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90" r:id="rId4"/>
  </p:sldMasterIdLst>
  <p:notesMasterIdLst>
    <p:notesMasterId r:id="rId24"/>
  </p:notesMasterIdLst>
  <p:sldIdLst>
    <p:sldId id="256" r:id="rId5"/>
    <p:sldId id="259" r:id="rId6"/>
    <p:sldId id="278" r:id="rId7"/>
    <p:sldId id="279" r:id="rId8"/>
    <p:sldId id="288" r:id="rId9"/>
    <p:sldId id="271" r:id="rId10"/>
    <p:sldId id="257" r:id="rId11"/>
    <p:sldId id="263" r:id="rId12"/>
    <p:sldId id="264" r:id="rId13"/>
    <p:sldId id="272" r:id="rId14"/>
    <p:sldId id="265" r:id="rId15"/>
    <p:sldId id="266" r:id="rId16"/>
    <p:sldId id="273" r:id="rId17"/>
    <p:sldId id="274" r:id="rId18"/>
    <p:sldId id="286" r:id="rId19"/>
    <p:sldId id="275" r:id="rId20"/>
    <p:sldId id="282" r:id="rId21"/>
    <p:sldId id="284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3832-8072-4A00-8AE0-7C58892FC17C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ACDE7-23DB-4F42-A686-6EBD13A27E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2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12A09D2-801A-4F79-8564-6E91EA0D6E9D}" type="slidenum">
              <a:rPr lang="pt-BR" altLang="pt-B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 sz="1200">
              <a:solidFill>
                <a:prstClr val="black"/>
              </a:solidFill>
            </a:endParaRPr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4013013E-47CF-4D6D-8FF0-19138D3B73B9}" type="slidenum">
              <a:rPr lang="pt-BR" altLang="pt-B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 sz="1200">
              <a:solidFill>
                <a:prstClr val="black"/>
              </a:solidFill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0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81C4521-A998-4EFD-B64B-478877E00121}" type="slidenum">
              <a:rPr lang="pt-BR" altLang="pt-B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 sz="1200">
              <a:solidFill>
                <a:prstClr val="black"/>
              </a:solidFill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9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81C4521-A998-4EFD-B64B-478877E00121}" type="slidenum">
              <a:rPr lang="pt-BR" altLang="pt-B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 sz="1200">
              <a:solidFill>
                <a:prstClr val="black"/>
              </a:solidFill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D04E-F912-4E29-A53B-BDBCC212859C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4067175" y="692150"/>
            <a:ext cx="5076825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43158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1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1435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4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4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3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8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9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6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11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3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97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12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97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1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5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8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58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9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09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43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67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6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3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4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37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1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5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19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4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9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338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4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80FE-9C19-4ECB-9BC7-6837352F1D99}" type="datetimeFigureOut">
              <a:rPr lang="pt-BR" smtClean="0"/>
              <a:pPr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D081-B5B1-47F8-94F9-7E0C7B95E4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06CA-CDC4-4518-88D3-037ECB2C9D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DE06-B152-4242-9038-C0CF907ACA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F618-8EB4-4893-9B92-89797DDB47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19/06/2019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D4F0-847B-488A-A028-DEA277F867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EB9F88-57CF-874E-A51A-2B51C8DA9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EAE482-1852-0048-A1FF-FAFDD2E94D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uvam.sesaprn@gmail.com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dc.gov/rabies/location/world/index.html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/>
          <a:lstStyle/>
          <a:p>
            <a:r>
              <a:rPr lang="pt-BR" dirty="0"/>
              <a:t>Raiva animal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568" y="44624"/>
            <a:ext cx="6400800" cy="175260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+mj-lt"/>
              </a:rPr>
              <a:t>Governo do Estado do Rio Grande do Norte</a:t>
            </a:r>
          </a:p>
          <a:p>
            <a:r>
              <a:rPr lang="pt-BR" sz="2000" dirty="0">
                <a:solidFill>
                  <a:schemeClr val="tx1"/>
                </a:solidFill>
                <a:latin typeface="+mj-lt"/>
              </a:rPr>
              <a:t>Secretaria de Estado da Saúde Pública</a:t>
            </a:r>
          </a:p>
          <a:p>
            <a:r>
              <a:rPr lang="pt-BR" sz="2000" dirty="0">
                <a:solidFill>
                  <a:schemeClr val="tx1"/>
                </a:solidFill>
                <a:latin typeface="+mj-lt"/>
              </a:rPr>
              <a:t>Coordenadoria de Promoção à Saúde</a:t>
            </a:r>
          </a:p>
          <a:p>
            <a:r>
              <a:rPr lang="pt-BR" sz="2000" dirty="0">
                <a:solidFill>
                  <a:schemeClr val="tx1"/>
                </a:solidFill>
                <a:latin typeface="+mj-lt"/>
              </a:rPr>
              <a:t>Subcoordenadoria de Vigilância Ambiental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4105" y="4779784"/>
            <a:ext cx="2249895" cy="2078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537723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Gravação de áudios com a ASCOM para divulgação nas rádios sobre raiva e animais peçonhentos;</a:t>
            </a:r>
          </a:p>
          <a:p>
            <a:endParaRPr lang="pt-BR" dirty="0"/>
          </a:p>
          <a:p>
            <a:r>
              <a:rPr lang="pt-BR" dirty="0"/>
              <a:t>Capacitação para as seis regionais de saúde para serem multiplicadores junto aos municípios;</a:t>
            </a:r>
          </a:p>
          <a:p>
            <a:endParaRPr lang="pt-BR" dirty="0"/>
          </a:p>
          <a:p>
            <a:r>
              <a:rPr lang="pt-BR" dirty="0"/>
              <a:t>Capacitação para Macaíba e Parnamirim.</a:t>
            </a:r>
          </a:p>
          <a:p>
            <a:endParaRPr lang="pt-BR" dirty="0"/>
          </a:p>
          <a:p>
            <a:r>
              <a:rPr lang="pt-BR" dirty="0"/>
              <a:t>Articulação com Natal para criação de um grupo técnico de trabalho;</a:t>
            </a:r>
          </a:p>
          <a:p>
            <a:endParaRPr lang="pt-BR" dirty="0"/>
          </a:p>
          <a:p>
            <a:r>
              <a:rPr lang="pt-BR" dirty="0"/>
              <a:t>Envio de Nota Informativa sobre medidas preventivas para raiva e peçonhentos.</a:t>
            </a:r>
          </a:p>
          <a:p>
            <a:endParaRPr lang="pt-BR" dirty="0"/>
          </a:p>
        </p:txBody>
      </p:sp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-36513" y="4762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Realizado</a:t>
            </a:r>
            <a:endParaRPr lang="pt-BR" altLang="pt-BR" sz="2800" b="1" baseline="30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539750" y="1538288"/>
            <a:ext cx="84248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as Secretarias Municipais de Saúde do Rio Grande do Norte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Intensificar a adoção de medidas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informação/ comunicação/divulgação em meios eletrônicos,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que levem a população reconhecer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 gravidade da doença, a gravidade de qualquer tipo de exposição a um animal suspeito; a necessidade de atendimento médico imediato; medidas auxiliares (investigação) nos casos envolvendo pessoas que foram expostas e/ou agredidas; a identificação dos sintomas de um animal suspeito e a comunicação aos serviços de vigilância epidemiológica/ambiental (Guia de Vigilância em Saúde, MS-2017).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97668" name="Retângulo 3"/>
          <p:cNvSpPr>
            <a:spLocks noChangeArrowheads="1"/>
          </p:cNvSpPr>
          <p:nvPr/>
        </p:nvSpPr>
        <p:spPr bwMode="auto">
          <a:xfrm>
            <a:off x="-36513" y="47625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Recomendações</a:t>
            </a:r>
            <a:endParaRPr lang="pt-BR" altLang="pt-BR" sz="2800" b="1" baseline="30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539750" y="1538288"/>
            <a:ext cx="84248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as Secretarias Municipais de Saúde do Rio Grande do Norte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Incluir</a:t>
            </a:r>
            <a:r>
              <a:rPr lang="pt-BR" alt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o tema “Raiva e a prevenção dessa doença” no Programa Saúde na Escola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alt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Buscar apoio </a:t>
            </a:r>
            <a:r>
              <a:rPr lang="pt-BR" alt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para divulgação nas diversas entidades (Universidades, Organizações não governamentais, associações de moradores, sindicatos rurais, </a:t>
            </a:r>
            <a:r>
              <a:rPr lang="pt-BR" altLang="pt-BR" sz="22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etc</a:t>
            </a:r>
            <a:r>
              <a:rPr lang="pt-BR" alt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altLang="pt-BR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97668" name="Retângulo 3"/>
          <p:cNvSpPr>
            <a:spLocks noChangeArrowheads="1"/>
          </p:cNvSpPr>
          <p:nvPr/>
        </p:nvSpPr>
        <p:spPr bwMode="auto">
          <a:xfrm>
            <a:off x="-36513" y="47625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Recomendações</a:t>
            </a:r>
            <a:endParaRPr lang="pt-BR" altLang="pt-BR" sz="2800" b="1" baseline="30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6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836712"/>
            <a:ext cx="7772400" cy="5544616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3968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SITUAÇÃO DOS SOROS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528" t="16480" r="30783" b="32281"/>
          <a:stretch>
            <a:fillRect/>
          </a:stretch>
        </p:blipFill>
        <p:spPr bwMode="auto">
          <a:xfrm>
            <a:off x="827584" y="980728"/>
            <a:ext cx="72385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05222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Reprogramações apresentadas pelos laboratórios produtores e a suspensão da produção dos soros por não cumprir as normas definidas por meio das Boas Práticas de Fabricação (BPF), exigidas pela ANVISA.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Recomendações: </a:t>
            </a:r>
          </a:p>
          <a:p>
            <a:pPr algn="just"/>
            <a:r>
              <a:rPr lang="pt-BR" sz="2000" dirty="0"/>
              <a:t>Cumprimento dos </a:t>
            </a:r>
            <a:r>
              <a:rPr lang="pt-BR" sz="2000" b="1" dirty="0">
                <a:solidFill>
                  <a:schemeClr val="tx2"/>
                </a:solidFill>
              </a:rPr>
              <a:t>protocolos de prescrição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Ampla divulgação do </a:t>
            </a:r>
            <a:r>
              <a:rPr lang="pt-BR" sz="2000" b="1" dirty="0">
                <a:solidFill>
                  <a:schemeClr val="tx2"/>
                </a:solidFill>
              </a:rPr>
              <a:t>uso racional </a:t>
            </a:r>
            <a:r>
              <a:rPr lang="pt-BR" sz="2000" dirty="0"/>
              <a:t>dos soros;</a:t>
            </a:r>
          </a:p>
          <a:p>
            <a:pPr algn="just"/>
            <a:r>
              <a:rPr lang="pt-BR" sz="2000" dirty="0"/>
              <a:t>Rigoroso </a:t>
            </a:r>
            <a:r>
              <a:rPr lang="pt-BR" sz="2000" b="1" dirty="0">
                <a:solidFill>
                  <a:schemeClr val="tx2"/>
                </a:solidFill>
              </a:rPr>
              <a:t>monitoramento dos estoques</a:t>
            </a:r>
            <a:r>
              <a:rPr lang="pt-BR" sz="2000" dirty="0"/>
              <a:t>, assim como a alocação desses imunobiológicos de forma estratégica em áreas de maior risco de acidentes e óbitos. </a:t>
            </a:r>
          </a:p>
          <a:p>
            <a:pPr algn="just"/>
            <a:r>
              <a:rPr lang="pt-BR" sz="2000" dirty="0"/>
              <a:t>Rede de </a:t>
            </a:r>
            <a:r>
              <a:rPr lang="pt-BR" sz="2000" b="1" dirty="0">
                <a:solidFill>
                  <a:schemeClr val="tx2"/>
                </a:solidFill>
              </a:rPr>
              <a:t>assistência devidamente preparada </a:t>
            </a:r>
            <a:r>
              <a:rPr lang="pt-BR" sz="2000" dirty="0"/>
              <a:t>para possíveis situações emergenciais de transferências de pacientes e/ou remanejamento desses Imunobiológicos de forma oportuna. </a:t>
            </a:r>
          </a:p>
          <a:p>
            <a:pPr algn="just"/>
            <a:r>
              <a:rPr lang="pt-BR" sz="2000" b="1" dirty="0">
                <a:solidFill>
                  <a:schemeClr val="tx2"/>
                </a:solidFill>
              </a:rPr>
              <a:t>Ações educativas em relação ao risco de acidentes</a:t>
            </a:r>
            <a:r>
              <a:rPr lang="pt-BR" sz="2000" dirty="0"/>
              <a:t>, primeiros socorros e medidas de controle individual e ambiental devem ser intensificadas pela gestão.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06"/>
          <p:cNvGrpSpPr/>
          <p:nvPr/>
        </p:nvGrpSpPr>
        <p:grpSpPr>
          <a:xfrm>
            <a:off x="51873" y="1209965"/>
            <a:ext cx="3255035" cy="2643206"/>
            <a:chOff x="71406" y="2399294"/>
            <a:chExt cx="3255035" cy="2643206"/>
          </a:xfrm>
        </p:grpSpPr>
        <p:pic>
          <p:nvPicPr>
            <p:cNvPr id="23556" name="Picture 4" descr="http://www.defato.com/_upimgs/noticias/arq4fb272e18f61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3370785"/>
              <a:ext cx="2513856" cy="1671715"/>
            </a:xfrm>
            <a:prstGeom prst="rect">
              <a:avLst/>
            </a:prstGeom>
            <a:noFill/>
          </p:spPr>
        </p:pic>
        <p:sp>
          <p:nvSpPr>
            <p:cNvPr id="204" name="Espaço Reservado para Conteúdo 2"/>
            <p:cNvSpPr txBox="1">
              <a:spLocks/>
            </p:cNvSpPr>
            <p:nvPr/>
          </p:nvSpPr>
          <p:spPr>
            <a:xfrm>
              <a:off x="71406" y="2399294"/>
              <a:ext cx="3255035" cy="81539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>
                <a:lnSpc>
                  <a:spcPct val="110000"/>
                </a:lnSpc>
                <a:buClr>
                  <a:srgbClr val="4F81BD"/>
                </a:buClr>
                <a:buSzPct val="85000"/>
                <a:buFont typeface="Wingdings 2"/>
                <a:buNone/>
                <a:defRPr/>
              </a:pPr>
              <a:r>
                <a:rPr lang="pt-BR" dirty="0">
                  <a:solidFill>
                    <a:prstClr val="black"/>
                  </a:solidFill>
                </a:rPr>
                <a:t>Hospital  Regional Tarcísio Maia   </a:t>
              </a:r>
            </a:p>
            <a:p>
              <a:pPr>
                <a:lnSpc>
                  <a:spcPct val="110000"/>
                </a:lnSpc>
                <a:buClr>
                  <a:srgbClr val="4F81BD"/>
                </a:buClr>
                <a:buSzPct val="85000"/>
                <a:buFont typeface="Wingdings 2"/>
                <a:buNone/>
                <a:defRPr/>
              </a:pPr>
              <a:r>
                <a:rPr lang="pt-BR" b="1" dirty="0">
                  <a:solidFill>
                    <a:prstClr val="black"/>
                  </a:solidFill>
                </a:rPr>
                <a:t>Mossoró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4634" y="5845319"/>
            <a:ext cx="2775046" cy="89869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800" dirty="0"/>
              <a:t>Hospital Estadual Giselda Trigueiro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800" b="1" dirty="0"/>
              <a:t>Natal</a:t>
            </a:r>
          </a:p>
        </p:txBody>
      </p:sp>
      <p:pic>
        <p:nvPicPr>
          <p:cNvPr id="23554" name="Picture 2" descr="http://www.iparaiba.com.br/ipbredacao/upload_imagens/HospitalGiseldaTriguei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68930"/>
            <a:ext cx="3576766" cy="2290740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2379270" y="1571612"/>
            <a:ext cx="6264696" cy="3384376"/>
            <a:chOff x="-36512" y="1357298"/>
            <a:chExt cx="9144000" cy="5143536"/>
          </a:xfrm>
        </p:grpSpPr>
        <p:grpSp>
          <p:nvGrpSpPr>
            <p:cNvPr id="6" name="Group 252"/>
            <p:cNvGrpSpPr>
              <a:grpSpLocks/>
            </p:cNvGrpSpPr>
            <p:nvPr/>
          </p:nvGrpSpPr>
          <p:grpSpPr bwMode="auto">
            <a:xfrm>
              <a:off x="-36512" y="1357298"/>
              <a:ext cx="9144000" cy="5143536"/>
              <a:chOff x="1156" y="480"/>
              <a:chExt cx="4491" cy="2433"/>
            </a:xfrm>
            <a:solidFill>
              <a:srgbClr val="FFFFCC"/>
            </a:solidFill>
          </p:grpSpPr>
          <p:grpSp>
            <p:nvGrpSpPr>
              <p:cNvPr id="8" name="Group 253"/>
              <p:cNvGrpSpPr>
                <a:grpSpLocks/>
              </p:cNvGrpSpPr>
              <p:nvPr/>
            </p:nvGrpSpPr>
            <p:grpSpPr bwMode="auto">
              <a:xfrm>
                <a:off x="1156" y="1488"/>
                <a:ext cx="1342" cy="892"/>
                <a:chOff x="1156" y="2420"/>
                <a:chExt cx="1342" cy="892"/>
              </a:xfrm>
              <a:grpFill/>
            </p:grpSpPr>
            <p:sp>
              <p:nvSpPr>
                <p:cNvPr id="156" name="Freeform 254"/>
                <p:cNvSpPr>
                  <a:spLocks/>
                </p:cNvSpPr>
                <p:nvPr/>
              </p:nvSpPr>
              <p:spPr bwMode="auto">
                <a:xfrm>
                  <a:off x="2048" y="2872"/>
                  <a:ext cx="92" cy="115"/>
                </a:xfrm>
                <a:custGeom>
                  <a:avLst/>
                  <a:gdLst/>
                  <a:ahLst/>
                  <a:cxnLst>
                    <a:cxn ang="0">
                      <a:pos x="257" y="450"/>
                    </a:cxn>
                    <a:cxn ang="0">
                      <a:pos x="257" y="409"/>
                    </a:cxn>
                    <a:cxn ang="0">
                      <a:pos x="225" y="409"/>
                    </a:cxn>
                    <a:cxn ang="0">
                      <a:pos x="194" y="409"/>
                    </a:cxn>
                    <a:cxn ang="0">
                      <a:pos x="161" y="368"/>
                    </a:cxn>
                    <a:cxn ang="0">
                      <a:pos x="129" y="368"/>
                    </a:cxn>
                    <a:cxn ang="0">
                      <a:pos x="129" y="328"/>
                    </a:cxn>
                    <a:cxn ang="0">
                      <a:pos x="96" y="328"/>
                    </a:cxn>
                    <a:cxn ang="0">
                      <a:pos x="96" y="286"/>
                    </a:cxn>
                    <a:cxn ang="0">
                      <a:pos x="63" y="286"/>
                    </a:cxn>
                    <a:cxn ang="0">
                      <a:pos x="63" y="245"/>
                    </a:cxn>
                    <a:cxn ang="0">
                      <a:pos x="33" y="204"/>
                    </a:cxn>
                    <a:cxn ang="0">
                      <a:pos x="33" y="164"/>
                    </a:cxn>
                    <a:cxn ang="0">
                      <a:pos x="0" y="164"/>
                    </a:cxn>
                    <a:cxn ang="0">
                      <a:pos x="0" y="122"/>
                    </a:cxn>
                    <a:cxn ang="0">
                      <a:pos x="33" y="122"/>
                    </a:cxn>
                    <a:cxn ang="0">
                      <a:pos x="33" y="82"/>
                    </a:cxn>
                    <a:cxn ang="0">
                      <a:pos x="63" y="40"/>
                    </a:cxn>
                    <a:cxn ang="0">
                      <a:pos x="63" y="0"/>
                    </a:cxn>
                    <a:cxn ang="0">
                      <a:pos x="96" y="0"/>
                    </a:cxn>
                    <a:cxn ang="0">
                      <a:pos x="96" y="40"/>
                    </a:cxn>
                    <a:cxn ang="0">
                      <a:pos x="96" y="82"/>
                    </a:cxn>
                    <a:cxn ang="0">
                      <a:pos x="96" y="122"/>
                    </a:cxn>
                    <a:cxn ang="0">
                      <a:pos x="129" y="122"/>
                    </a:cxn>
                    <a:cxn ang="0">
                      <a:pos x="129" y="164"/>
                    </a:cxn>
                    <a:cxn ang="0">
                      <a:pos x="161" y="164"/>
                    </a:cxn>
                    <a:cxn ang="0">
                      <a:pos x="194" y="164"/>
                    </a:cxn>
                    <a:cxn ang="0">
                      <a:pos x="225" y="122"/>
                    </a:cxn>
                    <a:cxn ang="0">
                      <a:pos x="257" y="122"/>
                    </a:cxn>
                    <a:cxn ang="0">
                      <a:pos x="257" y="164"/>
                    </a:cxn>
                    <a:cxn ang="0">
                      <a:pos x="257" y="204"/>
                    </a:cxn>
                    <a:cxn ang="0">
                      <a:pos x="225" y="204"/>
                    </a:cxn>
                    <a:cxn ang="0">
                      <a:pos x="225" y="245"/>
                    </a:cxn>
                    <a:cxn ang="0">
                      <a:pos x="225" y="286"/>
                    </a:cxn>
                    <a:cxn ang="0">
                      <a:pos x="257" y="328"/>
                    </a:cxn>
                    <a:cxn ang="0">
                      <a:pos x="257" y="368"/>
                    </a:cxn>
                    <a:cxn ang="0">
                      <a:pos x="257" y="409"/>
                    </a:cxn>
                    <a:cxn ang="0">
                      <a:pos x="257" y="450"/>
                    </a:cxn>
                  </a:cxnLst>
                  <a:rect l="0" t="0" r="r" b="b"/>
                  <a:pathLst>
                    <a:path w="257" h="450">
                      <a:moveTo>
                        <a:pt x="257" y="450"/>
                      </a:moveTo>
                      <a:lnTo>
                        <a:pt x="257" y="409"/>
                      </a:lnTo>
                      <a:lnTo>
                        <a:pt x="225" y="409"/>
                      </a:lnTo>
                      <a:lnTo>
                        <a:pt x="194" y="409"/>
                      </a:lnTo>
                      <a:lnTo>
                        <a:pt x="161" y="368"/>
                      </a:lnTo>
                      <a:lnTo>
                        <a:pt x="129" y="368"/>
                      </a:lnTo>
                      <a:lnTo>
                        <a:pt x="129" y="328"/>
                      </a:lnTo>
                      <a:lnTo>
                        <a:pt x="96" y="328"/>
                      </a:lnTo>
                      <a:lnTo>
                        <a:pt x="96" y="286"/>
                      </a:lnTo>
                      <a:lnTo>
                        <a:pt x="63" y="286"/>
                      </a:lnTo>
                      <a:lnTo>
                        <a:pt x="63" y="245"/>
                      </a:lnTo>
                      <a:lnTo>
                        <a:pt x="33" y="204"/>
                      </a:lnTo>
                      <a:lnTo>
                        <a:pt x="33" y="164"/>
                      </a:lnTo>
                      <a:lnTo>
                        <a:pt x="0" y="164"/>
                      </a:lnTo>
                      <a:lnTo>
                        <a:pt x="0" y="122"/>
                      </a:lnTo>
                      <a:lnTo>
                        <a:pt x="33" y="122"/>
                      </a:lnTo>
                      <a:lnTo>
                        <a:pt x="33" y="82"/>
                      </a:lnTo>
                      <a:lnTo>
                        <a:pt x="63" y="40"/>
                      </a:lnTo>
                      <a:lnTo>
                        <a:pt x="63" y="0"/>
                      </a:lnTo>
                      <a:lnTo>
                        <a:pt x="96" y="0"/>
                      </a:lnTo>
                      <a:lnTo>
                        <a:pt x="96" y="40"/>
                      </a:lnTo>
                      <a:lnTo>
                        <a:pt x="96" y="82"/>
                      </a:lnTo>
                      <a:lnTo>
                        <a:pt x="96" y="122"/>
                      </a:lnTo>
                      <a:lnTo>
                        <a:pt x="129" y="122"/>
                      </a:lnTo>
                      <a:lnTo>
                        <a:pt x="129" y="164"/>
                      </a:lnTo>
                      <a:lnTo>
                        <a:pt x="161" y="164"/>
                      </a:lnTo>
                      <a:lnTo>
                        <a:pt x="194" y="164"/>
                      </a:lnTo>
                      <a:lnTo>
                        <a:pt x="225" y="122"/>
                      </a:lnTo>
                      <a:lnTo>
                        <a:pt x="257" y="122"/>
                      </a:lnTo>
                      <a:lnTo>
                        <a:pt x="257" y="164"/>
                      </a:lnTo>
                      <a:lnTo>
                        <a:pt x="257" y="204"/>
                      </a:lnTo>
                      <a:lnTo>
                        <a:pt x="225" y="204"/>
                      </a:lnTo>
                      <a:lnTo>
                        <a:pt x="225" y="245"/>
                      </a:lnTo>
                      <a:lnTo>
                        <a:pt x="225" y="286"/>
                      </a:lnTo>
                      <a:lnTo>
                        <a:pt x="257" y="328"/>
                      </a:lnTo>
                      <a:lnTo>
                        <a:pt x="257" y="368"/>
                      </a:lnTo>
                      <a:lnTo>
                        <a:pt x="257" y="409"/>
                      </a:lnTo>
                      <a:lnTo>
                        <a:pt x="257" y="45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" name="Group 255"/>
                <p:cNvGrpSpPr>
                  <a:grpSpLocks/>
                </p:cNvGrpSpPr>
                <p:nvPr/>
              </p:nvGrpSpPr>
              <p:grpSpPr bwMode="auto">
                <a:xfrm>
                  <a:off x="1156" y="2420"/>
                  <a:ext cx="1342" cy="892"/>
                  <a:chOff x="1156" y="1728"/>
                  <a:chExt cx="1342" cy="892"/>
                </a:xfrm>
                <a:grpFill/>
              </p:grpSpPr>
              <p:sp>
                <p:nvSpPr>
                  <p:cNvPr id="158" name="Freeform 256"/>
                  <p:cNvSpPr>
                    <a:spLocks/>
                  </p:cNvSpPr>
                  <p:nvPr/>
                </p:nvSpPr>
                <p:spPr bwMode="auto">
                  <a:xfrm>
                    <a:off x="2430" y="2137"/>
                    <a:ext cx="68" cy="85"/>
                  </a:xfrm>
                  <a:custGeom>
                    <a:avLst/>
                    <a:gdLst/>
                    <a:ahLst/>
                    <a:cxnLst>
                      <a:cxn ang="0">
                        <a:pos x="159" y="286"/>
                      </a:cxn>
                      <a:cxn ang="0">
                        <a:pos x="128" y="286"/>
                      </a:cxn>
                      <a:cxn ang="0">
                        <a:pos x="96" y="328"/>
                      </a:cxn>
                      <a:cxn ang="0">
                        <a:pos x="64" y="328"/>
                      </a:cxn>
                      <a:cxn ang="0">
                        <a:pos x="33" y="328"/>
                      </a:cxn>
                      <a:cxn ang="0">
                        <a:pos x="33" y="286"/>
                      </a:cxn>
                      <a:cxn ang="0">
                        <a:pos x="0" y="286"/>
                      </a:cxn>
                      <a:cxn ang="0">
                        <a:pos x="0" y="247"/>
                      </a:cxn>
                      <a:cxn ang="0">
                        <a:pos x="0" y="205"/>
                      </a:cxn>
                      <a:cxn ang="0">
                        <a:pos x="0" y="165"/>
                      </a:cxn>
                      <a:cxn ang="0">
                        <a:pos x="0" y="123"/>
                      </a:cxn>
                      <a:cxn ang="0">
                        <a:pos x="33" y="82"/>
                      </a:cxn>
                      <a:cxn ang="0">
                        <a:pos x="33" y="42"/>
                      </a:cxn>
                      <a:cxn ang="0">
                        <a:pos x="64" y="42"/>
                      </a:cxn>
                      <a:cxn ang="0">
                        <a:pos x="96" y="42"/>
                      </a:cxn>
                      <a:cxn ang="0">
                        <a:pos x="128" y="42"/>
                      </a:cxn>
                      <a:cxn ang="0">
                        <a:pos x="128" y="0"/>
                      </a:cxn>
                      <a:cxn ang="0">
                        <a:pos x="159" y="0"/>
                      </a:cxn>
                      <a:cxn ang="0">
                        <a:pos x="159" y="42"/>
                      </a:cxn>
                      <a:cxn ang="0">
                        <a:pos x="159" y="82"/>
                      </a:cxn>
                      <a:cxn ang="0">
                        <a:pos x="159" y="123"/>
                      </a:cxn>
                      <a:cxn ang="0">
                        <a:pos x="159" y="165"/>
                      </a:cxn>
                      <a:cxn ang="0">
                        <a:pos x="192" y="205"/>
                      </a:cxn>
                      <a:cxn ang="0">
                        <a:pos x="192" y="247"/>
                      </a:cxn>
                      <a:cxn ang="0">
                        <a:pos x="192" y="286"/>
                      </a:cxn>
                      <a:cxn ang="0">
                        <a:pos x="159" y="286"/>
                      </a:cxn>
                    </a:cxnLst>
                    <a:rect l="0" t="0" r="r" b="b"/>
                    <a:pathLst>
                      <a:path w="192" h="328">
                        <a:moveTo>
                          <a:pt x="159" y="286"/>
                        </a:moveTo>
                        <a:lnTo>
                          <a:pt x="128" y="286"/>
                        </a:lnTo>
                        <a:lnTo>
                          <a:pt x="96" y="328"/>
                        </a:lnTo>
                        <a:lnTo>
                          <a:pt x="64" y="328"/>
                        </a:lnTo>
                        <a:lnTo>
                          <a:pt x="33" y="328"/>
                        </a:lnTo>
                        <a:lnTo>
                          <a:pt x="33" y="286"/>
                        </a:lnTo>
                        <a:lnTo>
                          <a:pt x="0" y="286"/>
                        </a:lnTo>
                        <a:lnTo>
                          <a:pt x="0" y="247"/>
                        </a:lnTo>
                        <a:lnTo>
                          <a:pt x="0" y="205"/>
                        </a:lnTo>
                        <a:lnTo>
                          <a:pt x="0" y="165"/>
                        </a:lnTo>
                        <a:lnTo>
                          <a:pt x="0" y="123"/>
                        </a:lnTo>
                        <a:lnTo>
                          <a:pt x="33" y="82"/>
                        </a:lnTo>
                        <a:lnTo>
                          <a:pt x="33" y="42"/>
                        </a:lnTo>
                        <a:lnTo>
                          <a:pt x="64" y="42"/>
                        </a:lnTo>
                        <a:lnTo>
                          <a:pt x="96" y="42"/>
                        </a:lnTo>
                        <a:lnTo>
                          <a:pt x="128" y="42"/>
                        </a:lnTo>
                        <a:lnTo>
                          <a:pt x="128" y="0"/>
                        </a:lnTo>
                        <a:lnTo>
                          <a:pt x="159" y="0"/>
                        </a:lnTo>
                        <a:lnTo>
                          <a:pt x="159" y="42"/>
                        </a:lnTo>
                        <a:lnTo>
                          <a:pt x="159" y="82"/>
                        </a:lnTo>
                        <a:lnTo>
                          <a:pt x="159" y="123"/>
                        </a:lnTo>
                        <a:lnTo>
                          <a:pt x="159" y="165"/>
                        </a:lnTo>
                        <a:lnTo>
                          <a:pt x="192" y="205"/>
                        </a:lnTo>
                        <a:lnTo>
                          <a:pt x="192" y="247"/>
                        </a:lnTo>
                        <a:lnTo>
                          <a:pt x="192" y="286"/>
                        </a:lnTo>
                        <a:lnTo>
                          <a:pt x="159" y="286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0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156" y="1728"/>
                    <a:ext cx="1291" cy="892"/>
                    <a:chOff x="1156" y="1728"/>
                    <a:chExt cx="1291" cy="892"/>
                  </a:xfrm>
                  <a:grpFill/>
                </p:grpSpPr>
                <p:grpSp>
                  <p:nvGrpSpPr>
                    <p:cNvPr id="11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2" y="1864"/>
                      <a:ext cx="864" cy="452"/>
                      <a:chOff x="1422" y="1864"/>
                      <a:chExt cx="864" cy="452"/>
                    </a:xfrm>
                    <a:grpFill/>
                  </p:grpSpPr>
                  <p:sp>
                    <p:nvSpPr>
                      <p:cNvPr id="196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4" y="1864"/>
                        <a:ext cx="170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0" y="655"/>
                          </a:cxn>
                          <a:cxn ang="0">
                            <a:pos x="418" y="655"/>
                          </a:cxn>
                          <a:cxn ang="0">
                            <a:pos x="385" y="614"/>
                          </a:cxn>
                          <a:cxn ang="0">
                            <a:pos x="385" y="572"/>
                          </a:cxn>
                          <a:cxn ang="0">
                            <a:pos x="352" y="572"/>
                          </a:cxn>
                          <a:cxn ang="0">
                            <a:pos x="352" y="532"/>
                          </a:cxn>
                          <a:cxn ang="0">
                            <a:pos x="321" y="532"/>
                          </a:cxn>
                          <a:cxn ang="0">
                            <a:pos x="321" y="491"/>
                          </a:cxn>
                          <a:cxn ang="0">
                            <a:pos x="289" y="491"/>
                          </a:cxn>
                          <a:cxn ang="0">
                            <a:pos x="257" y="450"/>
                          </a:cxn>
                          <a:cxn ang="0">
                            <a:pos x="224" y="450"/>
                          </a:cxn>
                          <a:cxn ang="0">
                            <a:pos x="224" y="491"/>
                          </a:cxn>
                          <a:cxn ang="0">
                            <a:pos x="192" y="491"/>
                          </a:cxn>
                          <a:cxn ang="0">
                            <a:pos x="161" y="491"/>
                          </a:cxn>
                          <a:cxn ang="0">
                            <a:pos x="128" y="532"/>
                          </a:cxn>
                          <a:cxn ang="0">
                            <a:pos x="95" y="532"/>
                          </a:cxn>
                          <a:cxn ang="0">
                            <a:pos x="64" y="532"/>
                          </a:cxn>
                          <a:cxn ang="0">
                            <a:pos x="31" y="572"/>
                          </a:cxn>
                          <a:cxn ang="0">
                            <a:pos x="0" y="572"/>
                          </a:cxn>
                          <a:cxn ang="0">
                            <a:pos x="0" y="532"/>
                          </a:cxn>
                          <a:cxn ang="0">
                            <a:pos x="0" y="491"/>
                          </a:cxn>
                          <a:cxn ang="0">
                            <a:pos x="31" y="450"/>
                          </a:cxn>
                          <a:cxn ang="0">
                            <a:pos x="31" y="409"/>
                          </a:cxn>
                          <a:cxn ang="0">
                            <a:pos x="0" y="368"/>
                          </a:cxn>
                          <a:cxn ang="0">
                            <a:pos x="31" y="368"/>
                          </a:cxn>
                          <a:cxn ang="0">
                            <a:pos x="64" y="368"/>
                          </a:cxn>
                          <a:cxn ang="0">
                            <a:pos x="64" y="328"/>
                          </a:cxn>
                          <a:cxn ang="0">
                            <a:pos x="95" y="328"/>
                          </a:cxn>
                          <a:cxn ang="0">
                            <a:pos x="95" y="286"/>
                          </a:cxn>
                          <a:cxn ang="0">
                            <a:pos x="128" y="286"/>
                          </a:cxn>
                          <a:cxn ang="0">
                            <a:pos x="128" y="244"/>
                          </a:cxn>
                          <a:cxn ang="0">
                            <a:pos x="161" y="244"/>
                          </a:cxn>
                          <a:cxn ang="0">
                            <a:pos x="161" y="205"/>
                          </a:cxn>
                          <a:cxn ang="0">
                            <a:pos x="161" y="163"/>
                          </a:cxn>
                          <a:cxn ang="0">
                            <a:pos x="192" y="163"/>
                          </a:cxn>
                          <a:cxn ang="0">
                            <a:pos x="224" y="123"/>
                          </a:cxn>
                          <a:cxn ang="0">
                            <a:pos x="257" y="81"/>
                          </a:cxn>
                          <a:cxn ang="0">
                            <a:pos x="289" y="81"/>
                          </a:cxn>
                          <a:cxn ang="0">
                            <a:pos x="289" y="40"/>
                          </a:cxn>
                          <a:cxn ang="0">
                            <a:pos x="321" y="40"/>
                          </a:cxn>
                          <a:cxn ang="0">
                            <a:pos x="352" y="40"/>
                          </a:cxn>
                          <a:cxn ang="0">
                            <a:pos x="385" y="40"/>
                          </a:cxn>
                          <a:cxn ang="0">
                            <a:pos x="385" y="0"/>
                          </a:cxn>
                          <a:cxn ang="0">
                            <a:pos x="418" y="0"/>
                          </a:cxn>
                          <a:cxn ang="0">
                            <a:pos x="450" y="40"/>
                          </a:cxn>
                          <a:cxn ang="0">
                            <a:pos x="450" y="81"/>
                          </a:cxn>
                          <a:cxn ang="0">
                            <a:pos x="418" y="123"/>
                          </a:cxn>
                          <a:cxn ang="0">
                            <a:pos x="418" y="163"/>
                          </a:cxn>
                          <a:cxn ang="0">
                            <a:pos x="385" y="163"/>
                          </a:cxn>
                          <a:cxn ang="0">
                            <a:pos x="385" y="205"/>
                          </a:cxn>
                          <a:cxn ang="0">
                            <a:pos x="385" y="244"/>
                          </a:cxn>
                          <a:cxn ang="0">
                            <a:pos x="418" y="244"/>
                          </a:cxn>
                          <a:cxn ang="0">
                            <a:pos x="481" y="328"/>
                          </a:cxn>
                          <a:cxn ang="0">
                            <a:pos x="450" y="409"/>
                          </a:cxn>
                          <a:cxn ang="0">
                            <a:pos x="450" y="450"/>
                          </a:cxn>
                          <a:cxn ang="0">
                            <a:pos x="450" y="491"/>
                          </a:cxn>
                          <a:cxn ang="0">
                            <a:pos x="450" y="532"/>
                          </a:cxn>
                          <a:cxn ang="0">
                            <a:pos x="450" y="572"/>
                          </a:cxn>
                          <a:cxn ang="0">
                            <a:pos x="450" y="614"/>
                          </a:cxn>
                          <a:cxn ang="0">
                            <a:pos x="450" y="655"/>
                          </a:cxn>
                        </a:cxnLst>
                        <a:rect l="0" t="0" r="r" b="b"/>
                        <a:pathLst>
                          <a:path w="481" h="655">
                            <a:moveTo>
                              <a:pt x="450" y="655"/>
                            </a:moveTo>
                            <a:lnTo>
                              <a:pt x="418" y="655"/>
                            </a:lnTo>
                            <a:lnTo>
                              <a:pt x="385" y="614"/>
                            </a:lnTo>
                            <a:lnTo>
                              <a:pt x="385" y="572"/>
                            </a:lnTo>
                            <a:lnTo>
                              <a:pt x="352" y="572"/>
                            </a:lnTo>
                            <a:lnTo>
                              <a:pt x="352" y="532"/>
                            </a:lnTo>
                            <a:lnTo>
                              <a:pt x="321" y="532"/>
                            </a:lnTo>
                            <a:lnTo>
                              <a:pt x="321" y="491"/>
                            </a:lnTo>
                            <a:lnTo>
                              <a:pt x="289" y="491"/>
                            </a:lnTo>
                            <a:lnTo>
                              <a:pt x="257" y="450"/>
                            </a:lnTo>
                            <a:lnTo>
                              <a:pt x="224" y="450"/>
                            </a:lnTo>
                            <a:lnTo>
                              <a:pt x="224" y="491"/>
                            </a:lnTo>
                            <a:lnTo>
                              <a:pt x="192" y="491"/>
                            </a:lnTo>
                            <a:lnTo>
                              <a:pt x="161" y="491"/>
                            </a:lnTo>
                            <a:lnTo>
                              <a:pt x="128" y="532"/>
                            </a:lnTo>
                            <a:lnTo>
                              <a:pt x="95" y="532"/>
                            </a:lnTo>
                            <a:lnTo>
                              <a:pt x="64" y="532"/>
                            </a:lnTo>
                            <a:lnTo>
                              <a:pt x="31" y="572"/>
                            </a:lnTo>
                            <a:lnTo>
                              <a:pt x="0" y="572"/>
                            </a:lnTo>
                            <a:lnTo>
                              <a:pt x="0" y="532"/>
                            </a:lnTo>
                            <a:lnTo>
                              <a:pt x="0" y="491"/>
                            </a:lnTo>
                            <a:lnTo>
                              <a:pt x="31" y="450"/>
                            </a:lnTo>
                            <a:lnTo>
                              <a:pt x="31" y="409"/>
                            </a:lnTo>
                            <a:lnTo>
                              <a:pt x="0" y="368"/>
                            </a:lnTo>
                            <a:lnTo>
                              <a:pt x="31" y="368"/>
                            </a:lnTo>
                            <a:lnTo>
                              <a:pt x="64" y="368"/>
                            </a:lnTo>
                            <a:lnTo>
                              <a:pt x="64" y="328"/>
                            </a:lnTo>
                            <a:lnTo>
                              <a:pt x="95" y="328"/>
                            </a:lnTo>
                            <a:lnTo>
                              <a:pt x="95" y="286"/>
                            </a:lnTo>
                            <a:lnTo>
                              <a:pt x="128" y="286"/>
                            </a:lnTo>
                            <a:lnTo>
                              <a:pt x="128" y="244"/>
                            </a:lnTo>
                            <a:lnTo>
                              <a:pt x="161" y="244"/>
                            </a:lnTo>
                            <a:lnTo>
                              <a:pt x="161" y="205"/>
                            </a:lnTo>
                            <a:lnTo>
                              <a:pt x="161" y="163"/>
                            </a:lnTo>
                            <a:lnTo>
                              <a:pt x="192" y="163"/>
                            </a:lnTo>
                            <a:lnTo>
                              <a:pt x="224" y="123"/>
                            </a:lnTo>
                            <a:lnTo>
                              <a:pt x="257" y="81"/>
                            </a:lnTo>
                            <a:lnTo>
                              <a:pt x="289" y="81"/>
                            </a:lnTo>
                            <a:lnTo>
                              <a:pt x="289" y="40"/>
                            </a:lnTo>
                            <a:lnTo>
                              <a:pt x="321" y="40"/>
                            </a:lnTo>
                            <a:lnTo>
                              <a:pt x="352" y="40"/>
                            </a:lnTo>
                            <a:lnTo>
                              <a:pt x="385" y="40"/>
                            </a:lnTo>
                            <a:lnTo>
                              <a:pt x="385" y="0"/>
                            </a:lnTo>
                            <a:lnTo>
                              <a:pt x="418" y="0"/>
                            </a:lnTo>
                            <a:lnTo>
                              <a:pt x="450" y="40"/>
                            </a:lnTo>
                            <a:lnTo>
                              <a:pt x="450" y="81"/>
                            </a:lnTo>
                            <a:lnTo>
                              <a:pt x="418" y="123"/>
                            </a:lnTo>
                            <a:lnTo>
                              <a:pt x="418" y="163"/>
                            </a:lnTo>
                            <a:lnTo>
                              <a:pt x="385" y="163"/>
                            </a:lnTo>
                            <a:lnTo>
                              <a:pt x="385" y="205"/>
                            </a:lnTo>
                            <a:lnTo>
                              <a:pt x="385" y="244"/>
                            </a:lnTo>
                            <a:lnTo>
                              <a:pt x="418" y="244"/>
                            </a:lnTo>
                            <a:lnTo>
                              <a:pt x="481" y="328"/>
                            </a:lnTo>
                            <a:lnTo>
                              <a:pt x="450" y="409"/>
                            </a:lnTo>
                            <a:lnTo>
                              <a:pt x="450" y="450"/>
                            </a:lnTo>
                            <a:lnTo>
                              <a:pt x="450" y="491"/>
                            </a:lnTo>
                            <a:lnTo>
                              <a:pt x="450" y="532"/>
                            </a:lnTo>
                            <a:lnTo>
                              <a:pt x="450" y="572"/>
                            </a:lnTo>
                            <a:lnTo>
                              <a:pt x="450" y="614"/>
                            </a:lnTo>
                            <a:lnTo>
                              <a:pt x="450" y="655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97" name="Freeform 2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1" y="2053"/>
                        <a:ext cx="125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3" y="246"/>
                          </a:cxn>
                          <a:cxn ang="0">
                            <a:pos x="323" y="286"/>
                          </a:cxn>
                          <a:cxn ang="0">
                            <a:pos x="323" y="328"/>
                          </a:cxn>
                          <a:cxn ang="0">
                            <a:pos x="290" y="370"/>
                          </a:cxn>
                          <a:cxn ang="0">
                            <a:pos x="290" y="409"/>
                          </a:cxn>
                          <a:cxn ang="0">
                            <a:pos x="258" y="451"/>
                          </a:cxn>
                          <a:cxn ang="0">
                            <a:pos x="258" y="492"/>
                          </a:cxn>
                          <a:cxn ang="0">
                            <a:pos x="258" y="532"/>
                          </a:cxn>
                          <a:cxn ang="0">
                            <a:pos x="258" y="492"/>
                          </a:cxn>
                          <a:cxn ang="0">
                            <a:pos x="258" y="532"/>
                          </a:cxn>
                          <a:cxn ang="0">
                            <a:pos x="227" y="532"/>
                          </a:cxn>
                          <a:cxn ang="0">
                            <a:pos x="194" y="532"/>
                          </a:cxn>
                          <a:cxn ang="0">
                            <a:pos x="162" y="532"/>
                          </a:cxn>
                          <a:cxn ang="0">
                            <a:pos x="130" y="532"/>
                          </a:cxn>
                          <a:cxn ang="0">
                            <a:pos x="130" y="492"/>
                          </a:cxn>
                          <a:cxn ang="0">
                            <a:pos x="130" y="451"/>
                          </a:cxn>
                          <a:cxn ang="0">
                            <a:pos x="98" y="451"/>
                          </a:cxn>
                          <a:cxn ang="0">
                            <a:pos x="98" y="409"/>
                          </a:cxn>
                          <a:cxn ang="0">
                            <a:pos x="66" y="370"/>
                          </a:cxn>
                          <a:cxn ang="0">
                            <a:pos x="33" y="370"/>
                          </a:cxn>
                          <a:cxn ang="0">
                            <a:pos x="33" y="328"/>
                          </a:cxn>
                          <a:cxn ang="0">
                            <a:pos x="0" y="328"/>
                          </a:cxn>
                          <a:cxn ang="0">
                            <a:pos x="0" y="286"/>
                          </a:cxn>
                          <a:cxn ang="0">
                            <a:pos x="33" y="286"/>
                          </a:cxn>
                          <a:cxn ang="0">
                            <a:pos x="33" y="246"/>
                          </a:cxn>
                          <a:cxn ang="0">
                            <a:pos x="33" y="205"/>
                          </a:cxn>
                          <a:cxn ang="0">
                            <a:pos x="33" y="164"/>
                          </a:cxn>
                          <a:cxn ang="0">
                            <a:pos x="0" y="164"/>
                          </a:cxn>
                          <a:cxn ang="0">
                            <a:pos x="0" y="123"/>
                          </a:cxn>
                          <a:cxn ang="0">
                            <a:pos x="0" y="81"/>
                          </a:cxn>
                          <a:cxn ang="0">
                            <a:pos x="33" y="42"/>
                          </a:cxn>
                          <a:cxn ang="0">
                            <a:pos x="33" y="0"/>
                          </a:cxn>
                          <a:cxn ang="0">
                            <a:pos x="66" y="42"/>
                          </a:cxn>
                          <a:cxn ang="0">
                            <a:pos x="98" y="42"/>
                          </a:cxn>
                          <a:cxn ang="0">
                            <a:pos x="130" y="81"/>
                          </a:cxn>
                          <a:cxn ang="0">
                            <a:pos x="162" y="81"/>
                          </a:cxn>
                          <a:cxn ang="0">
                            <a:pos x="194" y="123"/>
                          </a:cxn>
                          <a:cxn ang="0">
                            <a:pos x="227" y="164"/>
                          </a:cxn>
                          <a:cxn ang="0">
                            <a:pos x="258" y="164"/>
                          </a:cxn>
                          <a:cxn ang="0">
                            <a:pos x="290" y="205"/>
                          </a:cxn>
                          <a:cxn ang="0">
                            <a:pos x="355" y="246"/>
                          </a:cxn>
                          <a:cxn ang="0">
                            <a:pos x="323" y="246"/>
                          </a:cxn>
                        </a:cxnLst>
                        <a:rect l="0" t="0" r="r" b="b"/>
                        <a:pathLst>
                          <a:path w="355" h="532">
                            <a:moveTo>
                              <a:pt x="323" y="246"/>
                            </a:moveTo>
                            <a:lnTo>
                              <a:pt x="323" y="286"/>
                            </a:lnTo>
                            <a:lnTo>
                              <a:pt x="323" y="328"/>
                            </a:lnTo>
                            <a:lnTo>
                              <a:pt x="290" y="370"/>
                            </a:lnTo>
                            <a:lnTo>
                              <a:pt x="290" y="409"/>
                            </a:lnTo>
                            <a:lnTo>
                              <a:pt x="258" y="451"/>
                            </a:lnTo>
                            <a:lnTo>
                              <a:pt x="258" y="492"/>
                            </a:lnTo>
                            <a:lnTo>
                              <a:pt x="258" y="532"/>
                            </a:lnTo>
                            <a:lnTo>
                              <a:pt x="258" y="492"/>
                            </a:lnTo>
                            <a:lnTo>
                              <a:pt x="258" y="532"/>
                            </a:lnTo>
                            <a:lnTo>
                              <a:pt x="227" y="532"/>
                            </a:lnTo>
                            <a:lnTo>
                              <a:pt x="194" y="532"/>
                            </a:lnTo>
                            <a:lnTo>
                              <a:pt x="162" y="532"/>
                            </a:lnTo>
                            <a:lnTo>
                              <a:pt x="130" y="532"/>
                            </a:lnTo>
                            <a:lnTo>
                              <a:pt x="130" y="492"/>
                            </a:lnTo>
                            <a:lnTo>
                              <a:pt x="130" y="451"/>
                            </a:lnTo>
                            <a:lnTo>
                              <a:pt x="98" y="451"/>
                            </a:lnTo>
                            <a:lnTo>
                              <a:pt x="98" y="409"/>
                            </a:lnTo>
                            <a:lnTo>
                              <a:pt x="66" y="370"/>
                            </a:lnTo>
                            <a:lnTo>
                              <a:pt x="33" y="370"/>
                            </a:lnTo>
                            <a:lnTo>
                              <a:pt x="33" y="328"/>
                            </a:lnTo>
                            <a:lnTo>
                              <a:pt x="0" y="328"/>
                            </a:lnTo>
                            <a:lnTo>
                              <a:pt x="0" y="286"/>
                            </a:lnTo>
                            <a:lnTo>
                              <a:pt x="33" y="286"/>
                            </a:lnTo>
                            <a:lnTo>
                              <a:pt x="33" y="246"/>
                            </a:lnTo>
                            <a:lnTo>
                              <a:pt x="33" y="205"/>
                            </a:lnTo>
                            <a:lnTo>
                              <a:pt x="33" y="164"/>
                            </a:lnTo>
                            <a:lnTo>
                              <a:pt x="0" y="164"/>
                            </a:lnTo>
                            <a:lnTo>
                              <a:pt x="0" y="123"/>
                            </a:lnTo>
                            <a:lnTo>
                              <a:pt x="0" y="81"/>
                            </a:lnTo>
                            <a:lnTo>
                              <a:pt x="33" y="42"/>
                            </a:lnTo>
                            <a:lnTo>
                              <a:pt x="33" y="0"/>
                            </a:lnTo>
                            <a:lnTo>
                              <a:pt x="66" y="42"/>
                            </a:lnTo>
                            <a:lnTo>
                              <a:pt x="98" y="42"/>
                            </a:lnTo>
                            <a:lnTo>
                              <a:pt x="130" y="81"/>
                            </a:lnTo>
                            <a:lnTo>
                              <a:pt x="162" y="81"/>
                            </a:lnTo>
                            <a:lnTo>
                              <a:pt x="194" y="123"/>
                            </a:lnTo>
                            <a:lnTo>
                              <a:pt x="227" y="164"/>
                            </a:lnTo>
                            <a:lnTo>
                              <a:pt x="258" y="164"/>
                            </a:lnTo>
                            <a:lnTo>
                              <a:pt x="290" y="205"/>
                            </a:lnTo>
                            <a:lnTo>
                              <a:pt x="355" y="246"/>
                            </a:lnTo>
                            <a:lnTo>
                              <a:pt x="323" y="246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98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2" y="2253"/>
                        <a:ext cx="137" cy="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6" y="203"/>
                          </a:cxn>
                          <a:cxn ang="0">
                            <a:pos x="355" y="245"/>
                          </a:cxn>
                          <a:cxn ang="0">
                            <a:pos x="355" y="203"/>
                          </a:cxn>
                          <a:cxn ang="0">
                            <a:pos x="322" y="203"/>
                          </a:cxn>
                          <a:cxn ang="0">
                            <a:pos x="322" y="163"/>
                          </a:cxn>
                          <a:cxn ang="0">
                            <a:pos x="289" y="163"/>
                          </a:cxn>
                          <a:cxn ang="0">
                            <a:pos x="289" y="203"/>
                          </a:cxn>
                          <a:cxn ang="0">
                            <a:pos x="258" y="203"/>
                          </a:cxn>
                          <a:cxn ang="0">
                            <a:pos x="258" y="163"/>
                          </a:cxn>
                          <a:cxn ang="0">
                            <a:pos x="226" y="163"/>
                          </a:cxn>
                          <a:cxn ang="0">
                            <a:pos x="193" y="163"/>
                          </a:cxn>
                          <a:cxn ang="0">
                            <a:pos x="193" y="203"/>
                          </a:cxn>
                          <a:cxn ang="0">
                            <a:pos x="161" y="203"/>
                          </a:cxn>
                          <a:cxn ang="0">
                            <a:pos x="128" y="203"/>
                          </a:cxn>
                          <a:cxn ang="0">
                            <a:pos x="98" y="203"/>
                          </a:cxn>
                          <a:cxn ang="0">
                            <a:pos x="65" y="203"/>
                          </a:cxn>
                          <a:cxn ang="0">
                            <a:pos x="32" y="203"/>
                          </a:cxn>
                          <a:cxn ang="0">
                            <a:pos x="32" y="163"/>
                          </a:cxn>
                          <a:cxn ang="0">
                            <a:pos x="32" y="122"/>
                          </a:cxn>
                          <a:cxn ang="0">
                            <a:pos x="32" y="82"/>
                          </a:cxn>
                          <a:cxn ang="0">
                            <a:pos x="0" y="82"/>
                          </a:cxn>
                          <a:cxn ang="0">
                            <a:pos x="0" y="42"/>
                          </a:cxn>
                          <a:cxn ang="0">
                            <a:pos x="32" y="42"/>
                          </a:cxn>
                          <a:cxn ang="0">
                            <a:pos x="193" y="0"/>
                          </a:cxn>
                          <a:cxn ang="0">
                            <a:pos x="355" y="0"/>
                          </a:cxn>
                          <a:cxn ang="0">
                            <a:pos x="355" y="122"/>
                          </a:cxn>
                          <a:cxn ang="0">
                            <a:pos x="386" y="203"/>
                          </a:cxn>
                        </a:cxnLst>
                        <a:rect l="0" t="0" r="r" b="b"/>
                        <a:pathLst>
                          <a:path w="386" h="245">
                            <a:moveTo>
                              <a:pt x="386" y="203"/>
                            </a:moveTo>
                            <a:lnTo>
                              <a:pt x="355" y="245"/>
                            </a:lnTo>
                            <a:lnTo>
                              <a:pt x="355" y="203"/>
                            </a:lnTo>
                            <a:lnTo>
                              <a:pt x="322" y="203"/>
                            </a:lnTo>
                            <a:lnTo>
                              <a:pt x="322" y="163"/>
                            </a:lnTo>
                            <a:lnTo>
                              <a:pt x="289" y="163"/>
                            </a:lnTo>
                            <a:lnTo>
                              <a:pt x="289" y="203"/>
                            </a:lnTo>
                            <a:lnTo>
                              <a:pt x="258" y="203"/>
                            </a:lnTo>
                            <a:lnTo>
                              <a:pt x="258" y="163"/>
                            </a:lnTo>
                            <a:lnTo>
                              <a:pt x="226" y="163"/>
                            </a:lnTo>
                            <a:lnTo>
                              <a:pt x="193" y="163"/>
                            </a:lnTo>
                            <a:lnTo>
                              <a:pt x="193" y="203"/>
                            </a:lnTo>
                            <a:lnTo>
                              <a:pt x="161" y="203"/>
                            </a:lnTo>
                            <a:lnTo>
                              <a:pt x="128" y="203"/>
                            </a:lnTo>
                            <a:lnTo>
                              <a:pt x="98" y="203"/>
                            </a:lnTo>
                            <a:lnTo>
                              <a:pt x="65" y="203"/>
                            </a:lnTo>
                            <a:lnTo>
                              <a:pt x="32" y="203"/>
                            </a:lnTo>
                            <a:lnTo>
                              <a:pt x="32" y="163"/>
                            </a:lnTo>
                            <a:lnTo>
                              <a:pt x="32" y="122"/>
                            </a:lnTo>
                            <a:lnTo>
                              <a:pt x="32" y="82"/>
                            </a:lnTo>
                            <a:lnTo>
                              <a:pt x="0" y="82"/>
                            </a:lnTo>
                            <a:lnTo>
                              <a:pt x="0" y="42"/>
                            </a:lnTo>
                            <a:lnTo>
                              <a:pt x="32" y="42"/>
                            </a:lnTo>
                            <a:lnTo>
                              <a:pt x="193" y="0"/>
                            </a:lnTo>
                            <a:lnTo>
                              <a:pt x="355" y="0"/>
                            </a:lnTo>
                            <a:lnTo>
                              <a:pt x="355" y="122"/>
                            </a:lnTo>
                            <a:lnTo>
                              <a:pt x="386" y="203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3" name="Group 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1728"/>
                      <a:ext cx="1291" cy="892"/>
                      <a:chOff x="1156" y="1728"/>
                      <a:chExt cx="1291" cy="892"/>
                    </a:xfrm>
                    <a:grpFill/>
                  </p:grpSpPr>
                  <p:grpSp>
                    <p:nvGrpSpPr>
                      <p:cNvPr id="14" name="Group 2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6" y="1728"/>
                        <a:ext cx="1291" cy="840"/>
                        <a:chOff x="1156" y="1738"/>
                        <a:chExt cx="1291" cy="840"/>
                      </a:xfrm>
                      <a:grpFill/>
                    </p:grpSpPr>
                    <p:sp>
                      <p:nvSpPr>
                        <p:cNvPr id="182" name="Freeform 2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0" y="2000"/>
                          <a:ext cx="217" cy="2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3" y="164"/>
                            </a:cxn>
                            <a:cxn ang="0">
                              <a:pos x="515" y="369"/>
                            </a:cxn>
                            <a:cxn ang="0">
                              <a:pos x="580" y="614"/>
                            </a:cxn>
                            <a:cxn ang="0">
                              <a:pos x="580" y="697"/>
                            </a:cxn>
                            <a:cxn ang="0">
                              <a:pos x="580" y="738"/>
                            </a:cxn>
                            <a:cxn ang="0">
                              <a:pos x="611" y="778"/>
                            </a:cxn>
                            <a:cxn ang="0">
                              <a:pos x="611" y="819"/>
                            </a:cxn>
                            <a:cxn ang="0">
                              <a:pos x="580" y="819"/>
                            </a:cxn>
                            <a:cxn ang="0">
                              <a:pos x="547" y="819"/>
                            </a:cxn>
                            <a:cxn ang="0">
                              <a:pos x="547" y="861"/>
                            </a:cxn>
                            <a:cxn ang="0">
                              <a:pos x="515" y="861"/>
                            </a:cxn>
                            <a:cxn ang="0">
                              <a:pos x="483" y="861"/>
                            </a:cxn>
                            <a:cxn ang="0">
                              <a:pos x="418" y="861"/>
                            </a:cxn>
                            <a:cxn ang="0">
                              <a:pos x="386" y="902"/>
                            </a:cxn>
                            <a:cxn ang="0">
                              <a:pos x="354" y="942"/>
                            </a:cxn>
                            <a:cxn ang="0">
                              <a:pos x="322" y="942"/>
                            </a:cxn>
                            <a:cxn ang="0">
                              <a:pos x="257" y="1025"/>
                            </a:cxn>
                            <a:cxn ang="0">
                              <a:pos x="226" y="1025"/>
                            </a:cxn>
                            <a:cxn ang="0">
                              <a:pos x="194" y="1025"/>
                            </a:cxn>
                            <a:cxn ang="0">
                              <a:pos x="161" y="1025"/>
                            </a:cxn>
                            <a:cxn ang="0">
                              <a:pos x="129" y="1025"/>
                            </a:cxn>
                            <a:cxn ang="0">
                              <a:pos x="96" y="1025"/>
                            </a:cxn>
                            <a:cxn ang="0">
                              <a:pos x="65" y="1025"/>
                            </a:cxn>
                            <a:cxn ang="0">
                              <a:pos x="0" y="1025"/>
                            </a:cxn>
                            <a:cxn ang="0">
                              <a:pos x="0" y="983"/>
                            </a:cxn>
                            <a:cxn ang="0">
                              <a:pos x="33" y="983"/>
                            </a:cxn>
                            <a:cxn ang="0">
                              <a:pos x="33" y="942"/>
                            </a:cxn>
                            <a:cxn ang="0">
                              <a:pos x="33" y="902"/>
                            </a:cxn>
                            <a:cxn ang="0">
                              <a:pos x="33" y="861"/>
                            </a:cxn>
                            <a:cxn ang="0">
                              <a:pos x="65" y="819"/>
                            </a:cxn>
                            <a:cxn ang="0">
                              <a:pos x="65" y="778"/>
                            </a:cxn>
                            <a:cxn ang="0">
                              <a:pos x="65" y="738"/>
                            </a:cxn>
                            <a:cxn ang="0">
                              <a:pos x="65" y="697"/>
                            </a:cxn>
                            <a:cxn ang="0">
                              <a:pos x="65" y="656"/>
                            </a:cxn>
                            <a:cxn ang="0">
                              <a:pos x="96" y="614"/>
                            </a:cxn>
                            <a:cxn ang="0">
                              <a:pos x="96" y="575"/>
                            </a:cxn>
                            <a:cxn ang="0">
                              <a:pos x="129" y="533"/>
                            </a:cxn>
                            <a:cxn ang="0">
                              <a:pos x="129" y="491"/>
                            </a:cxn>
                            <a:cxn ang="0">
                              <a:pos x="129" y="452"/>
                            </a:cxn>
                            <a:cxn ang="0">
                              <a:pos x="161" y="410"/>
                            </a:cxn>
                            <a:cxn ang="0">
                              <a:pos x="161" y="369"/>
                            </a:cxn>
                            <a:cxn ang="0">
                              <a:pos x="194" y="369"/>
                            </a:cxn>
                            <a:cxn ang="0">
                              <a:pos x="194" y="328"/>
                            </a:cxn>
                            <a:cxn ang="0">
                              <a:pos x="194" y="247"/>
                            </a:cxn>
                            <a:cxn ang="0">
                              <a:pos x="194" y="205"/>
                            </a:cxn>
                            <a:cxn ang="0">
                              <a:pos x="226" y="164"/>
                            </a:cxn>
                            <a:cxn ang="0">
                              <a:pos x="226" y="124"/>
                            </a:cxn>
                            <a:cxn ang="0">
                              <a:pos x="226" y="83"/>
                            </a:cxn>
                            <a:cxn ang="0">
                              <a:pos x="257" y="83"/>
                            </a:cxn>
                            <a:cxn ang="0">
                              <a:pos x="257" y="0"/>
                            </a:cxn>
                            <a:cxn ang="0">
                              <a:pos x="290" y="0"/>
                            </a:cxn>
                            <a:cxn ang="0">
                              <a:pos x="290" y="41"/>
                            </a:cxn>
                            <a:cxn ang="0">
                              <a:pos x="322" y="41"/>
                            </a:cxn>
                            <a:cxn ang="0">
                              <a:pos x="354" y="41"/>
                            </a:cxn>
                            <a:cxn ang="0">
                              <a:pos x="386" y="83"/>
                            </a:cxn>
                            <a:cxn ang="0">
                              <a:pos x="418" y="83"/>
                            </a:cxn>
                            <a:cxn ang="0">
                              <a:pos x="451" y="124"/>
                            </a:cxn>
                            <a:cxn ang="0">
                              <a:pos x="483" y="124"/>
                            </a:cxn>
                            <a:cxn ang="0">
                              <a:pos x="483" y="164"/>
                            </a:cxn>
                          </a:cxnLst>
                          <a:rect l="0" t="0" r="r" b="b"/>
                          <a:pathLst>
                            <a:path w="611" h="1025">
                              <a:moveTo>
                                <a:pt x="483" y="164"/>
                              </a:moveTo>
                              <a:lnTo>
                                <a:pt x="515" y="369"/>
                              </a:lnTo>
                              <a:lnTo>
                                <a:pt x="580" y="614"/>
                              </a:lnTo>
                              <a:lnTo>
                                <a:pt x="580" y="697"/>
                              </a:lnTo>
                              <a:lnTo>
                                <a:pt x="580" y="738"/>
                              </a:lnTo>
                              <a:lnTo>
                                <a:pt x="611" y="778"/>
                              </a:lnTo>
                              <a:lnTo>
                                <a:pt x="611" y="819"/>
                              </a:lnTo>
                              <a:lnTo>
                                <a:pt x="580" y="819"/>
                              </a:lnTo>
                              <a:lnTo>
                                <a:pt x="547" y="819"/>
                              </a:lnTo>
                              <a:lnTo>
                                <a:pt x="547" y="861"/>
                              </a:lnTo>
                              <a:lnTo>
                                <a:pt x="515" y="861"/>
                              </a:lnTo>
                              <a:lnTo>
                                <a:pt x="483" y="861"/>
                              </a:lnTo>
                              <a:lnTo>
                                <a:pt x="418" y="861"/>
                              </a:lnTo>
                              <a:lnTo>
                                <a:pt x="386" y="902"/>
                              </a:lnTo>
                              <a:lnTo>
                                <a:pt x="354" y="942"/>
                              </a:lnTo>
                              <a:lnTo>
                                <a:pt x="322" y="942"/>
                              </a:lnTo>
                              <a:lnTo>
                                <a:pt x="257" y="1025"/>
                              </a:lnTo>
                              <a:lnTo>
                                <a:pt x="226" y="1025"/>
                              </a:lnTo>
                              <a:lnTo>
                                <a:pt x="194" y="1025"/>
                              </a:lnTo>
                              <a:lnTo>
                                <a:pt x="161" y="1025"/>
                              </a:lnTo>
                              <a:lnTo>
                                <a:pt x="129" y="1025"/>
                              </a:lnTo>
                              <a:lnTo>
                                <a:pt x="96" y="1025"/>
                              </a:lnTo>
                              <a:lnTo>
                                <a:pt x="65" y="1025"/>
                              </a:lnTo>
                              <a:lnTo>
                                <a:pt x="0" y="1025"/>
                              </a:lnTo>
                              <a:lnTo>
                                <a:pt x="0" y="983"/>
                              </a:lnTo>
                              <a:lnTo>
                                <a:pt x="33" y="983"/>
                              </a:lnTo>
                              <a:lnTo>
                                <a:pt x="33" y="942"/>
                              </a:lnTo>
                              <a:lnTo>
                                <a:pt x="33" y="902"/>
                              </a:lnTo>
                              <a:lnTo>
                                <a:pt x="33" y="861"/>
                              </a:lnTo>
                              <a:lnTo>
                                <a:pt x="65" y="819"/>
                              </a:lnTo>
                              <a:lnTo>
                                <a:pt x="65" y="778"/>
                              </a:lnTo>
                              <a:lnTo>
                                <a:pt x="65" y="738"/>
                              </a:lnTo>
                              <a:lnTo>
                                <a:pt x="65" y="697"/>
                              </a:lnTo>
                              <a:lnTo>
                                <a:pt x="65" y="656"/>
                              </a:lnTo>
                              <a:lnTo>
                                <a:pt x="96" y="614"/>
                              </a:lnTo>
                              <a:lnTo>
                                <a:pt x="96" y="575"/>
                              </a:lnTo>
                              <a:lnTo>
                                <a:pt x="129" y="533"/>
                              </a:lnTo>
                              <a:lnTo>
                                <a:pt x="129" y="491"/>
                              </a:lnTo>
                              <a:lnTo>
                                <a:pt x="129" y="452"/>
                              </a:lnTo>
                              <a:lnTo>
                                <a:pt x="161" y="410"/>
                              </a:lnTo>
                              <a:lnTo>
                                <a:pt x="161" y="369"/>
                              </a:lnTo>
                              <a:lnTo>
                                <a:pt x="194" y="369"/>
                              </a:lnTo>
                              <a:lnTo>
                                <a:pt x="194" y="328"/>
                              </a:lnTo>
                              <a:lnTo>
                                <a:pt x="194" y="247"/>
                              </a:lnTo>
                              <a:lnTo>
                                <a:pt x="194" y="205"/>
                              </a:lnTo>
                              <a:lnTo>
                                <a:pt x="226" y="164"/>
                              </a:lnTo>
                              <a:lnTo>
                                <a:pt x="226" y="124"/>
                              </a:lnTo>
                              <a:lnTo>
                                <a:pt x="226" y="83"/>
                              </a:lnTo>
                              <a:lnTo>
                                <a:pt x="257" y="83"/>
                              </a:lnTo>
                              <a:lnTo>
                                <a:pt x="257" y="0"/>
                              </a:lnTo>
                              <a:lnTo>
                                <a:pt x="290" y="0"/>
                              </a:lnTo>
                              <a:lnTo>
                                <a:pt x="290" y="41"/>
                              </a:lnTo>
                              <a:lnTo>
                                <a:pt x="322" y="41"/>
                              </a:lnTo>
                              <a:lnTo>
                                <a:pt x="354" y="41"/>
                              </a:lnTo>
                              <a:lnTo>
                                <a:pt x="386" y="83"/>
                              </a:lnTo>
                              <a:lnTo>
                                <a:pt x="418" y="83"/>
                              </a:lnTo>
                              <a:lnTo>
                                <a:pt x="451" y="124"/>
                              </a:lnTo>
                              <a:lnTo>
                                <a:pt x="483" y="124"/>
                              </a:lnTo>
                              <a:lnTo>
                                <a:pt x="483" y="16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3" name="Freeform 2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2" y="1875"/>
                          <a:ext cx="182" cy="1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4" y="83"/>
                            </a:cxn>
                            <a:cxn ang="0">
                              <a:pos x="482" y="122"/>
                            </a:cxn>
                            <a:cxn ang="0">
                              <a:pos x="451" y="122"/>
                            </a:cxn>
                            <a:cxn ang="0">
                              <a:pos x="451" y="164"/>
                            </a:cxn>
                            <a:cxn ang="0">
                              <a:pos x="451" y="205"/>
                            </a:cxn>
                            <a:cxn ang="0">
                              <a:pos x="418" y="205"/>
                            </a:cxn>
                            <a:cxn ang="0">
                              <a:pos x="418" y="246"/>
                            </a:cxn>
                            <a:cxn ang="0">
                              <a:pos x="385" y="246"/>
                            </a:cxn>
                            <a:cxn ang="0">
                              <a:pos x="385" y="287"/>
                            </a:cxn>
                            <a:cxn ang="0">
                              <a:pos x="354" y="287"/>
                            </a:cxn>
                            <a:cxn ang="0">
                              <a:pos x="354" y="327"/>
                            </a:cxn>
                            <a:cxn ang="0">
                              <a:pos x="322" y="327"/>
                            </a:cxn>
                            <a:cxn ang="0">
                              <a:pos x="290" y="327"/>
                            </a:cxn>
                            <a:cxn ang="0">
                              <a:pos x="322" y="369"/>
                            </a:cxn>
                            <a:cxn ang="0">
                              <a:pos x="322" y="411"/>
                            </a:cxn>
                            <a:cxn ang="0">
                              <a:pos x="290" y="450"/>
                            </a:cxn>
                            <a:cxn ang="0">
                              <a:pos x="290" y="492"/>
                            </a:cxn>
                            <a:cxn ang="0">
                              <a:pos x="290" y="532"/>
                            </a:cxn>
                            <a:cxn ang="0">
                              <a:pos x="225" y="574"/>
                            </a:cxn>
                            <a:cxn ang="0">
                              <a:pos x="193" y="574"/>
                            </a:cxn>
                            <a:cxn ang="0">
                              <a:pos x="161" y="574"/>
                            </a:cxn>
                            <a:cxn ang="0">
                              <a:pos x="128" y="614"/>
                            </a:cxn>
                            <a:cxn ang="0">
                              <a:pos x="97" y="614"/>
                            </a:cxn>
                            <a:cxn ang="0">
                              <a:pos x="64" y="614"/>
                            </a:cxn>
                            <a:cxn ang="0">
                              <a:pos x="32" y="614"/>
                            </a:cxn>
                            <a:cxn ang="0">
                              <a:pos x="32" y="655"/>
                            </a:cxn>
                            <a:cxn ang="0">
                              <a:pos x="32" y="614"/>
                            </a:cxn>
                            <a:cxn ang="0">
                              <a:pos x="0" y="574"/>
                            </a:cxn>
                            <a:cxn ang="0">
                              <a:pos x="0" y="532"/>
                            </a:cxn>
                            <a:cxn ang="0">
                              <a:pos x="0" y="450"/>
                            </a:cxn>
                            <a:cxn ang="0">
                              <a:pos x="0" y="411"/>
                            </a:cxn>
                            <a:cxn ang="0">
                              <a:pos x="0" y="450"/>
                            </a:cxn>
                            <a:cxn ang="0">
                              <a:pos x="64" y="369"/>
                            </a:cxn>
                            <a:cxn ang="0">
                              <a:pos x="64" y="327"/>
                            </a:cxn>
                            <a:cxn ang="0">
                              <a:pos x="97" y="287"/>
                            </a:cxn>
                            <a:cxn ang="0">
                              <a:pos x="128" y="287"/>
                            </a:cxn>
                            <a:cxn ang="0">
                              <a:pos x="161" y="246"/>
                            </a:cxn>
                            <a:cxn ang="0">
                              <a:pos x="225" y="205"/>
                            </a:cxn>
                            <a:cxn ang="0">
                              <a:pos x="257" y="164"/>
                            </a:cxn>
                            <a:cxn ang="0">
                              <a:pos x="290" y="164"/>
                            </a:cxn>
                            <a:cxn ang="0">
                              <a:pos x="354" y="83"/>
                            </a:cxn>
                            <a:cxn ang="0">
                              <a:pos x="385" y="41"/>
                            </a:cxn>
                            <a:cxn ang="0">
                              <a:pos x="418" y="0"/>
                            </a:cxn>
                            <a:cxn ang="0">
                              <a:pos x="451" y="0"/>
                            </a:cxn>
                            <a:cxn ang="0">
                              <a:pos x="451" y="41"/>
                            </a:cxn>
                            <a:cxn ang="0">
                              <a:pos x="482" y="41"/>
                            </a:cxn>
                            <a:cxn ang="0">
                              <a:pos x="514" y="83"/>
                            </a:cxn>
                          </a:cxnLst>
                          <a:rect l="0" t="0" r="r" b="b"/>
                          <a:pathLst>
                            <a:path w="514" h="655">
                              <a:moveTo>
                                <a:pt x="514" y="83"/>
                              </a:moveTo>
                              <a:lnTo>
                                <a:pt x="482" y="122"/>
                              </a:lnTo>
                              <a:lnTo>
                                <a:pt x="451" y="122"/>
                              </a:lnTo>
                              <a:lnTo>
                                <a:pt x="451" y="164"/>
                              </a:lnTo>
                              <a:lnTo>
                                <a:pt x="451" y="205"/>
                              </a:lnTo>
                              <a:lnTo>
                                <a:pt x="418" y="205"/>
                              </a:lnTo>
                              <a:lnTo>
                                <a:pt x="418" y="246"/>
                              </a:lnTo>
                              <a:lnTo>
                                <a:pt x="385" y="246"/>
                              </a:lnTo>
                              <a:lnTo>
                                <a:pt x="385" y="287"/>
                              </a:lnTo>
                              <a:lnTo>
                                <a:pt x="354" y="287"/>
                              </a:lnTo>
                              <a:lnTo>
                                <a:pt x="354" y="327"/>
                              </a:lnTo>
                              <a:lnTo>
                                <a:pt x="322" y="327"/>
                              </a:lnTo>
                              <a:lnTo>
                                <a:pt x="290" y="327"/>
                              </a:lnTo>
                              <a:lnTo>
                                <a:pt x="322" y="369"/>
                              </a:lnTo>
                              <a:lnTo>
                                <a:pt x="322" y="411"/>
                              </a:lnTo>
                              <a:lnTo>
                                <a:pt x="290" y="450"/>
                              </a:lnTo>
                              <a:lnTo>
                                <a:pt x="290" y="492"/>
                              </a:lnTo>
                              <a:lnTo>
                                <a:pt x="290" y="532"/>
                              </a:lnTo>
                              <a:lnTo>
                                <a:pt x="225" y="574"/>
                              </a:lnTo>
                              <a:lnTo>
                                <a:pt x="193" y="574"/>
                              </a:lnTo>
                              <a:lnTo>
                                <a:pt x="161" y="574"/>
                              </a:lnTo>
                              <a:lnTo>
                                <a:pt x="128" y="614"/>
                              </a:lnTo>
                              <a:lnTo>
                                <a:pt x="97" y="614"/>
                              </a:lnTo>
                              <a:lnTo>
                                <a:pt x="64" y="614"/>
                              </a:lnTo>
                              <a:lnTo>
                                <a:pt x="32" y="614"/>
                              </a:lnTo>
                              <a:lnTo>
                                <a:pt x="32" y="655"/>
                              </a:lnTo>
                              <a:lnTo>
                                <a:pt x="32" y="614"/>
                              </a:lnTo>
                              <a:lnTo>
                                <a:pt x="0" y="574"/>
                              </a:lnTo>
                              <a:lnTo>
                                <a:pt x="0" y="532"/>
                              </a:lnTo>
                              <a:lnTo>
                                <a:pt x="0" y="450"/>
                              </a:lnTo>
                              <a:lnTo>
                                <a:pt x="0" y="411"/>
                              </a:lnTo>
                              <a:lnTo>
                                <a:pt x="0" y="450"/>
                              </a:lnTo>
                              <a:lnTo>
                                <a:pt x="64" y="369"/>
                              </a:lnTo>
                              <a:lnTo>
                                <a:pt x="64" y="327"/>
                              </a:lnTo>
                              <a:lnTo>
                                <a:pt x="97" y="287"/>
                              </a:lnTo>
                              <a:lnTo>
                                <a:pt x="128" y="287"/>
                              </a:lnTo>
                              <a:lnTo>
                                <a:pt x="161" y="246"/>
                              </a:lnTo>
                              <a:lnTo>
                                <a:pt x="225" y="205"/>
                              </a:lnTo>
                              <a:lnTo>
                                <a:pt x="257" y="164"/>
                              </a:lnTo>
                              <a:lnTo>
                                <a:pt x="290" y="164"/>
                              </a:lnTo>
                              <a:lnTo>
                                <a:pt x="354" y="83"/>
                              </a:lnTo>
                              <a:lnTo>
                                <a:pt x="385" y="41"/>
                              </a:lnTo>
                              <a:lnTo>
                                <a:pt x="418" y="0"/>
                              </a:lnTo>
                              <a:lnTo>
                                <a:pt x="451" y="0"/>
                              </a:lnTo>
                              <a:lnTo>
                                <a:pt x="451" y="41"/>
                              </a:lnTo>
                              <a:lnTo>
                                <a:pt x="482" y="41"/>
                              </a:lnTo>
                              <a:lnTo>
                                <a:pt x="514" y="8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4" name="Freeform 2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21" y="1738"/>
                          <a:ext cx="217" cy="1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11" y="0"/>
                            </a:cxn>
                            <a:cxn ang="0">
                              <a:pos x="611" y="42"/>
                            </a:cxn>
                            <a:cxn ang="0">
                              <a:pos x="578" y="82"/>
                            </a:cxn>
                            <a:cxn ang="0">
                              <a:pos x="546" y="124"/>
                            </a:cxn>
                            <a:cxn ang="0">
                              <a:pos x="515" y="124"/>
                            </a:cxn>
                            <a:cxn ang="0">
                              <a:pos x="482" y="166"/>
                            </a:cxn>
                            <a:cxn ang="0">
                              <a:pos x="449" y="205"/>
                            </a:cxn>
                            <a:cxn ang="0">
                              <a:pos x="449" y="247"/>
                            </a:cxn>
                            <a:cxn ang="0">
                              <a:pos x="418" y="288"/>
                            </a:cxn>
                            <a:cxn ang="0">
                              <a:pos x="385" y="288"/>
                            </a:cxn>
                            <a:cxn ang="0">
                              <a:pos x="354" y="328"/>
                            </a:cxn>
                            <a:cxn ang="0">
                              <a:pos x="321" y="328"/>
                            </a:cxn>
                            <a:cxn ang="0">
                              <a:pos x="321" y="370"/>
                            </a:cxn>
                            <a:cxn ang="0">
                              <a:pos x="289" y="370"/>
                            </a:cxn>
                            <a:cxn ang="0">
                              <a:pos x="257" y="370"/>
                            </a:cxn>
                            <a:cxn ang="0">
                              <a:pos x="225" y="410"/>
                            </a:cxn>
                            <a:cxn ang="0">
                              <a:pos x="192" y="452"/>
                            </a:cxn>
                            <a:cxn ang="0">
                              <a:pos x="161" y="493"/>
                            </a:cxn>
                            <a:cxn ang="0">
                              <a:pos x="161" y="452"/>
                            </a:cxn>
                            <a:cxn ang="0">
                              <a:pos x="128" y="410"/>
                            </a:cxn>
                            <a:cxn ang="0">
                              <a:pos x="96" y="370"/>
                            </a:cxn>
                            <a:cxn ang="0">
                              <a:pos x="64" y="328"/>
                            </a:cxn>
                            <a:cxn ang="0">
                              <a:pos x="32" y="247"/>
                            </a:cxn>
                            <a:cxn ang="0">
                              <a:pos x="0" y="205"/>
                            </a:cxn>
                            <a:cxn ang="0">
                              <a:pos x="0" y="166"/>
                            </a:cxn>
                            <a:cxn ang="0">
                              <a:pos x="0" y="82"/>
                            </a:cxn>
                            <a:cxn ang="0">
                              <a:pos x="449" y="42"/>
                            </a:cxn>
                            <a:cxn ang="0">
                              <a:pos x="611" y="0"/>
                            </a:cxn>
                          </a:cxnLst>
                          <a:rect l="0" t="0" r="r" b="b"/>
                          <a:pathLst>
                            <a:path w="611" h="493">
                              <a:moveTo>
                                <a:pt x="611" y="0"/>
                              </a:moveTo>
                              <a:lnTo>
                                <a:pt x="611" y="42"/>
                              </a:lnTo>
                              <a:lnTo>
                                <a:pt x="578" y="82"/>
                              </a:lnTo>
                              <a:lnTo>
                                <a:pt x="546" y="124"/>
                              </a:lnTo>
                              <a:lnTo>
                                <a:pt x="515" y="124"/>
                              </a:lnTo>
                              <a:lnTo>
                                <a:pt x="482" y="166"/>
                              </a:lnTo>
                              <a:lnTo>
                                <a:pt x="449" y="205"/>
                              </a:lnTo>
                              <a:lnTo>
                                <a:pt x="449" y="247"/>
                              </a:lnTo>
                              <a:lnTo>
                                <a:pt x="418" y="288"/>
                              </a:lnTo>
                              <a:lnTo>
                                <a:pt x="385" y="288"/>
                              </a:lnTo>
                              <a:lnTo>
                                <a:pt x="354" y="328"/>
                              </a:lnTo>
                              <a:lnTo>
                                <a:pt x="321" y="328"/>
                              </a:lnTo>
                              <a:lnTo>
                                <a:pt x="321" y="370"/>
                              </a:lnTo>
                              <a:lnTo>
                                <a:pt x="289" y="370"/>
                              </a:lnTo>
                              <a:lnTo>
                                <a:pt x="257" y="370"/>
                              </a:lnTo>
                              <a:lnTo>
                                <a:pt x="225" y="410"/>
                              </a:lnTo>
                              <a:lnTo>
                                <a:pt x="192" y="452"/>
                              </a:lnTo>
                              <a:lnTo>
                                <a:pt x="161" y="493"/>
                              </a:lnTo>
                              <a:lnTo>
                                <a:pt x="161" y="452"/>
                              </a:lnTo>
                              <a:lnTo>
                                <a:pt x="128" y="410"/>
                              </a:lnTo>
                              <a:lnTo>
                                <a:pt x="96" y="370"/>
                              </a:lnTo>
                              <a:lnTo>
                                <a:pt x="64" y="328"/>
                              </a:lnTo>
                              <a:lnTo>
                                <a:pt x="32" y="247"/>
                              </a:lnTo>
                              <a:lnTo>
                                <a:pt x="0" y="205"/>
                              </a:lnTo>
                              <a:lnTo>
                                <a:pt x="0" y="166"/>
                              </a:lnTo>
                              <a:lnTo>
                                <a:pt x="0" y="82"/>
                              </a:lnTo>
                              <a:lnTo>
                                <a:pt x="449" y="42"/>
                              </a:lnTo>
                              <a:lnTo>
                                <a:pt x="611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5" name="Freeform 2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16" y="2244"/>
                          <a:ext cx="365" cy="1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97" y="369"/>
                            </a:cxn>
                            <a:cxn ang="0">
                              <a:pos x="965" y="408"/>
                            </a:cxn>
                            <a:cxn ang="0">
                              <a:pos x="900" y="450"/>
                            </a:cxn>
                            <a:cxn ang="0">
                              <a:pos x="836" y="492"/>
                            </a:cxn>
                            <a:cxn ang="0">
                              <a:pos x="771" y="531"/>
                            </a:cxn>
                            <a:cxn ang="0">
                              <a:pos x="643" y="492"/>
                            </a:cxn>
                            <a:cxn ang="0">
                              <a:pos x="579" y="492"/>
                            </a:cxn>
                            <a:cxn ang="0">
                              <a:pos x="514" y="492"/>
                            </a:cxn>
                            <a:cxn ang="0">
                              <a:pos x="386" y="450"/>
                            </a:cxn>
                            <a:cxn ang="0">
                              <a:pos x="321" y="450"/>
                            </a:cxn>
                            <a:cxn ang="0">
                              <a:pos x="257" y="450"/>
                            </a:cxn>
                            <a:cxn ang="0">
                              <a:pos x="129" y="408"/>
                            </a:cxn>
                            <a:cxn ang="0">
                              <a:pos x="32" y="408"/>
                            </a:cxn>
                            <a:cxn ang="0">
                              <a:pos x="0" y="369"/>
                            </a:cxn>
                            <a:cxn ang="0">
                              <a:pos x="32" y="164"/>
                            </a:cxn>
                            <a:cxn ang="0">
                              <a:pos x="32" y="81"/>
                            </a:cxn>
                            <a:cxn ang="0">
                              <a:pos x="96" y="122"/>
                            </a:cxn>
                            <a:cxn ang="0">
                              <a:pos x="160" y="164"/>
                            </a:cxn>
                            <a:cxn ang="0">
                              <a:pos x="193" y="204"/>
                            </a:cxn>
                            <a:cxn ang="0">
                              <a:pos x="224" y="245"/>
                            </a:cxn>
                            <a:cxn ang="0">
                              <a:pos x="257" y="204"/>
                            </a:cxn>
                            <a:cxn ang="0">
                              <a:pos x="290" y="164"/>
                            </a:cxn>
                            <a:cxn ang="0">
                              <a:pos x="353" y="122"/>
                            </a:cxn>
                            <a:cxn ang="0">
                              <a:pos x="418" y="41"/>
                            </a:cxn>
                            <a:cxn ang="0">
                              <a:pos x="481" y="41"/>
                            </a:cxn>
                            <a:cxn ang="0">
                              <a:pos x="514" y="81"/>
                            </a:cxn>
                            <a:cxn ang="0">
                              <a:pos x="579" y="41"/>
                            </a:cxn>
                            <a:cxn ang="0">
                              <a:pos x="643" y="41"/>
                            </a:cxn>
                            <a:cxn ang="0">
                              <a:pos x="708" y="0"/>
                            </a:cxn>
                            <a:cxn ang="0">
                              <a:pos x="738" y="81"/>
                            </a:cxn>
                            <a:cxn ang="0">
                              <a:pos x="771" y="122"/>
                            </a:cxn>
                            <a:cxn ang="0">
                              <a:pos x="804" y="164"/>
                            </a:cxn>
                            <a:cxn ang="0">
                              <a:pos x="836" y="204"/>
                            </a:cxn>
                            <a:cxn ang="0">
                              <a:pos x="900" y="245"/>
                            </a:cxn>
                            <a:cxn ang="0">
                              <a:pos x="932" y="286"/>
                            </a:cxn>
                            <a:cxn ang="0">
                              <a:pos x="965" y="327"/>
                            </a:cxn>
                            <a:cxn ang="0">
                              <a:pos x="1028" y="369"/>
                            </a:cxn>
                          </a:cxnLst>
                          <a:rect l="0" t="0" r="r" b="b"/>
                          <a:pathLst>
                            <a:path w="1028" h="531">
                              <a:moveTo>
                                <a:pt x="1028" y="369"/>
                              </a:moveTo>
                              <a:lnTo>
                                <a:pt x="997" y="369"/>
                              </a:lnTo>
                              <a:lnTo>
                                <a:pt x="997" y="408"/>
                              </a:lnTo>
                              <a:lnTo>
                                <a:pt x="965" y="408"/>
                              </a:lnTo>
                              <a:lnTo>
                                <a:pt x="932" y="408"/>
                              </a:lnTo>
                              <a:lnTo>
                                <a:pt x="900" y="450"/>
                              </a:lnTo>
                              <a:lnTo>
                                <a:pt x="869" y="450"/>
                              </a:lnTo>
                              <a:lnTo>
                                <a:pt x="836" y="492"/>
                              </a:lnTo>
                              <a:lnTo>
                                <a:pt x="804" y="492"/>
                              </a:lnTo>
                              <a:lnTo>
                                <a:pt x="771" y="531"/>
                              </a:lnTo>
                              <a:lnTo>
                                <a:pt x="708" y="492"/>
                              </a:lnTo>
                              <a:lnTo>
                                <a:pt x="643" y="492"/>
                              </a:lnTo>
                              <a:lnTo>
                                <a:pt x="610" y="492"/>
                              </a:lnTo>
                              <a:lnTo>
                                <a:pt x="579" y="492"/>
                              </a:lnTo>
                              <a:lnTo>
                                <a:pt x="547" y="492"/>
                              </a:lnTo>
                              <a:lnTo>
                                <a:pt x="514" y="492"/>
                              </a:lnTo>
                              <a:lnTo>
                                <a:pt x="481" y="450"/>
                              </a:lnTo>
                              <a:lnTo>
                                <a:pt x="386" y="450"/>
                              </a:lnTo>
                              <a:lnTo>
                                <a:pt x="353" y="450"/>
                              </a:lnTo>
                              <a:lnTo>
                                <a:pt x="321" y="450"/>
                              </a:lnTo>
                              <a:lnTo>
                                <a:pt x="290" y="450"/>
                              </a:lnTo>
                              <a:lnTo>
                                <a:pt x="257" y="450"/>
                              </a:lnTo>
                              <a:lnTo>
                                <a:pt x="193" y="408"/>
                              </a:lnTo>
                              <a:lnTo>
                                <a:pt x="129" y="408"/>
                              </a:lnTo>
                              <a:lnTo>
                                <a:pt x="64" y="408"/>
                              </a:lnTo>
                              <a:lnTo>
                                <a:pt x="32" y="408"/>
                              </a:lnTo>
                              <a:lnTo>
                                <a:pt x="0" y="408"/>
                              </a:lnTo>
                              <a:lnTo>
                                <a:pt x="0" y="369"/>
                              </a:lnTo>
                              <a:lnTo>
                                <a:pt x="0" y="327"/>
                              </a:lnTo>
                              <a:lnTo>
                                <a:pt x="32" y="164"/>
                              </a:lnTo>
                              <a:lnTo>
                                <a:pt x="32" y="122"/>
                              </a:lnTo>
                              <a:lnTo>
                                <a:pt x="32" y="81"/>
                              </a:lnTo>
                              <a:lnTo>
                                <a:pt x="64" y="122"/>
                              </a:lnTo>
                              <a:lnTo>
                                <a:pt x="96" y="122"/>
                              </a:lnTo>
                              <a:lnTo>
                                <a:pt x="129" y="122"/>
                              </a:lnTo>
                              <a:lnTo>
                                <a:pt x="160" y="164"/>
                              </a:lnTo>
                              <a:lnTo>
                                <a:pt x="160" y="204"/>
                              </a:lnTo>
                              <a:lnTo>
                                <a:pt x="193" y="204"/>
                              </a:lnTo>
                              <a:lnTo>
                                <a:pt x="193" y="245"/>
                              </a:lnTo>
                              <a:lnTo>
                                <a:pt x="224" y="245"/>
                              </a:lnTo>
                              <a:lnTo>
                                <a:pt x="224" y="204"/>
                              </a:lnTo>
                              <a:lnTo>
                                <a:pt x="257" y="204"/>
                              </a:lnTo>
                              <a:lnTo>
                                <a:pt x="290" y="204"/>
                              </a:lnTo>
                              <a:lnTo>
                                <a:pt x="290" y="164"/>
                              </a:lnTo>
                              <a:lnTo>
                                <a:pt x="321" y="122"/>
                              </a:lnTo>
                              <a:lnTo>
                                <a:pt x="353" y="122"/>
                              </a:lnTo>
                              <a:lnTo>
                                <a:pt x="386" y="81"/>
                              </a:lnTo>
                              <a:lnTo>
                                <a:pt x="418" y="41"/>
                              </a:lnTo>
                              <a:lnTo>
                                <a:pt x="450" y="41"/>
                              </a:lnTo>
                              <a:lnTo>
                                <a:pt x="481" y="41"/>
                              </a:lnTo>
                              <a:lnTo>
                                <a:pt x="481" y="81"/>
                              </a:lnTo>
                              <a:lnTo>
                                <a:pt x="514" y="81"/>
                              </a:lnTo>
                              <a:lnTo>
                                <a:pt x="547" y="81"/>
                              </a:lnTo>
                              <a:lnTo>
                                <a:pt x="579" y="41"/>
                              </a:lnTo>
                              <a:lnTo>
                                <a:pt x="610" y="41"/>
                              </a:lnTo>
                              <a:lnTo>
                                <a:pt x="643" y="41"/>
                              </a:lnTo>
                              <a:lnTo>
                                <a:pt x="675" y="0"/>
                              </a:lnTo>
                              <a:lnTo>
                                <a:pt x="708" y="0"/>
                              </a:lnTo>
                              <a:lnTo>
                                <a:pt x="708" y="41"/>
                              </a:lnTo>
                              <a:lnTo>
                                <a:pt x="738" y="81"/>
                              </a:lnTo>
                              <a:lnTo>
                                <a:pt x="738" y="122"/>
                              </a:lnTo>
                              <a:lnTo>
                                <a:pt x="771" y="122"/>
                              </a:lnTo>
                              <a:lnTo>
                                <a:pt x="771" y="164"/>
                              </a:lnTo>
                              <a:lnTo>
                                <a:pt x="804" y="164"/>
                              </a:lnTo>
                              <a:lnTo>
                                <a:pt x="804" y="204"/>
                              </a:lnTo>
                              <a:lnTo>
                                <a:pt x="836" y="204"/>
                              </a:lnTo>
                              <a:lnTo>
                                <a:pt x="869" y="245"/>
                              </a:lnTo>
                              <a:lnTo>
                                <a:pt x="900" y="245"/>
                              </a:lnTo>
                              <a:lnTo>
                                <a:pt x="932" y="245"/>
                              </a:lnTo>
                              <a:lnTo>
                                <a:pt x="932" y="286"/>
                              </a:lnTo>
                              <a:lnTo>
                                <a:pt x="965" y="286"/>
                              </a:lnTo>
                              <a:lnTo>
                                <a:pt x="965" y="327"/>
                              </a:lnTo>
                              <a:lnTo>
                                <a:pt x="997" y="327"/>
                              </a:lnTo>
                              <a:lnTo>
                                <a:pt x="1028" y="369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6" name="Freeform 2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30" y="2337"/>
                          <a:ext cx="375" cy="2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29" y="369"/>
                            </a:cxn>
                            <a:cxn ang="0">
                              <a:pos x="996" y="450"/>
                            </a:cxn>
                            <a:cxn ang="0">
                              <a:pos x="963" y="491"/>
                            </a:cxn>
                            <a:cxn ang="0">
                              <a:pos x="932" y="533"/>
                            </a:cxn>
                            <a:cxn ang="0">
                              <a:pos x="899" y="574"/>
                            </a:cxn>
                            <a:cxn ang="0">
                              <a:pos x="868" y="614"/>
                            </a:cxn>
                            <a:cxn ang="0">
                              <a:pos x="803" y="655"/>
                            </a:cxn>
                            <a:cxn ang="0">
                              <a:pos x="739" y="736"/>
                            </a:cxn>
                            <a:cxn ang="0">
                              <a:pos x="675" y="778"/>
                            </a:cxn>
                            <a:cxn ang="0">
                              <a:pos x="610" y="778"/>
                            </a:cxn>
                            <a:cxn ang="0">
                              <a:pos x="514" y="778"/>
                            </a:cxn>
                            <a:cxn ang="0">
                              <a:pos x="449" y="860"/>
                            </a:cxn>
                            <a:cxn ang="0">
                              <a:pos x="385" y="941"/>
                            </a:cxn>
                            <a:cxn ang="0">
                              <a:pos x="320" y="902"/>
                            </a:cxn>
                            <a:cxn ang="0">
                              <a:pos x="289" y="819"/>
                            </a:cxn>
                            <a:cxn ang="0">
                              <a:pos x="257" y="778"/>
                            </a:cxn>
                            <a:cxn ang="0">
                              <a:pos x="191" y="860"/>
                            </a:cxn>
                            <a:cxn ang="0">
                              <a:pos x="128" y="941"/>
                            </a:cxn>
                            <a:cxn ang="0">
                              <a:pos x="63" y="902"/>
                            </a:cxn>
                            <a:cxn ang="0">
                              <a:pos x="63" y="819"/>
                            </a:cxn>
                            <a:cxn ang="0">
                              <a:pos x="128" y="736"/>
                            </a:cxn>
                            <a:cxn ang="0">
                              <a:pos x="128" y="614"/>
                            </a:cxn>
                            <a:cxn ang="0">
                              <a:pos x="63" y="574"/>
                            </a:cxn>
                            <a:cxn ang="0">
                              <a:pos x="0" y="533"/>
                            </a:cxn>
                            <a:cxn ang="0">
                              <a:pos x="30" y="491"/>
                            </a:cxn>
                            <a:cxn ang="0">
                              <a:pos x="63" y="450"/>
                            </a:cxn>
                            <a:cxn ang="0">
                              <a:pos x="95" y="410"/>
                            </a:cxn>
                            <a:cxn ang="0">
                              <a:pos x="128" y="328"/>
                            </a:cxn>
                            <a:cxn ang="0">
                              <a:pos x="161" y="286"/>
                            </a:cxn>
                            <a:cxn ang="0">
                              <a:pos x="224" y="205"/>
                            </a:cxn>
                            <a:cxn ang="0">
                              <a:pos x="289" y="246"/>
                            </a:cxn>
                            <a:cxn ang="0">
                              <a:pos x="353" y="246"/>
                            </a:cxn>
                            <a:cxn ang="0">
                              <a:pos x="385" y="205"/>
                            </a:cxn>
                            <a:cxn ang="0">
                              <a:pos x="449" y="205"/>
                            </a:cxn>
                            <a:cxn ang="0">
                              <a:pos x="514" y="163"/>
                            </a:cxn>
                            <a:cxn ang="0">
                              <a:pos x="546" y="123"/>
                            </a:cxn>
                            <a:cxn ang="0">
                              <a:pos x="578" y="42"/>
                            </a:cxn>
                            <a:cxn ang="0">
                              <a:pos x="610" y="0"/>
                            </a:cxn>
                            <a:cxn ang="0">
                              <a:pos x="739" y="42"/>
                            </a:cxn>
                            <a:cxn ang="0">
                              <a:pos x="803" y="42"/>
                            </a:cxn>
                            <a:cxn ang="0">
                              <a:pos x="868" y="42"/>
                            </a:cxn>
                            <a:cxn ang="0">
                              <a:pos x="868" y="205"/>
                            </a:cxn>
                            <a:cxn ang="0">
                              <a:pos x="899" y="286"/>
                            </a:cxn>
                            <a:cxn ang="0">
                              <a:pos x="963" y="286"/>
                            </a:cxn>
                            <a:cxn ang="0">
                              <a:pos x="1029" y="286"/>
                            </a:cxn>
                            <a:cxn ang="0">
                              <a:pos x="1060" y="328"/>
                            </a:cxn>
                          </a:cxnLst>
                          <a:rect l="0" t="0" r="r" b="b"/>
                          <a:pathLst>
                            <a:path w="1060" h="941">
                              <a:moveTo>
                                <a:pt x="1060" y="328"/>
                              </a:moveTo>
                              <a:lnTo>
                                <a:pt x="1029" y="369"/>
                              </a:lnTo>
                              <a:lnTo>
                                <a:pt x="996" y="410"/>
                              </a:lnTo>
                              <a:lnTo>
                                <a:pt x="996" y="450"/>
                              </a:lnTo>
                              <a:lnTo>
                                <a:pt x="963" y="450"/>
                              </a:lnTo>
                              <a:lnTo>
                                <a:pt x="963" y="491"/>
                              </a:lnTo>
                              <a:lnTo>
                                <a:pt x="963" y="533"/>
                              </a:lnTo>
                              <a:lnTo>
                                <a:pt x="932" y="533"/>
                              </a:lnTo>
                              <a:lnTo>
                                <a:pt x="932" y="574"/>
                              </a:lnTo>
                              <a:lnTo>
                                <a:pt x="899" y="574"/>
                              </a:lnTo>
                              <a:lnTo>
                                <a:pt x="899" y="614"/>
                              </a:lnTo>
                              <a:lnTo>
                                <a:pt x="868" y="614"/>
                              </a:lnTo>
                              <a:lnTo>
                                <a:pt x="868" y="655"/>
                              </a:lnTo>
                              <a:lnTo>
                                <a:pt x="803" y="655"/>
                              </a:lnTo>
                              <a:lnTo>
                                <a:pt x="771" y="697"/>
                              </a:lnTo>
                              <a:lnTo>
                                <a:pt x="739" y="736"/>
                              </a:lnTo>
                              <a:lnTo>
                                <a:pt x="706" y="778"/>
                              </a:lnTo>
                              <a:lnTo>
                                <a:pt x="675" y="778"/>
                              </a:lnTo>
                              <a:lnTo>
                                <a:pt x="642" y="778"/>
                              </a:lnTo>
                              <a:lnTo>
                                <a:pt x="610" y="778"/>
                              </a:lnTo>
                              <a:lnTo>
                                <a:pt x="546" y="778"/>
                              </a:lnTo>
                              <a:lnTo>
                                <a:pt x="514" y="778"/>
                              </a:lnTo>
                              <a:lnTo>
                                <a:pt x="481" y="819"/>
                              </a:lnTo>
                              <a:lnTo>
                                <a:pt x="449" y="860"/>
                              </a:lnTo>
                              <a:lnTo>
                                <a:pt x="418" y="902"/>
                              </a:lnTo>
                              <a:lnTo>
                                <a:pt x="385" y="941"/>
                              </a:lnTo>
                              <a:lnTo>
                                <a:pt x="353" y="941"/>
                              </a:lnTo>
                              <a:lnTo>
                                <a:pt x="320" y="902"/>
                              </a:lnTo>
                              <a:lnTo>
                                <a:pt x="320" y="860"/>
                              </a:lnTo>
                              <a:lnTo>
                                <a:pt x="289" y="819"/>
                              </a:lnTo>
                              <a:lnTo>
                                <a:pt x="289" y="778"/>
                              </a:lnTo>
                              <a:lnTo>
                                <a:pt x="257" y="778"/>
                              </a:lnTo>
                              <a:lnTo>
                                <a:pt x="224" y="819"/>
                              </a:lnTo>
                              <a:lnTo>
                                <a:pt x="191" y="860"/>
                              </a:lnTo>
                              <a:lnTo>
                                <a:pt x="191" y="902"/>
                              </a:lnTo>
                              <a:lnTo>
                                <a:pt x="128" y="941"/>
                              </a:lnTo>
                              <a:lnTo>
                                <a:pt x="95" y="941"/>
                              </a:lnTo>
                              <a:lnTo>
                                <a:pt x="63" y="902"/>
                              </a:lnTo>
                              <a:lnTo>
                                <a:pt x="63" y="860"/>
                              </a:lnTo>
                              <a:lnTo>
                                <a:pt x="63" y="819"/>
                              </a:lnTo>
                              <a:lnTo>
                                <a:pt x="95" y="778"/>
                              </a:lnTo>
                              <a:lnTo>
                                <a:pt x="128" y="736"/>
                              </a:lnTo>
                              <a:lnTo>
                                <a:pt x="128" y="655"/>
                              </a:lnTo>
                              <a:lnTo>
                                <a:pt x="128" y="614"/>
                              </a:lnTo>
                              <a:lnTo>
                                <a:pt x="95" y="614"/>
                              </a:lnTo>
                              <a:lnTo>
                                <a:pt x="63" y="574"/>
                              </a:lnTo>
                              <a:lnTo>
                                <a:pt x="30" y="574"/>
                              </a:lnTo>
                              <a:lnTo>
                                <a:pt x="0" y="533"/>
                              </a:lnTo>
                              <a:lnTo>
                                <a:pt x="30" y="533"/>
                              </a:lnTo>
                              <a:lnTo>
                                <a:pt x="30" y="491"/>
                              </a:lnTo>
                              <a:lnTo>
                                <a:pt x="63" y="491"/>
                              </a:lnTo>
                              <a:lnTo>
                                <a:pt x="63" y="450"/>
                              </a:lnTo>
                              <a:lnTo>
                                <a:pt x="95" y="450"/>
                              </a:lnTo>
                              <a:lnTo>
                                <a:pt x="95" y="410"/>
                              </a:lnTo>
                              <a:lnTo>
                                <a:pt x="128" y="410"/>
                              </a:lnTo>
                              <a:lnTo>
                                <a:pt x="128" y="328"/>
                              </a:lnTo>
                              <a:lnTo>
                                <a:pt x="161" y="328"/>
                              </a:lnTo>
                              <a:lnTo>
                                <a:pt x="161" y="286"/>
                              </a:lnTo>
                              <a:lnTo>
                                <a:pt x="191" y="246"/>
                              </a:lnTo>
                              <a:lnTo>
                                <a:pt x="224" y="205"/>
                              </a:lnTo>
                              <a:lnTo>
                                <a:pt x="257" y="205"/>
                              </a:lnTo>
                              <a:lnTo>
                                <a:pt x="289" y="246"/>
                              </a:lnTo>
                              <a:lnTo>
                                <a:pt x="320" y="246"/>
                              </a:lnTo>
                              <a:lnTo>
                                <a:pt x="353" y="246"/>
                              </a:lnTo>
                              <a:lnTo>
                                <a:pt x="353" y="205"/>
                              </a:lnTo>
                              <a:lnTo>
                                <a:pt x="385" y="205"/>
                              </a:lnTo>
                              <a:lnTo>
                                <a:pt x="418" y="205"/>
                              </a:lnTo>
                              <a:lnTo>
                                <a:pt x="449" y="205"/>
                              </a:lnTo>
                              <a:lnTo>
                                <a:pt x="481" y="163"/>
                              </a:lnTo>
                              <a:lnTo>
                                <a:pt x="514" y="163"/>
                              </a:lnTo>
                              <a:lnTo>
                                <a:pt x="514" y="123"/>
                              </a:lnTo>
                              <a:lnTo>
                                <a:pt x="546" y="123"/>
                              </a:lnTo>
                              <a:lnTo>
                                <a:pt x="546" y="82"/>
                              </a:lnTo>
                              <a:lnTo>
                                <a:pt x="578" y="42"/>
                              </a:lnTo>
                              <a:lnTo>
                                <a:pt x="578" y="0"/>
                              </a:lnTo>
                              <a:lnTo>
                                <a:pt x="610" y="0"/>
                              </a:lnTo>
                              <a:lnTo>
                                <a:pt x="706" y="0"/>
                              </a:lnTo>
                              <a:lnTo>
                                <a:pt x="739" y="42"/>
                              </a:lnTo>
                              <a:lnTo>
                                <a:pt x="771" y="42"/>
                              </a:lnTo>
                              <a:lnTo>
                                <a:pt x="803" y="42"/>
                              </a:lnTo>
                              <a:lnTo>
                                <a:pt x="835" y="42"/>
                              </a:lnTo>
                              <a:lnTo>
                                <a:pt x="868" y="42"/>
                              </a:lnTo>
                              <a:lnTo>
                                <a:pt x="868" y="123"/>
                              </a:lnTo>
                              <a:lnTo>
                                <a:pt x="868" y="205"/>
                              </a:lnTo>
                              <a:lnTo>
                                <a:pt x="899" y="246"/>
                              </a:lnTo>
                              <a:lnTo>
                                <a:pt x="899" y="286"/>
                              </a:lnTo>
                              <a:lnTo>
                                <a:pt x="932" y="286"/>
                              </a:lnTo>
                              <a:lnTo>
                                <a:pt x="963" y="286"/>
                              </a:lnTo>
                              <a:lnTo>
                                <a:pt x="996" y="286"/>
                              </a:lnTo>
                              <a:lnTo>
                                <a:pt x="1029" y="286"/>
                              </a:lnTo>
                              <a:lnTo>
                                <a:pt x="1060" y="286"/>
                              </a:lnTo>
                              <a:lnTo>
                                <a:pt x="1060" y="32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7" name="Freeform 2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63" y="1979"/>
                          <a:ext cx="206" cy="1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0" y="286"/>
                            </a:cxn>
                            <a:cxn ang="0">
                              <a:pos x="580" y="328"/>
                            </a:cxn>
                            <a:cxn ang="0">
                              <a:pos x="580" y="368"/>
                            </a:cxn>
                            <a:cxn ang="0">
                              <a:pos x="547" y="368"/>
                            </a:cxn>
                            <a:cxn ang="0">
                              <a:pos x="547" y="409"/>
                            </a:cxn>
                            <a:cxn ang="0">
                              <a:pos x="515" y="409"/>
                            </a:cxn>
                            <a:cxn ang="0">
                              <a:pos x="515" y="450"/>
                            </a:cxn>
                            <a:cxn ang="0">
                              <a:pos x="483" y="491"/>
                            </a:cxn>
                            <a:cxn ang="0">
                              <a:pos x="451" y="491"/>
                            </a:cxn>
                            <a:cxn ang="0">
                              <a:pos x="419" y="533"/>
                            </a:cxn>
                            <a:cxn ang="0">
                              <a:pos x="386" y="572"/>
                            </a:cxn>
                            <a:cxn ang="0">
                              <a:pos x="354" y="614"/>
                            </a:cxn>
                            <a:cxn ang="0">
                              <a:pos x="323" y="614"/>
                            </a:cxn>
                            <a:cxn ang="0">
                              <a:pos x="290" y="656"/>
                            </a:cxn>
                            <a:cxn ang="0">
                              <a:pos x="258" y="614"/>
                            </a:cxn>
                            <a:cxn ang="0">
                              <a:pos x="225" y="572"/>
                            </a:cxn>
                            <a:cxn ang="0">
                              <a:pos x="194" y="533"/>
                            </a:cxn>
                            <a:cxn ang="0">
                              <a:pos x="162" y="491"/>
                            </a:cxn>
                            <a:cxn ang="0">
                              <a:pos x="162" y="450"/>
                            </a:cxn>
                            <a:cxn ang="0">
                              <a:pos x="162" y="409"/>
                            </a:cxn>
                            <a:cxn ang="0">
                              <a:pos x="162" y="368"/>
                            </a:cxn>
                            <a:cxn ang="0">
                              <a:pos x="129" y="368"/>
                            </a:cxn>
                            <a:cxn ang="0">
                              <a:pos x="129" y="328"/>
                            </a:cxn>
                            <a:cxn ang="0">
                              <a:pos x="96" y="328"/>
                            </a:cxn>
                            <a:cxn ang="0">
                              <a:pos x="66" y="328"/>
                            </a:cxn>
                            <a:cxn ang="0">
                              <a:pos x="66" y="286"/>
                            </a:cxn>
                            <a:cxn ang="0">
                              <a:pos x="33" y="286"/>
                            </a:cxn>
                            <a:cxn ang="0">
                              <a:pos x="0" y="245"/>
                            </a:cxn>
                            <a:cxn ang="0">
                              <a:pos x="0" y="205"/>
                            </a:cxn>
                            <a:cxn ang="0">
                              <a:pos x="33" y="205"/>
                            </a:cxn>
                            <a:cxn ang="0">
                              <a:pos x="66" y="205"/>
                            </a:cxn>
                            <a:cxn ang="0">
                              <a:pos x="96" y="205"/>
                            </a:cxn>
                            <a:cxn ang="0">
                              <a:pos x="129" y="164"/>
                            </a:cxn>
                            <a:cxn ang="0">
                              <a:pos x="162" y="164"/>
                            </a:cxn>
                            <a:cxn ang="0">
                              <a:pos x="194" y="164"/>
                            </a:cxn>
                            <a:cxn ang="0">
                              <a:pos x="258" y="122"/>
                            </a:cxn>
                            <a:cxn ang="0">
                              <a:pos x="290" y="122"/>
                            </a:cxn>
                            <a:cxn ang="0">
                              <a:pos x="323" y="81"/>
                            </a:cxn>
                            <a:cxn ang="0">
                              <a:pos x="354" y="81"/>
                            </a:cxn>
                            <a:cxn ang="0">
                              <a:pos x="386" y="81"/>
                            </a:cxn>
                            <a:cxn ang="0">
                              <a:pos x="419" y="41"/>
                            </a:cxn>
                            <a:cxn ang="0">
                              <a:pos x="451" y="41"/>
                            </a:cxn>
                            <a:cxn ang="0">
                              <a:pos x="483" y="41"/>
                            </a:cxn>
                            <a:cxn ang="0">
                              <a:pos x="483" y="0"/>
                            </a:cxn>
                            <a:cxn ang="0">
                              <a:pos x="483" y="41"/>
                            </a:cxn>
                            <a:cxn ang="0">
                              <a:pos x="515" y="81"/>
                            </a:cxn>
                            <a:cxn ang="0">
                              <a:pos x="515" y="122"/>
                            </a:cxn>
                            <a:cxn ang="0">
                              <a:pos x="515" y="164"/>
                            </a:cxn>
                            <a:cxn ang="0">
                              <a:pos x="515" y="205"/>
                            </a:cxn>
                            <a:cxn ang="0">
                              <a:pos x="547" y="245"/>
                            </a:cxn>
                            <a:cxn ang="0">
                              <a:pos x="547" y="286"/>
                            </a:cxn>
                            <a:cxn ang="0">
                              <a:pos x="580" y="286"/>
                            </a:cxn>
                          </a:cxnLst>
                          <a:rect l="0" t="0" r="r" b="b"/>
                          <a:pathLst>
                            <a:path w="580" h="656">
                              <a:moveTo>
                                <a:pt x="580" y="286"/>
                              </a:moveTo>
                              <a:lnTo>
                                <a:pt x="580" y="328"/>
                              </a:lnTo>
                              <a:lnTo>
                                <a:pt x="580" y="368"/>
                              </a:lnTo>
                              <a:lnTo>
                                <a:pt x="547" y="368"/>
                              </a:lnTo>
                              <a:lnTo>
                                <a:pt x="547" y="409"/>
                              </a:lnTo>
                              <a:lnTo>
                                <a:pt x="515" y="409"/>
                              </a:lnTo>
                              <a:lnTo>
                                <a:pt x="515" y="450"/>
                              </a:lnTo>
                              <a:lnTo>
                                <a:pt x="483" y="491"/>
                              </a:lnTo>
                              <a:lnTo>
                                <a:pt x="451" y="491"/>
                              </a:lnTo>
                              <a:lnTo>
                                <a:pt x="419" y="533"/>
                              </a:lnTo>
                              <a:lnTo>
                                <a:pt x="386" y="572"/>
                              </a:lnTo>
                              <a:lnTo>
                                <a:pt x="354" y="614"/>
                              </a:lnTo>
                              <a:lnTo>
                                <a:pt x="323" y="614"/>
                              </a:lnTo>
                              <a:lnTo>
                                <a:pt x="290" y="656"/>
                              </a:lnTo>
                              <a:lnTo>
                                <a:pt x="258" y="614"/>
                              </a:lnTo>
                              <a:lnTo>
                                <a:pt x="225" y="572"/>
                              </a:lnTo>
                              <a:lnTo>
                                <a:pt x="194" y="533"/>
                              </a:lnTo>
                              <a:lnTo>
                                <a:pt x="162" y="491"/>
                              </a:lnTo>
                              <a:lnTo>
                                <a:pt x="162" y="450"/>
                              </a:lnTo>
                              <a:lnTo>
                                <a:pt x="162" y="409"/>
                              </a:lnTo>
                              <a:lnTo>
                                <a:pt x="162" y="368"/>
                              </a:lnTo>
                              <a:lnTo>
                                <a:pt x="129" y="368"/>
                              </a:lnTo>
                              <a:lnTo>
                                <a:pt x="129" y="328"/>
                              </a:lnTo>
                              <a:lnTo>
                                <a:pt x="96" y="328"/>
                              </a:lnTo>
                              <a:lnTo>
                                <a:pt x="66" y="328"/>
                              </a:lnTo>
                              <a:lnTo>
                                <a:pt x="66" y="286"/>
                              </a:lnTo>
                              <a:lnTo>
                                <a:pt x="33" y="286"/>
                              </a:lnTo>
                              <a:lnTo>
                                <a:pt x="0" y="245"/>
                              </a:lnTo>
                              <a:lnTo>
                                <a:pt x="0" y="205"/>
                              </a:lnTo>
                              <a:lnTo>
                                <a:pt x="33" y="205"/>
                              </a:lnTo>
                              <a:lnTo>
                                <a:pt x="66" y="205"/>
                              </a:lnTo>
                              <a:lnTo>
                                <a:pt x="96" y="205"/>
                              </a:lnTo>
                              <a:lnTo>
                                <a:pt x="129" y="164"/>
                              </a:lnTo>
                              <a:lnTo>
                                <a:pt x="162" y="164"/>
                              </a:lnTo>
                              <a:lnTo>
                                <a:pt x="194" y="164"/>
                              </a:lnTo>
                              <a:lnTo>
                                <a:pt x="258" y="122"/>
                              </a:lnTo>
                              <a:lnTo>
                                <a:pt x="290" y="122"/>
                              </a:lnTo>
                              <a:lnTo>
                                <a:pt x="323" y="81"/>
                              </a:lnTo>
                              <a:lnTo>
                                <a:pt x="354" y="81"/>
                              </a:lnTo>
                              <a:lnTo>
                                <a:pt x="386" y="81"/>
                              </a:lnTo>
                              <a:lnTo>
                                <a:pt x="419" y="41"/>
                              </a:lnTo>
                              <a:lnTo>
                                <a:pt x="451" y="41"/>
                              </a:lnTo>
                              <a:lnTo>
                                <a:pt x="483" y="41"/>
                              </a:lnTo>
                              <a:lnTo>
                                <a:pt x="483" y="0"/>
                              </a:lnTo>
                              <a:lnTo>
                                <a:pt x="483" y="41"/>
                              </a:lnTo>
                              <a:lnTo>
                                <a:pt x="515" y="81"/>
                              </a:lnTo>
                              <a:lnTo>
                                <a:pt x="515" y="122"/>
                              </a:lnTo>
                              <a:lnTo>
                                <a:pt x="515" y="164"/>
                              </a:lnTo>
                              <a:lnTo>
                                <a:pt x="515" y="205"/>
                              </a:lnTo>
                              <a:lnTo>
                                <a:pt x="547" y="245"/>
                              </a:lnTo>
                              <a:lnTo>
                                <a:pt x="547" y="286"/>
                              </a:lnTo>
                              <a:lnTo>
                                <a:pt x="580" y="28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8" name="Freeform 2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14" y="1928"/>
                          <a:ext cx="206" cy="2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0" y="492"/>
                            </a:cxn>
                            <a:cxn ang="0">
                              <a:pos x="450" y="533"/>
                            </a:cxn>
                            <a:cxn ang="0">
                              <a:pos x="418" y="573"/>
                            </a:cxn>
                            <a:cxn ang="0">
                              <a:pos x="418" y="615"/>
                            </a:cxn>
                            <a:cxn ang="0">
                              <a:pos x="418" y="655"/>
                            </a:cxn>
                            <a:cxn ang="0">
                              <a:pos x="450" y="655"/>
                            </a:cxn>
                            <a:cxn ang="0">
                              <a:pos x="450" y="696"/>
                            </a:cxn>
                            <a:cxn ang="0">
                              <a:pos x="450" y="737"/>
                            </a:cxn>
                            <a:cxn ang="0">
                              <a:pos x="450" y="778"/>
                            </a:cxn>
                            <a:cxn ang="0">
                              <a:pos x="418" y="778"/>
                            </a:cxn>
                            <a:cxn ang="0">
                              <a:pos x="418" y="819"/>
                            </a:cxn>
                            <a:cxn ang="0">
                              <a:pos x="418" y="861"/>
                            </a:cxn>
                            <a:cxn ang="0">
                              <a:pos x="386" y="861"/>
                            </a:cxn>
                            <a:cxn ang="0">
                              <a:pos x="354" y="861"/>
                            </a:cxn>
                            <a:cxn ang="0">
                              <a:pos x="354" y="819"/>
                            </a:cxn>
                            <a:cxn ang="0">
                              <a:pos x="322" y="819"/>
                            </a:cxn>
                            <a:cxn ang="0">
                              <a:pos x="322" y="861"/>
                            </a:cxn>
                            <a:cxn ang="0">
                              <a:pos x="290" y="861"/>
                            </a:cxn>
                            <a:cxn ang="0">
                              <a:pos x="257" y="861"/>
                            </a:cxn>
                            <a:cxn ang="0">
                              <a:pos x="225" y="861"/>
                            </a:cxn>
                            <a:cxn ang="0">
                              <a:pos x="225" y="819"/>
                            </a:cxn>
                            <a:cxn ang="0">
                              <a:pos x="193" y="819"/>
                            </a:cxn>
                            <a:cxn ang="0">
                              <a:pos x="193" y="778"/>
                            </a:cxn>
                            <a:cxn ang="0">
                              <a:pos x="160" y="778"/>
                            </a:cxn>
                            <a:cxn ang="0">
                              <a:pos x="160" y="737"/>
                            </a:cxn>
                            <a:cxn ang="0">
                              <a:pos x="129" y="737"/>
                            </a:cxn>
                            <a:cxn ang="0">
                              <a:pos x="129" y="696"/>
                            </a:cxn>
                            <a:cxn ang="0">
                              <a:pos x="129" y="655"/>
                            </a:cxn>
                            <a:cxn ang="0">
                              <a:pos x="96" y="615"/>
                            </a:cxn>
                            <a:cxn ang="0">
                              <a:pos x="96" y="573"/>
                            </a:cxn>
                            <a:cxn ang="0">
                              <a:pos x="65" y="573"/>
                            </a:cxn>
                            <a:cxn ang="0">
                              <a:pos x="32" y="573"/>
                            </a:cxn>
                            <a:cxn ang="0">
                              <a:pos x="32" y="533"/>
                            </a:cxn>
                            <a:cxn ang="0">
                              <a:pos x="0" y="450"/>
                            </a:cxn>
                            <a:cxn ang="0">
                              <a:pos x="0" y="410"/>
                            </a:cxn>
                            <a:cxn ang="0">
                              <a:pos x="0" y="369"/>
                            </a:cxn>
                            <a:cxn ang="0">
                              <a:pos x="0" y="327"/>
                            </a:cxn>
                            <a:cxn ang="0">
                              <a:pos x="0" y="287"/>
                            </a:cxn>
                            <a:cxn ang="0">
                              <a:pos x="0" y="245"/>
                            </a:cxn>
                            <a:cxn ang="0">
                              <a:pos x="0" y="206"/>
                            </a:cxn>
                            <a:cxn ang="0">
                              <a:pos x="0" y="164"/>
                            </a:cxn>
                            <a:cxn ang="0">
                              <a:pos x="32" y="82"/>
                            </a:cxn>
                            <a:cxn ang="0">
                              <a:pos x="96" y="123"/>
                            </a:cxn>
                            <a:cxn ang="0">
                              <a:pos x="290" y="82"/>
                            </a:cxn>
                            <a:cxn ang="0">
                              <a:pos x="450" y="0"/>
                            </a:cxn>
                            <a:cxn ang="0">
                              <a:pos x="579" y="41"/>
                            </a:cxn>
                            <a:cxn ang="0">
                              <a:pos x="579" y="82"/>
                            </a:cxn>
                            <a:cxn ang="0">
                              <a:pos x="579" y="123"/>
                            </a:cxn>
                            <a:cxn ang="0">
                              <a:pos x="579" y="164"/>
                            </a:cxn>
                            <a:cxn ang="0">
                              <a:pos x="547" y="164"/>
                            </a:cxn>
                            <a:cxn ang="0">
                              <a:pos x="547" y="206"/>
                            </a:cxn>
                            <a:cxn ang="0">
                              <a:pos x="514" y="206"/>
                            </a:cxn>
                            <a:cxn ang="0">
                              <a:pos x="483" y="245"/>
                            </a:cxn>
                            <a:cxn ang="0">
                              <a:pos x="483" y="287"/>
                            </a:cxn>
                            <a:cxn ang="0">
                              <a:pos x="450" y="327"/>
                            </a:cxn>
                            <a:cxn ang="0">
                              <a:pos x="483" y="369"/>
                            </a:cxn>
                            <a:cxn ang="0">
                              <a:pos x="483" y="410"/>
                            </a:cxn>
                            <a:cxn ang="0">
                              <a:pos x="483" y="450"/>
                            </a:cxn>
                            <a:cxn ang="0">
                              <a:pos x="450" y="450"/>
                            </a:cxn>
                            <a:cxn ang="0">
                              <a:pos x="450" y="492"/>
                            </a:cxn>
                          </a:cxnLst>
                          <a:rect l="0" t="0" r="r" b="b"/>
                          <a:pathLst>
                            <a:path w="579" h="861">
                              <a:moveTo>
                                <a:pt x="450" y="492"/>
                              </a:moveTo>
                              <a:lnTo>
                                <a:pt x="450" y="533"/>
                              </a:lnTo>
                              <a:lnTo>
                                <a:pt x="418" y="573"/>
                              </a:lnTo>
                              <a:lnTo>
                                <a:pt x="418" y="615"/>
                              </a:lnTo>
                              <a:lnTo>
                                <a:pt x="418" y="655"/>
                              </a:lnTo>
                              <a:lnTo>
                                <a:pt x="450" y="655"/>
                              </a:lnTo>
                              <a:lnTo>
                                <a:pt x="450" y="696"/>
                              </a:lnTo>
                              <a:lnTo>
                                <a:pt x="450" y="737"/>
                              </a:lnTo>
                              <a:lnTo>
                                <a:pt x="450" y="778"/>
                              </a:lnTo>
                              <a:lnTo>
                                <a:pt x="418" y="778"/>
                              </a:lnTo>
                              <a:lnTo>
                                <a:pt x="418" y="819"/>
                              </a:lnTo>
                              <a:lnTo>
                                <a:pt x="418" y="861"/>
                              </a:lnTo>
                              <a:lnTo>
                                <a:pt x="386" y="861"/>
                              </a:lnTo>
                              <a:lnTo>
                                <a:pt x="354" y="861"/>
                              </a:lnTo>
                              <a:lnTo>
                                <a:pt x="354" y="819"/>
                              </a:lnTo>
                              <a:lnTo>
                                <a:pt x="322" y="819"/>
                              </a:lnTo>
                              <a:lnTo>
                                <a:pt x="322" y="861"/>
                              </a:lnTo>
                              <a:lnTo>
                                <a:pt x="290" y="861"/>
                              </a:lnTo>
                              <a:lnTo>
                                <a:pt x="257" y="861"/>
                              </a:lnTo>
                              <a:lnTo>
                                <a:pt x="225" y="861"/>
                              </a:lnTo>
                              <a:lnTo>
                                <a:pt x="225" y="819"/>
                              </a:lnTo>
                              <a:lnTo>
                                <a:pt x="193" y="819"/>
                              </a:lnTo>
                              <a:lnTo>
                                <a:pt x="193" y="778"/>
                              </a:lnTo>
                              <a:lnTo>
                                <a:pt x="160" y="778"/>
                              </a:lnTo>
                              <a:lnTo>
                                <a:pt x="160" y="737"/>
                              </a:lnTo>
                              <a:lnTo>
                                <a:pt x="129" y="737"/>
                              </a:lnTo>
                              <a:lnTo>
                                <a:pt x="129" y="696"/>
                              </a:lnTo>
                              <a:lnTo>
                                <a:pt x="129" y="655"/>
                              </a:lnTo>
                              <a:lnTo>
                                <a:pt x="96" y="615"/>
                              </a:lnTo>
                              <a:lnTo>
                                <a:pt x="96" y="573"/>
                              </a:lnTo>
                              <a:lnTo>
                                <a:pt x="65" y="573"/>
                              </a:lnTo>
                              <a:lnTo>
                                <a:pt x="32" y="573"/>
                              </a:lnTo>
                              <a:lnTo>
                                <a:pt x="32" y="533"/>
                              </a:lnTo>
                              <a:lnTo>
                                <a:pt x="0" y="450"/>
                              </a:lnTo>
                              <a:lnTo>
                                <a:pt x="0" y="410"/>
                              </a:lnTo>
                              <a:lnTo>
                                <a:pt x="0" y="369"/>
                              </a:lnTo>
                              <a:lnTo>
                                <a:pt x="0" y="327"/>
                              </a:lnTo>
                              <a:lnTo>
                                <a:pt x="0" y="287"/>
                              </a:lnTo>
                              <a:lnTo>
                                <a:pt x="0" y="245"/>
                              </a:lnTo>
                              <a:lnTo>
                                <a:pt x="0" y="206"/>
                              </a:lnTo>
                              <a:lnTo>
                                <a:pt x="0" y="164"/>
                              </a:lnTo>
                              <a:lnTo>
                                <a:pt x="32" y="82"/>
                              </a:lnTo>
                              <a:lnTo>
                                <a:pt x="96" y="123"/>
                              </a:lnTo>
                              <a:lnTo>
                                <a:pt x="290" y="82"/>
                              </a:lnTo>
                              <a:lnTo>
                                <a:pt x="450" y="0"/>
                              </a:lnTo>
                              <a:lnTo>
                                <a:pt x="579" y="41"/>
                              </a:lnTo>
                              <a:lnTo>
                                <a:pt x="579" y="82"/>
                              </a:lnTo>
                              <a:lnTo>
                                <a:pt x="579" y="123"/>
                              </a:lnTo>
                              <a:lnTo>
                                <a:pt x="579" y="164"/>
                              </a:lnTo>
                              <a:lnTo>
                                <a:pt x="547" y="164"/>
                              </a:lnTo>
                              <a:lnTo>
                                <a:pt x="547" y="206"/>
                              </a:lnTo>
                              <a:lnTo>
                                <a:pt x="514" y="206"/>
                              </a:lnTo>
                              <a:lnTo>
                                <a:pt x="483" y="245"/>
                              </a:lnTo>
                              <a:lnTo>
                                <a:pt x="483" y="287"/>
                              </a:lnTo>
                              <a:lnTo>
                                <a:pt x="450" y="327"/>
                              </a:lnTo>
                              <a:lnTo>
                                <a:pt x="483" y="369"/>
                              </a:lnTo>
                              <a:lnTo>
                                <a:pt x="483" y="410"/>
                              </a:lnTo>
                              <a:lnTo>
                                <a:pt x="483" y="450"/>
                              </a:lnTo>
                              <a:lnTo>
                                <a:pt x="450" y="450"/>
                              </a:lnTo>
                              <a:lnTo>
                                <a:pt x="450" y="49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9" name="Freeform 2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97" y="2368"/>
                          <a:ext cx="262" cy="1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8" y="532"/>
                            </a:cxn>
                            <a:cxn ang="0">
                              <a:pos x="675" y="574"/>
                            </a:cxn>
                            <a:cxn ang="0">
                              <a:pos x="610" y="615"/>
                            </a:cxn>
                            <a:cxn ang="0">
                              <a:pos x="546" y="655"/>
                            </a:cxn>
                            <a:cxn ang="0">
                              <a:pos x="481" y="696"/>
                            </a:cxn>
                            <a:cxn ang="0">
                              <a:pos x="450" y="696"/>
                            </a:cxn>
                            <a:cxn ang="0">
                              <a:pos x="418" y="737"/>
                            </a:cxn>
                            <a:cxn ang="0">
                              <a:pos x="385" y="696"/>
                            </a:cxn>
                            <a:cxn ang="0">
                              <a:pos x="353" y="655"/>
                            </a:cxn>
                            <a:cxn ang="0">
                              <a:pos x="321" y="615"/>
                            </a:cxn>
                            <a:cxn ang="0">
                              <a:pos x="289" y="532"/>
                            </a:cxn>
                            <a:cxn ang="0">
                              <a:pos x="224" y="532"/>
                            </a:cxn>
                            <a:cxn ang="0">
                              <a:pos x="160" y="532"/>
                            </a:cxn>
                            <a:cxn ang="0">
                              <a:pos x="96" y="532"/>
                            </a:cxn>
                            <a:cxn ang="0">
                              <a:pos x="0" y="532"/>
                            </a:cxn>
                            <a:cxn ang="0">
                              <a:pos x="0" y="451"/>
                            </a:cxn>
                            <a:cxn ang="0">
                              <a:pos x="31" y="410"/>
                            </a:cxn>
                            <a:cxn ang="0">
                              <a:pos x="31" y="328"/>
                            </a:cxn>
                            <a:cxn ang="0">
                              <a:pos x="63" y="246"/>
                            </a:cxn>
                            <a:cxn ang="0">
                              <a:pos x="96" y="205"/>
                            </a:cxn>
                            <a:cxn ang="0">
                              <a:pos x="128" y="163"/>
                            </a:cxn>
                            <a:cxn ang="0">
                              <a:pos x="193" y="124"/>
                            </a:cxn>
                            <a:cxn ang="0">
                              <a:pos x="224" y="40"/>
                            </a:cxn>
                            <a:cxn ang="0">
                              <a:pos x="257" y="0"/>
                            </a:cxn>
                            <a:cxn ang="0">
                              <a:pos x="321" y="40"/>
                            </a:cxn>
                            <a:cxn ang="0">
                              <a:pos x="353" y="82"/>
                            </a:cxn>
                            <a:cxn ang="0">
                              <a:pos x="385" y="124"/>
                            </a:cxn>
                            <a:cxn ang="0">
                              <a:pos x="450" y="163"/>
                            </a:cxn>
                            <a:cxn ang="0">
                              <a:pos x="514" y="163"/>
                            </a:cxn>
                            <a:cxn ang="0">
                              <a:pos x="546" y="246"/>
                            </a:cxn>
                            <a:cxn ang="0">
                              <a:pos x="579" y="287"/>
                            </a:cxn>
                            <a:cxn ang="0">
                              <a:pos x="610" y="368"/>
                            </a:cxn>
                            <a:cxn ang="0">
                              <a:pos x="642" y="410"/>
                            </a:cxn>
                            <a:cxn ang="0">
                              <a:pos x="708" y="451"/>
                            </a:cxn>
                          </a:cxnLst>
                          <a:rect l="0" t="0" r="r" b="b"/>
                          <a:pathLst>
                            <a:path w="738" h="737">
                              <a:moveTo>
                                <a:pt x="738" y="491"/>
                              </a:moveTo>
                              <a:lnTo>
                                <a:pt x="708" y="532"/>
                              </a:lnTo>
                              <a:lnTo>
                                <a:pt x="708" y="574"/>
                              </a:lnTo>
                              <a:lnTo>
                                <a:pt x="675" y="574"/>
                              </a:lnTo>
                              <a:lnTo>
                                <a:pt x="642" y="615"/>
                              </a:lnTo>
                              <a:lnTo>
                                <a:pt x="610" y="615"/>
                              </a:lnTo>
                              <a:lnTo>
                                <a:pt x="579" y="655"/>
                              </a:lnTo>
                              <a:lnTo>
                                <a:pt x="546" y="655"/>
                              </a:lnTo>
                              <a:lnTo>
                                <a:pt x="514" y="655"/>
                              </a:lnTo>
                              <a:lnTo>
                                <a:pt x="481" y="696"/>
                              </a:lnTo>
                              <a:lnTo>
                                <a:pt x="481" y="655"/>
                              </a:lnTo>
                              <a:lnTo>
                                <a:pt x="450" y="696"/>
                              </a:lnTo>
                              <a:lnTo>
                                <a:pt x="450" y="737"/>
                              </a:lnTo>
                              <a:lnTo>
                                <a:pt x="418" y="737"/>
                              </a:lnTo>
                              <a:lnTo>
                                <a:pt x="385" y="737"/>
                              </a:lnTo>
                              <a:lnTo>
                                <a:pt x="385" y="696"/>
                              </a:lnTo>
                              <a:lnTo>
                                <a:pt x="353" y="696"/>
                              </a:lnTo>
                              <a:lnTo>
                                <a:pt x="353" y="655"/>
                              </a:lnTo>
                              <a:lnTo>
                                <a:pt x="353" y="615"/>
                              </a:lnTo>
                              <a:lnTo>
                                <a:pt x="321" y="615"/>
                              </a:lnTo>
                              <a:lnTo>
                                <a:pt x="321" y="574"/>
                              </a:lnTo>
                              <a:lnTo>
                                <a:pt x="289" y="532"/>
                              </a:lnTo>
                              <a:lnTo>
                                <a:pt x="257" y="532"/>
                              </a:lnTo>
                              <a:lnTo>
                                <a:pt x="224" y="532"/>
                              </a:lnTo>
                              <a:lnTo>
                                <a:pt x="193" y="532"/>
                              </a:lnTo>
                              <a:lnTo>
                                <a:pt x="160" y="532"/>
                              </a:lnTo>
                              <a:lnTo>
                                <a:pt x="128" y="532"/>
                              </a:lnTo>
                              <a:lnTo>
                                <a:pt x="96" y="532"/>
                              </a:lnTo>
                              <a:lnTo>
                                <a:pt x="63" y="574"/>
                              </a:lnTo>
                              <a:lnTo>
                                <a:pt x="0" y="532"/>
                              </a:lnTo>
                              <a:lnTo>
                                <a:pt x="0" y="491"/>
                              </a:lnTo>
                              <a:lnTo>
                                <a:pt x="0" y="451"/>
                              </a:lnTo>
                              <a:lnTo>
                                <a:pt x="31" y="451"/>
                              </a:lnTo>
                              <a:lnTo>
                                <a:pt x="31" y="410"/>
                              </a:lnTo>
                              <a:lnTo>
                                <a:pt x="31" y="368"/>
                              </a:lnTo>
                              <a:lnTo>
                                <a:pt x="31" y="328"/>
                              </a:lnTo>
                              <a:lnTo>
                                <a:pt x="63" y="287"/>
                              </a:lnTo>
                              <a:lnTo>
                                <a:pt x="63" y="246"/>
                              </a:lnTo>
                              <a:lnTo>
                                <a:pt x="96" y="246"/>
                              </a:lnTo>
                              <a:lnTo>
                                <a:pt x="96" y="205"/>
                              </a:lnTo>
                              <a:lnTo>
                                <a:pt x="128" y="205"/>
                              </a:lnTo>
                              <a:lnTo>
                                <a:pt x="128" y="163"/>
                              </a:lnTo>
                              <a:lnTo>
                                <a:pt x="160" y="163"/>
                              </a:lnTo>
                              <a:lnTo>
                                <a:pt x="193" y="124"/>
                              </a:lnTo>
                              <a:lnTo>
                                <a:pt x="224" y="82"/>
                              </a:lnTo>
                              <a:lnTo>
                                <a:pt x="224" y="40"/>
                              </a:lnTo>
                              <a:lnTo>
                                <a:pt x="257" y="40"/>
                              </a:lnTo>
                              <a:lnTo>
                                <a:pt x="257" y="0"/>
                              </a:lnTo>
                              <a:lnTo>
                                <a:pt x="289" y="0"/>
                              </a:lnTo>
                              <a:lnTo>
                                <a:pt x="321" y="40"/>
                              </a:lnTo>
                              <a:lnTo>
                                <a:pt x="321" y="82"/>
                              </a:lnTo>
                              <a:lnTo>
                                <a:pt x="353" y="82"/>
                              </a:lnTo>
                              <a:lnTo>
                                <a:pt x="353" y="124"/>
                              </a:lnTo>
                              <a:lnTo>
                                <a:pt x="385" y="124"/>
                              </a:lnTo>
                              <a:lnTo>
                                <a:pt x="418" y="163"/>
                              </a:lnTo>
                              <a:lnTo>
                                <a:pt x="450" y="163"/>
                              </a:lnTo>
                              <a:lnTo>
                                <a:pt x="481" y="163"/>
                              </a:lnTo>
                              <a:lnTo>
                                <a:pt x="514" y="163"/>
                              </a:lnTo>
                              <a:lnTo>
                                <a:pt x="514" y="205"/>
                              </a:lnTo>
                              <a:lnTo>
                                <a:pt x="546" y="246"/>
                              </a:lnTo>
                              <a:lnTo>
                                <a:pt x="546" y="287"/>
                              </a:lnTo>
                              <a:lnTo>
                                <a:pt x="579" y="287"/>
                              </a:lnTo>
                              <a:lnTo>
                                <a:pt x="579" y="328"/>
                              </a:lnTo>
                              <a:lnTo>
                                <a:pt x="610" y="368"/>
                              </a:lnTo>
                              <a:lnTo>
                                <a:pt x="642" y="368"/>
                              </a:lnTo>
                              <a:lnTo>
                                <a:pt x="642" y="410"/>
                              </a:lnTo>
                              <a:lnTo>
                                <a:pt x="675" y="451"/>
                              </a:lnTo>
                              <a:lnTo>
                                <a:pt x="708" y="451"/>
                              </a:lnTo>
                              <a:lnTo>
                                <a:pt x="738" y="49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0" name="Freeform 2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81" y="2253"/>
                          <a:ext cx="240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8" y="656"/>
                            </a:cxn>
                            <a:cxn ang="0">
                              <a:pos x="548" y="737"/>
                            </a:cxn>
                            <a:cxn ang="0">
                              <a:pos x="515" y="737"/>
                            </a:cxn>
                            <a:cxn ang="0">
                              <a:pos x="515" y="779"/>
                            </a:cxn>
                            <a:cxn ang="0">
                              <a:pos x="483" y="779"/>
                            </a:cxn>
                            <a:cxn ang="0">
                              <a:pos x="483" y="819"/>
                            </a:cxn>
                            <a:cxn ang="0">
                              <a:pos x="450" y="819"/>
                            </a:cxn>
                            <a:cxn ang="0">
                              <a:pos x="450" y="860"/>
                            </a:cxn>
                            <a:cxn ang="0">
                              <a:pos x="419" y="860"/>
                            </a:cxn>
                            <a:cxn ang="0">
                              <a:pos x="354" y="860"/>
                            </a:cxn>
                            <a:cxn ang="0">
                              <a:pos x="290" y="860"/>
                            </a:cxn>
                            <a:cxn ang="0">
                              <a:pos x="226" y="901"/>
                            </a:cxn>
                            <a:cxn ang="0">
                              <a:pos x="129" y="901"/>
                            </a:cxn>
                            <a:cxn ang="0">
                              <a:pos x="65" y="901"/>
                            </a:cxn>
                            <a:cxn ang="0">
                              <a:pos x="33" y="779"/>
                            </a:cxn>
                            <a:cxn ang="0">
                              <a:pos x="33" y="697"/>
                            </a:cxn>
                            <a:cxn ang="0">
                              <a:pos x="33" y="614"/>
                            </a:cxn>
                            <a:cxn ang="0">
                              <a:pos x="33" y="574"/>
                            </a:cxn>
                            <a:cxn ang="0">
                              <a:pos x="33" y="532"/>
                            </a:cxn>
                            <a:cxn ang="0">
                              <a:pos x="0" y="532"/>
                            </a:cxn>
                            <a:cxn ang="0">
                              <a:pos x="0" y="451"/>
                            </a:cxn>
                            <a:cxn ang="0">
                              <a:pos x="0" y="409"/>
                            </a:cxn>
                            <a:cxn ang="0">
                              <a:pos x="0" y="370"/>
                            </a:cxn>
                            <a:cxn ang="0">
                              <a:pos x="33" y="370"/>
                            </a:cxn>
                            <a:cxn ang="0">
                              <a:pos x="65" y="328"/>
                            </a:cxn>
                            <a:cxn ang="0">
                              <a:pos x="97" y="328"/>
                            </a:cxn>
                            <a:cxn ang="0">
                              <a:pos x="129" y="286"/>
                            </a:cxn>
                            <a:cxn ang="0">
                              <a:pos x="162" y="246"/>
                            </a:cxn>
                            <a:cxn ang="0">
                              <a:pos x="193" y="204"/>
                            </a:cxn>
                            <a:cxn ang="0">
                              <a:pos x="226" y="164"/>
                            </a:cxn>
                            <a:cxn ang="0">
                              <a:pos x="258" y="164"/>
                            </a:cxn>
                            <a:cxn ang="0">
                              <a:pos x="290" y="123"/>
                            </a:cxn>
                            <a:cxn ang="0">
                              <a:pos x="322" y="82"/>
                            </a:cxn>
                            <a:cxn ang="0">
                              <a:pos x="354" y="82"/>
                            </a:cxn>
                            <a:cxn ang="0">
                              <a:pos x="387" y="42"/>
                            </a:cxn>
                            <a:cxn ang="0">
                              <a:pos x="419" y="0"/>
                            </a:cxn>
                            <a:cxn ang="0">
                              <a:pos x="450" y="0"/>
                            </a:cxn>
                            <a:cxn ang="0">
                              <a:pos x="483" y="0"/>
                            </a:cxn>
                            <a:cxn ang="0">
                              <a:pos x="548" y="0"/>
                            </a:cxn>
                            <a:cxn ang="0">
                              <a:pos x="580" y="0"/>
                            </a:cxn>
                            <a:cxn ang="0">
                              <a:pos x="611" y="0"/>
                            </a:cxn>
                            <a:cxn ang="0">
                              <a:pos x="677" y="42"/>
                            </a:cxn>
                            <a:cxn ang="0">
                              <a:pos x="644" y="204"/>
                            </a:cxn>
                            <a:cxn ang="0">
                              <a:pos x="644" y="246"/>
                            </a:cxn>
                            <a:cxn ang="0">
                              <a:pos x="644" y="286"/>
                            </a:cxn>
                            <a:cxn ang="0">
                              <a:pos x="611" y="286"/>
                            </a:cxn>
                            <a:cxn ang="0">
                              <a:pos x="611" y="328"/>
                            </a:cxn>
                            <a:cxn ang="0">
                              <a:pos x="611" y="370"/>
                            </a:cxn>
                            <a:cxn ang="0">
                              <a:pos x="611" y="409"/>
                            </a:cxn>
                            <a:cxn ang="0">
                              <a:pos x="611" y="451"/>
                            </a:cxn>
                            <a:cxn ang="0">
                              <a:pos x="580" y="491"/>
                            </a:cxn>
                            <a:cxn ang="0">
                              <a:pos x="580" y="532"/>
                            </a:cxn>
                            <a:cxn ang="0">
                              <a:pos x="580" y="574"/>
                            </a:cxn>
                            <a:cxn ang="0">
                              <a:pos x="548" y="574"/>
                            </a:cxn>
                            <a:cxn ang="0">
                              <a:pos x="548" y="614"/>
                            </a:cxn>
                            <a:cxn ang="0">
                              <a:pos x="548" y="656"/>
                            </a:cxn>
                          </a:cxnLst>
                          <a:rect l="0" t="0" r="r" b="b"/>
                          <a:pathLst>
                            <a:path w="677" h="901">
                              <a:moveTo>
                                <a:pt x="548" y="656"/>
                              </a:moveTo>
                              <a:lnTo>
                                <a:pt x="548" y="737"/>
                              </a:lnTo>
                              <a:lnTo>
                                <a:pt x="515" y="737"/>
                              </a:lnTo>
                              <a:lnTo>
                                <a:pt x="515" y="779"/>
                              </a:lnTo>
                              <a:lnTo>
                                <a:pt x="483" y="779"/>
                              </a:lnTo>
                              <a:lnTo>
                                <a:pt x="483" y="819"/>
                              </a:lnTo>
                              <a:lnTo>
                                <a:pt x="450" y="819"/>
                              </a:lnTo>
                              <a:lnTo>
                                <a:pt x="450" y="860"/>
                              </a:lnTo>
                              <a:lnTo>
                                <a:pt x="419" y="860"/>
                              </a:lnTo>
                              <a:lnTo>
                                <a:pt x="354" y="860"/>
                              </a:lnTo>
                              <a:lnTo>
                                <a:pt x="290" y="860"/>
                              </a:lnTo>
                              <a:lnTo>
                                <a:pt x="226" y="901"/>
                              </a:lnTo>
                              <a:lnTo>
                                <a:pt x="129" y="901"/>
                              </a:lnTo>
                              <a:lnTo>
                                <a:pt x="65" y="901"/>
                              </a:lnTo>
                              <a:lnTo>
                                <a:pt x="33" y="779"/>
                              </a:lnTo>
                              <a:lnTo>
                                <a:pt x="33" y="697"/>
                              </a:lnTo>
                              <a:lnTo>
                                <a:pt x="33" y="614"/>
                              </a:lnTo>
                              <a:lnTo>
                                <a:pt x="33" y="574"/>
                              </a:lnTo>
                              <a:lnTo>
                                <a:pt x="33" y="532"/>
                              </a:lnTo>
                              <a:lnTo>
                                <a:pt x="0" y="532"/>
                              </a:lnTo>
                              <a:lnTo>
                                <a:pt x="0" y="451"/>
                              </a:lnTo>
                              <a:lnTo>
                                <a:pt x="0" y="409"/>
                              </a:lnTo>
                              <a:lnTo>
                                <a:pt x="0" y="370"/>
                              </a:lnTo>
                              <a:lnTo>
                                <a:pt x="33" y="370"/>
                              </a:lnTo>
                              <a:lnTo>
                                <a:pt x="65" y="328"/>
                              </a:lnTo>
                              <a:lnTo>
                                <a:pt x="97" y="328"/>
                              </a:lnTo>
                              <a:lnTo>
                                <a:pt x="129" y="286"/>
                              </a:lnTo>
                              <a:lnTo>
                                <a:pt x="162" y="246"/>
                              </a:lnTo>
                              <a:lnTo>
                                <a:pt x="193" y="204"/>
                              </a:lnTo>
                              <a:lnTo>
                                <a:pt x="226" y="164"/>
                              </a:lnTo>
                              <a:lnTo>
                                <a:pt x="258" y="164"/>
                              </a:lnTo>
                              <a:lnTo>
                                <a:pt x="290" y="123"/>
                              </a:lnTo>
                              <a:lnTo>
                                <a:pt x="322" y="82"/>
                              </a:lnTo>
                              <a:lnTo>
                                <a:pt x="354" y="82"/>
                              </a:lnTo>
                              <a:lnTo>
                                <a:pt x="387" y="42"/>
                              </a:lnTo>
                              <a:lnTo>
                                <a:pt x="419" y="0"/>
                              </a:lnTo>
                              <a:lnTo>
                                <a:pt x="450" y="0"/>
                              </a:lnTo>
                              <a:lnTo>
                                <a:pt x="483" y="0"/>
                              </a:lnTo>
                              <a:lnTo>
                                <a:pt x="548" y="0"/>
                              </a:lnTo>
                              <a:lnTo>
                                <a:pt x="580" y="0"/>
                              </a:lnTo>
                              <a:lnTo>
                                <a:pt x="611" y="0"/>
                              </a:lnTo>
                              <a:lnTo>
                                <a:pt x="677" y="42"/>
                              </a:lnTo>
                              <a:lnTo>
                                <a:pt x="644" y="204"/>
                              </a:lnTo>
                              <a:lnTo>
                                <a:pt x="644" y="246"/>
                              </a:lnTo>
                              <a:lnTo>
                                <a:pt x="644" y="286"/>
                              </a:lnTo>
                              <a:lnTo>
                                <a:pt x="611" y="286"/>
                              </a:lnTo>
                              <a:lnTo>
                                <a:pt x="611" y="328"/>
                              </a:lnTo>
                              <a:lnTo>
                                <a:pt x="611" y="370"/>
                              </a:lnTo>
                              <a:lnTo>
                                <a:pt x="611" y="409"/>
                              </a:lnTo>
                              <a:lnTo>
                                <a:pt x="611" y="451"/>
                              </a:lnTo>
                              <a:lnTo>
                                <a:pt x="580" y="491"/>
                              </a:lnTo>
                              <a:lnTo>
                                <a:pt x="580" y="532"/>
                              </a:lnTo>
                              <a:lnTo>
                                <a:pt x="580" y="574"/>
                              </a:lnTo>
                              <a:lnTo>
                                <a:pt x="548" y="574"/>
                              </a:lnTo>
                              <a:lnTo>
                                <a:pt x="548" y="614"/>
                              </a:lnTo>
                              <a:lnTo>
                                <a:pt x="548" y="65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Freeform 2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78" y="2348"/>
                          <a:ext cx="125" cy="1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9" y="0"/>
                            </a:cxn>
                            <a:cxn ang="0">
                              <a:pos x="289" y="40"/>
                            </a:cxn>
                            <a:cxn ang="0">
                              <a:pos x="289" y="81"/>
                            </a:cxn>
                            <a:cxn ang="0">
                              <a:pos x="289" y="163"/>
                            </a:cxn>
                            <a:cxn ang="0">
                              <a:pos x="322" y="163"/>
                            </a:cxn>
                            <a:cxn ang="0">
                              <a:pos x="322" y="205"/>
                            </a:cxn>
                            <a:cxn ang="0">
                              <a:pos x="322" y="244"/>
                            </a:cxn>
                            <a:cxn ang="0">
                              <a:pos x="322" y="328"/>
                            </a:cxn>
                            <a:cxn ang="0">
                              <a:pos x="322" y="409"/>
                            </a:cxn>
                            <a:cxn ang="0">
                              <a:pos x="354" y="532"/>
                            </a:cxn>
                            <a:cxn ang="0">
                              <a:pos x="354" y="614"/>
                            </a:cxn>
                            <a:cxn ang="0">
                              <a:pos x="322" y="572"/>
                            </a:cxn>
                            <a:cxn ang="0">
                              <a:pos x="289" y="572"/>
                            </a:cxn>
                            <a:cxn ang="0">
                              <a:pos x="257" y="572"/>
                            </a:cxn>
                            <a:cxn ang="0">
                              <a:pos x="225" y="572"/>
                            </a:cxn>
                            <a:cxn ang="0">
                              <a:pos x="194" y="532"/>
                            </a:cxn>
                            <a:cxn ang="0">
                              <a:pos x="161" y="532"/>
                            </a:cxn>
                            <a:cxn ang="0">
                              <a:pos x="128" y="491"/>
                            </a:cxn>
                            <a:cxn ang="0">
                              <a:pos x="128" y="449"/>
                            </a:cxn>
                            <a:cxn ang="0">
                              <a:pos x="97" y="449"/>
                            </a:cxn>
                            <a:cxn ang="0">
                              <a:pos x="65" y="409"/>
                            </a:cxn>
                            <a:cxn ang="0">
                              <a:pos x="65" y="367"/>
                            </a:cxn>
                            <a:cxn ang="0">
                              <a:pos x="32" y="367"/>
                            </a:cxn>
                            <a:cxn ang="0">
                              <a:pos x="32" y="328"/>
                            </a:cxn>
                            <a:cxn ang="0">
                              <a:pos x="0" y="286"/>
                            </a:cxn>
                            <a:cxn ang="0">
                              <a:pos x="0" y="244"/>
                            </a:cxn>
                            <a:cxn ang="0">
                              <a:pos x="0" y="205"/>
                            </a:cxn>
                            <a:cxn ang="0">
                              <a:pos x="32" y="121"/>
                            </a:cxn>
                            <a:cxn ang="0">
                              <a:pos x="32" y="81"/>
                            </a:cxn>
                            <a:cxn ang="0">
                              <a:pos x="65" y="40"/>
                            </a:cxn>
                            <a:cxn ang="0">
                              <a:pos x="97" y="40"/>
                            </a:cxn>
                            <a:cxn ang="0">
                              <a:pos x="128" y="40"/>
                            </a:cxn>
                            <a:cxn ang="0">
                              <a:pos x="161" y="40"/>
                            </a:cxn>
                            <a:cxn ang="0">
                              <a:pos x="225" y="0"/>
                            </a:cxn>
                            <a:cxn ang="0">
                              <a:pos x="289" y="0"/>
                            </a:cxn>
                          </a:cxnLst>
                          <a:rect l="0" t="0" r="r" b="b"/>
                          <a:pathLst>
                            <a:path w="354" h="614">
                              <a:moveTo>
                                <a:pt x="289" y="0"/>
                              </a:moveTo>
                              <a:lnTo>
                                <a:pt x="289" y="40"/>
                              </a:lnTo>
                              <a:lnTo>
                                <a:pt x="289" y="81"/>
                              </a:lnTo>
                              <a:lnTo>
                                <a:pt x="289" y="163"/>
                              </a:lnTo>
                              <a:lnTo>
                                <a:pt x="322" y="163"/>
                              </a:lnTo>
                              <a:lnTo>
                                <a:pt x="322" y="205"/>
                              </a:lnTo>
                              <a:lnTo>
                                <a:pt x="322" y="244"/>
                              </a:lnTo>
                              <a:lnTo>
                                <a:pt x="322" y="328"/>
                              </a:lnTo>
                              <a:lnTo>
                                <a:pt x="322" y="409"/>
                              </a:lnTo>
                              <a:lnTo>
                                <a:pt x="354" y="532"/>
                              </a:lnTo>
                              <a:lnTo>
                                <a:pt x="354" y="614"/>
                              </a:lnTo>
                              <a:lnTo>
                                <a:pt x="322" y="572"/>
                              </a:lnTo>
                              <a:lnTo>
                                <a:pt x="289" y="572"/>
                              </a:lnTo>
                              <a:lnTo>
                                <a:pt x="257" y="572"/>
                              </a:lnTo>
                              <a:lnTo>
                                <a:pt x="225" y="572"/>
                              </a:lnTo>
                              <a:lnTo>
                                <a:pt x="194" y="532"/>
                              </a:lnTo>
                              <a:lnTo>
                                <a:pt x="161" y="532"/>
                              </a:lnTo>
                              <a:lnTo>
                                <a:pt x="128" y="491"/>
                              </a:lnTo>
                              <a:lnTo>
                                <a:pt x="128" y="449"/>
                              </a:lnTo>
                              <a:lnTo>
                                <a:pt x="97" y="449"/>
                              </a:lnTo>
                              <a:lnTo>
                                <a:pt x="65" y="409"/>
                              </a:lnTo>
                              <a:lnTo>
                                <a:pt x="65" y="367"/>
                              </a:lnTo>
                              <a:lnTo>
                                <a:pt x="32" y="367"/>
                              </a:lnTo>
                              <a:lnTo>
                                <a:pt x="32" y="328"/>
                              </a:lnTo>
                              <a:lnTo>
                                <a:pt x="0" y="286"/>
                              </a:lnTo>
                              <a:lnTo>
                                <a:pt x="0" y="244"/>
                              </a:lnTo>
                              <a:lnTo>
                                <a:pt x="0" y="205"/>
                              </a:lnTo>
                              <a:lnTo>
                                <a:pt x="32" y="121"/>
                              </a:lnTo>
                              <a:lnTo>
                                <a:pt x="32" y="81"/>
                              </a:lnTo>
                              <a:lnTo>
                                <a:pt x="65" y="40"/>
                              </a:lnTo>
                              <a:lnTo>
                                <a:pt x="97" y="40"/>
                              </a:lnTo>
                              <a:lnTo>
                                <a:pt x="128" y="40"/>
                              </a:lnTo>
                              <a:lnTo>
                                <a:pt x="161" y="40"/>
                              </a:lnTo>
                              <a:lnTo>
                                <a:pt x="225" y="0"/>
                              </a:lnTo>
                              <a:lnTo>
                                <a:pt x="289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Freeform 2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9" y="2159"/>
                          <a:ext cx="251" cy="3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8" y="983"/>
                            </a:cxn>
                            <a:cxn ang="0">
                              <a:pos x="515" y="1025"/>
                            </a:cxn>
                            <a:cxn ang="0">
                              <a:pos x="483" y="1067"/>
                            </a:cxn>
                            <a:cxn ang="0">
                              <a:pos x="450" y="1106"/>
                            </a:cxn>
                            <a:cxn ang="0">
                              <a:pos x="419" y="1188"/>
                            </a:cxn>
                            <a:cxn ang="0">
                              <a:pos x="419" y="1270"/>
                            </a:cxn>
                            <a:cxn ang="0">
                              <a:pos x="387" y="1311"/>
                            </a:cxn>
                            <a:cxn ang="0">
                              <a:pos x="387" y="1311"/>
                            </a:cxn>
                            <a:cxn ang="0">
                              <a:pos x="387" y="1230"/>
                            </a:cxn>
                            <a:cxn ang="0">
                              <a:pos x="387" y="1148"/>
                            </a:cxn>
                            <a:cxn ang="0">
                              <a:pos x="387" y="1067"/>
                            </a:cxn>
                            <a:cxn ang="0">
                              <a:pos x="354" y="1106"/>
                            </a:cxn>
                            <a:cxn ang="0">
                              <a:pos x="322" y="1188"/>
                            </a:cxn>
                            <a:cxn ang="0">
                              <a:pos x="226" y="1230"/>
                            </a:cxn>
                            <a:cxn ang="0">
                              <a:pos x="161" y="1230"/>
                            </a:cxn>
                            <a:cxn ang="0">
                              <a:pos x="64" y="1230"/>
                            </a:cxn>
                            <a:cxn ang="0">
                              <a:pos x="0" y="1188"/>
                            </a:cxn>
                            <a:cxn ang="0">
                              <a:pos x="33" y="1106"/>
                            </a:cxn>
                            <a:cxn ang="0">
                              <a:pos x="97" y="983"/>
                            </a:cxn>
                            <a:cxn ang="0">
                              <a:pos x="97" y="902"/>
                            </a:cxn>
                            <a:cxn ang="0">
                              <a:pos x="130" y="820"/>
                            </a:cxn>
                            <a:cxn ang="0">
                              <a:pos x="130" y="739"/>
                            </a:cxn>
                            <a:cxn ang="0">
                              <a:pos x="130" y="616"/>
                            </a:cxn>
                            <a:cxn ang="0">
                              <a:pos x="226" y="451"/>
                            </a:cxn>
                            <a:cxn ang="0">
                              <a:pos x="258" y="411"/>
                            </a:cxn>
                            <a:cxn ang="0">
                              <a:pos x="290" y="328"/>
                            </a:cxn>
                            <a:cxn ang="0">
                              <a:pos x="322" y="247"/>
                            </a:cxn>
                            <a:cxn ang="0">
                              <a:pos x="354" y="205"/>
                            </a:cxn>
                            <a:cxn ang="0">
                              <a:pos x="387" y="165"/>
                            </a:cxn>
                            <a:cxn ang="0">
                              <a:pos x="387" y="42"/>
                            </a:cxn>
                            <a:cxn ang="0">
                              <a:pos x="450" y="42"/>
                            </a:cxn>
                            <a:cxn ang="0">
                              <a:pos x="483" y="84"/>
                            </a:cxn>
                            <a:cxn ang="0">
                              <a:pos x="515" y="123"/>
                            </a:cxn>
                            <a:cxn ang="0">
                              <a:pos x="548" y="165"/>
                            </a:cxn>
                            <a:cxn ang="0">
                              <a:pos x="579" y="247"/>
                            </a:cxn>
                            <a:cxn ang="0">
                              <a:pos x="579" y="328"/>
                            </a:cxn>
                            <a:cxn ang="0">
                              <a:pos x="611" y="370"/>
                            </a:cxn>
                            <a:cxn ang="0">
                              <a:pos x="676" y="289"/>
                            </a:cxn>
                            <a:cxn ang="0">
                              <a:pos x="708" y="370"/>
                            </a:cxn>
                            <a:cxn ang="0">
                              <a:pos x="676" y="451"/>
                            </a:cxn>
                            <a:cxn ang="0">
                              <a:pos x="611" y="492"/>
                            </a:cxn>
                            <a:cxn ang="0">
                              <a:pos x="548" y="533"/>
                            </a:cxn>
                            <a:cxn ang="0">
                              <a:pos x="483" y="575"/>
                            </a:cxn>
                            <a:cxn ang="0">
                              <a:pos x="450" y="616"/>
                            </a:cxn>
                            <a:cxn ang="0">
                              <a:pos x="450" y="697"/>
                            </a:cxn>
                            <a:cxn ang="0">
                              <a:pos x="419" y="778"/>
                            </a:cxn>
                            <a:cxn ang="0">
                              <a:pos x="419" y="861"/>
                            </a:cxn>
                            <a:cxn ang="0">
                              <a:pos x="450" y="902"/>
                            </a:cxn>
                            <a:cxn ang="0">
                              <a:pos x="515" y="902"/>
                            </a:cxn>
                            <a:cxn ang="0">
                              <a:pos x="579" y="943"/>
                            </a:cxn>
                          </a:cxnLst>
                          <a:rect l="0" t="0" r="r" b="b"/>
                          <a:pathLst>
                            <a:path w="708" h="1353">
                              <a:moveTo>
                                <a:pt x="579" y="943"/>
                              </a:moveTo>
                              <a:lnTo>
                                <a:pt x="548" y="983"/>
                              </a:lnTo>
                              <a:lnTo>
                                <a:pt x="515" y="983"/>
                              </a:lnTo>
                              <a:lnTo>
                                <a:pt x="515" y="1025"/>
                              </a:lnTo>
                              <a:lnTo>
                                <a:pt x="483" y="1025"/>
                              </a:lnTo>
                              <a:lnTo>
                                <a:pt x="483" y="1067"/>
                              </a:lnTo>
                              <a:lnTo>
                                <a:pt x="450" y="1067"/>
                              </a:lnTo>
                              <a:lnTo>
                                <a:pt x="450" y="1106"/>
                              </a:lnTo>
                              <a:lnTo>
                                <a:pt x="419" y="1148"/>
                              </a:lnTo>
                              <a:lnTo>
                                <a:pt x="419" y="1188"/>
                              </a:lnTo>
                              <a:lnTo>
                                <a:pt x="419" y="1230"/>
                              </a:lnTo>
                              <a:lnTo>
                                <a:pt x="419" y="1270"/>
                              </a:lnTo>
                              <a:lnTo>
                                <a:pt x="387" y="1270"/>
                              </a:lnTo>
                              <a:lnTo>
                                <a:pt x="387" y="1311"/>
                              </a:lnTo>
                              <a:lnTo>
                                <a:pt x="387" y="1353"/>
                              </a:lnTo>
                              <a:lnTo>
                                <a:pt x="387" y="1311"/>
                              </a:lnTo>
                              <a:lnTo>
                                <a:pt x="387" y="1270"/>
                              </a:lnTo>
                              <a:lnTo>
                                <a:pt x="387" y="1230"/>
                              </a:lnTo>
                              <a:lnTo>
                                <a:pt x="387" y="1188"/>
                              </a:lnTo>
                              <a:lnTo>
                                <a:pt x="387" y="1148"/>
                              </a:lnTo>
                              <a:lnTo>
                                <a:pt x="387" y="1106"/>
                              </a:lnTo>
                              <a:lnTo>
                                <a:pt x="387" y="1067"/>
                              </a:lnTo>
                              <a:lnTo>
                                <a:pt x="387" y="1106"/>
                              </a:lnTo>
                              <a:lnTo>
                                <a:pt x="354" y="1106"/>
                              </a:lnTo>
                              <a:lnTo>
                                <a:pt x="322" y="1148"/>
                              </a:lnTo>
                              <a:lnTo>
                                <a:pt x="322" y="1188"/>
                              </a:lnTo>
                              <a:lnTo>
                                <a:pt x="258" y="1230"/>
                              </a:lnTo>
                              <a:lnTo>
                                <a:pt x="226" y="1230"/>
                              </a:lnTo>
                              <a:lnTo>
                                <a:pt x="193" y="1230"/>
                              </a:lnTo>
                              <a:lnTo>
                                <a:pt x="161" y="1230"/>
                              </a:lnTo>
                              <a:lnTo>
                                <a:pt x="130" y="1230"/>
                              </a:lnTo>
                              <a:lnTo>
                                <a:pt x="64" y="1230"/>
                              </a:lnTo>
                              <a:lnTo>
                                <a:pt x="33" y="1230"/>
                              </a:lnTo>
                              <a:lnTo>
                                <a:pt x="0" y="1188"/>
                              </a:lnTo>
                              <a:lnTo>
                                <a:pt x="0" y="1148"/>
                              </a:lnTo>
                              <a:lnTo>
                                <a:pt x="33" y="1106"/>
                              </a:lnTo>
                              <a:lnTo>
                                <a:pt x="64" y="1067"/>
                              </a:lnTo>
                              <a:lnTo>
                                <a:pt x="97" y="983"/>
                              </a:lnTo>
                              <a:lnTo>
                                <a:pt x="97" y="943"/>
                              </a:lnTo>
                              <a:lnTo>
                                <a:pt x="97" y="902"/>
                              </a:lnTo>
                              <a:lnTo>
                                <a:pt x="97" y="861"/>
                              </a:lnTo>
                              <a:lnTo>
                                <a:pt x="130" y="820"/>
                              </a:lnTo>
                              <a:lnTo>
                                <a:pt x="130" y="778"/>
                              </a:lnTo>
                              <a:lnTo>
                                <a:pt x="130" y="739"/>
                              </a:lnTo>
                              <a:lnTo>
                                <a:pt x="130" y="656"/>
                              </a:lnTo>
                              <a:lnTo>
                                <a:pt x="130" y="616"/>
                              </a:lnTo>
                              <a:lnTo>
                                <a:pt x="193" y="533"/>
                              </a:lnTo>
                              <a:lnTo>
                                <a:pt x="226" y="451"/>
                              </a:lnTo>
                              <a:lnTo>
                                <a:pt x="226" y="411"/>
                              </a:lnTo>
                              <a:lnTo>
                                <a:pt x="258" y="411"/>
                              </a:lnTo>
                              <a:lnTo>
                                <a:pt x="258" y="370"/>
                              </a:lnTo>
                              <a:lnTo>
                                <a:pt x="290" y="328"/>
                              </a:lnTo>
                              <a:lnTo>
                                <a:pt x="322" y="289"/>
                              </a:lnTo>
                              <a:lnTo>
                                <a:pt x="322" y="247"/>
                              </a:lnTo>
                              <a:lnTo>
                                <a:pt x="354" y="247"/>
                              </a:lnTo>
                              <a:lnTo>
                                <a:pt x="354" y="205"/>
                              </a:lnTo>
                              <a:lnTo>
                                <a:pt x="387" y="205"/>
                              </a:lnTo>
                              <a:lnTo>
                                <a:pt x="387" y="165"/>
                              </a:lnTo>
                              <a:lnTo>
                                <a:pt x="387" y="84"/>
                              </a:lnTo>
                              <a:lnTo>
                                <a:pt x="387" y="42"/>
                              </a:lnTo>
                              <a:lnTo>
                                <a:pt x="419" y="0"/>
                              </a:lnTo>
                              <a:lnTo>
                                <a:pt x="450" y="42"/>
                              </a:lnTo>
                              <a:lnTo>
                                <a:pt x="483" y="42"/>
                              </a:lnTo>
                              <a:lnTo>
                                <a:pt x="483" y="84"/>
                              </a:lnTo>
                              <a:lnTo>
                                <a:pt x="515" y="84"/>
                              </a:lnTo>
                              <a:lnTo>
                                <a:pt x="515" y="123"/>
                              </a:lnTo>
                              <a:lnTo>
                                <a:pt x="548" y="123"/>
                              </a:lnTo>
                              <a:lnTo>
                                <a:pt x="548" y="165"/>
                              </a:lnTo>
                              <a:lnTo>
                                <a:pt x="579" y="205"/>
                              </a:lnTo>
                              <a:lnTo>
                                <a:pt x="579" y="247"/>
                              </a:lnTo>
                              <a:lnTo>
                                <a:pt x="579" y="289"/>
                              </a:lnTo>
                              <a:lnTo>
                                <a:pt x="579" y="328"/>
                              </a:lnTo>
                              <a:lnTo>
                                <a:pt x="579" y="370"/>
                              </a:lnTo>
                              <a:lnTo>
                                <a:pt x="611" y="370"/>
                              </a:lnTo>
                              <a:lnTo>
                                <a:pt x="644" y="328"/>
                              </a:lnTo>
                              <a:lnTo>
                                <a:pt x="676" y="289"/>
                              </a:lnTo>
                              <a:lnTo>
                                <a:pt x="708" y="328"/>
                              </a:lnTo>
                              <a:lnTo>
                                <a:pt x="708" y="370"/>
                              </a:lnTo>
                              <a:lnTo>
                                <a:pt x="708" y="411"/>
                              </a:lnTo>
                              <a:lnTo>
                                <a:pt x="676" y="451"/>
                              </a:lnTo>
                              <a:lnTo>
                                <a:pt x="644" y="451"/>
                              </a:lnTo>
                              <a:lnTo>
                                <a:pt x="611" y="492"/>
                              </a:lnTo>
                              <a:lnTo>
                                <a:pt x="579" y="492"/>
                              </a:lnTo>
                              <a:lnTo>
                                <a:pt x="548" y="533"/>
                              </a:lnTo>
                              <a:lnTo>
                                <a:pt x="515" y="533"/>
                              </a:lnTo>
                              <a:lnTo>
                                <a:pt x="483" y="575"/>
                              </a:lnTo>
                              <a:lnTo>
                                <a:pt x="450" y="575"/>
                              </a:lnTo>
                              <a:lnTo>
                                <a:pt x="450" y="616"/>
                              </a:lnTo>
                              <a:lnTo>
                                <a:pt x="450" y="656"/>
                              </a:lnTo>
                              <a:lnTo>
                                <a:pt x="450" y="697"/>
                              </a:lnTo>
                              <a:lnTo>
                                <a:pt x="419" y="739"/>
                              </a:lnTo>
                              <a:lnTo>
                                <a:pt x="419" y="778"/>
                              </a:lnTo>
                              <a:lnTo>
                                <a:pt x="419" y="820"/>
                              </a:lnTo>
                              <a:lnTo>
                                <a:pt x="419" y="861"/>
                              </a:lnTo>
                              <a:lnTo>
                                <a:pt x="419" y="902"/>
                              </a:lnTo>
                              <a:lnTo>
                                <a:pt x="450" y="902"/>
                              </a:lnTo>
                              <a:lnTo>
                                <a:pt x="483" y="902"/>
                              </a:lnTo>
                              <a:lnTo>
                                <a:pt x="515" y="902"/>
                              </a:lnTo>
                              <a:lnTo>
                                <a:pt x="548" y="943"/>
                              </a:lnTo>
                              <a:lnTo>
                                <a:pt x="579" y="94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Freeform 2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11" y="2087"/>
                          <a:ext cx="182" cy="17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14"/>
                            </a:cxn>
                            <a:cxn ang="0">
                              <a:pos x="32" y="409"/>
                            </a:cxn>
                            <a:cxn ang="0">
                              <a:pos x="63" y="328"/>
                            </a:cxn>
                            <a:cxn ang="0">
                              <a:pos x="96" y="247"/>
                            </a:cxn>
                            <a:cxn ang="0">
                              <a:pos x="129" y="247"/>
                            </a:cxn>
                            <a:cxn ang="0">
                              <a:pos x="129" y="205"/>
                            </a:cxn>
                            <a:cxn ang="0">
                              <a:pos x="160" y="205"/>
                            </a:cxn>
                            <a:cxn ang="0">
                              <a:pos x="192" y="205"/>
                            </a:cxn>
                            <a:cxn ang="0">
                              <a:pos x="224" y="205"/>
                            </a:cxn>
                            <a:cxn ang="0">
                              <a:pos x="257" y="205"/>
                            </a:cxn>
                            <a:cxn ang="0">
                              <a:pos x="289" y="205"/>
                            </a:cxn>
                            <a:cxn ang="0">
                              <a:pos x="321" y="205"/>
                            </a:cxn>
                            <a:cxn ang="0">
                              <a:pos x="353" y="163"/>
                            </a:cxn>
                            <a:cxn ang="0">
                              <a:pos x="353" y="123"/>
                            </a:cxn>
                            <a:cxn ang="0">
                              <a:pos x="353" y="82"/>
                            </a:cxn>
                            <a:cxn ang="0">
                              <a:pos x="386" y="41"/>
                            </a:cxn>
                            <a:cxn ang="0">
                              <a:pos x="386" y="0"/>
                            </a:cxn>
                            <a:cxn ang="0">
                              <a:pos x="417" y="0"/>
                            </a:cxn>
                            <a:cxn ang="0">
                              <a:pos x="417" y="41"/>
                            </a:cxn>
                            <a:cxn ang="0">
                              <a:pos x="481" y="123"/>
                            </a:cxn>
                            <a:cxn ang="0">
                              <a:pos x="514" y="163"/>
                            </a:cxn>
                            <a:cxn ang="0">
                              <a:pos x="514" y="286"/>
                            </a:cxn>
                            <a:cxn ang="0">
                              <a:pos x="514" y="450"/>
                            </a:cxn>
                            <a:cxn ang="0">
                              <a:pos x="514" y="614"/>
                            </a:cxn>
                            <a:cxn ang="0">
                              <a:pos x="481" y="655"/>
                            </a:cxn>
                            <a:cxn ang="0">
                              <a:pos x="450" y="655"/>
                            </a:cxn>
                            <a:cxn ang="0">
                              <a:pos x="386" y="655"/>
                            </a:cxn>
                            <a:cxn ang="0">
                              <a:pos x="224" y="655"/>
                            </a:cxn>
                            <a:cxn ang="0">
                              <a:pos x="63" y="697"/>
                            </a:cxn>
                            <a:cxn ang="0">
                              <a:pos x="32" y="697"/>
                            </a:cxn>
                            <a:cxn ang="0">
                              <a:pos x="0" y="697"/>
                            </a:cxn>
                            <a:cxn ang="0">
                              <a:pos x="0" y="655"/>
                            </a:cxn>
                            <a:cxn ang="0">
                              <a:pos x="0" y="614"/>
                            </a:cxn>
                          </a:cxnLst>
                          <a:rect l="0" t="0" r="r" b="b"/>
                          <a:pathLst>
                            <a:path w="514" h="697">
                              <a:moveTo>
                                <a:pt x="0" y="614"/>
                              </a:moveTo>
                              <a:lnTo>
                                <a:pt x="32" y="409"/>
                              </a:lnTo>
                              <a:lnTo>
                                <a:pt x="63" y="328"/>
                              </a:lnTo>
                              <a:lnTo>
                                <a:pt x="96" y="247"/>
                              </a:lnTo>
                              <a:lnTo>
                                <a:pt x="129" y="247"/>
                              </a:lnTo>
                              <a:lnTo>
                                <a:pt x="129" y="205"/>
                              </a:lnTo>
                              <a:lnTo>
                                <a:pt x="160" y="205"/>
                              </a:lnTo>
                              <a:lnTo>
                                <a:pt x="192" y="205"/>
                              </a:lnTo>
                              <a:lnTo>
                                <a:pt x="224" y="205"/>
                              </a:lnTo>
                              <a:lnTo>
                                <a:pt x="257" y="205"/>
                              </a:lnTo>
                              <a:lnTo>
                                <a:pt x="289" y="205"/>
                              </a:lnTo>
                              <a:lnTo>
                                <a:pt x="321" y="205"/>
                              </a:lnTo>
                              <a:lnTo>
                                <a:pt x="353" y="163"/>
                              </a:lnTo>
                              <a:lnTo>
                                <a:pt x="353" y="123"/>
                              </a:lnTo>
                              <a:lnTo>
                                <a:pt x="353" y="82"/>
                              </a:lnTo>
                              <a:lnTo>
                                <a:pt x="386" y="41"/>
                              </a:lnTo>
                              <a:lnTo>
                                <a:pt x="386" y="0"/>
                              </a:lnTo>
                              <a:lnTo>
                                <a:pt x="417" y="0"/>
                              </a:lnTo>
                              <a:lnTo>
                                <a:pt x="417" y="41"/>
                              </a:lnTo>
                              <a:lnTo>
                                <a:pt x="481" y="123"/>
                              </a:lnTo>
                              <a:lnTo>
                                <a:pt x="514" y="163"/>
                              </a:lnTo>
                              <a:lnTo>
                                <a:pt x="514" y="286"/>
                              </a:lnTo>
                              <a:lnTo>
                                <a:pt x="514" y="450"/>
                              </a:lnTo>
                              <a:lnTo>
                                <a:pt x="514" y="614"/>
                              </a:lnTo>
                              <a:lnTo>
                                <a:pt x="481" y="655"/>
                              </a:lnTo>
                              <a:lnTo>
                                <a:pt x="450" y="655"/>
                              </a:lnTo>
                              <a:lnTo>
                                <a:pt x="386" y="655"/>
                              </a:lnTo>
                              <a:lnTo>
                                <a:pt x="224" y="655"/>
                              </a:lnTo>
                              <a:lnTo>
                                <a:pt x="63" y="697"/>
                              </a:lnTo>
                              <a:lnTo>
                                <a:pt x="32" y="697"/>
                              </a:lnTo>
                              <a:lnTo>
                                <a:pt x="0" y="697"/>
                              </a:lnTo>
                              <a:lnTo>
                                <a:pt x="0" y="655"/>
                              </a:lnTo>
                              <a:lnTo>
                                <a:pt x="0" y="61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" name="Freeform 2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48" y="2053"/>
                          <a:ext cx="285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5" y="901"/>
                            </a:cxn>
                            <a:cxn ang="0">
                              <a:pos x="385" y="860"/>
                            </a:cxn>
                            <a:cxn ang="0">
                              <a:pos x="352" y="860"/>
                            </a:cxn>
                            <a:cxn ang="0">
                              <a:pos x="352" y="820"/>
                            </a:cxn>
                            <a:cxn ang="0">
                              <a:pos x="352" y="778"/>
                            </a:cxn>
                            <a:cxn ang="0">
                              <a:pos x="385" y="737"/>
                            </a:cxn>
                            <a:cxn ang="0">
                              <a:pos x="352" y="737"/>
                            </a:cxn>
                            <a:cxn ang="0">
                              <a:pos x="321" y="697"/>
                            </a:cxn>
                            <a:cxn ang="0">
                              <a:pos x="288" y="697"/>
                            </a:cxn>
                            <a:cxn ang="0">
                              <a:pos x="160" y="737"/>
                            </a:cxn>
                            <a:cxn ang="0">
                              <a:pos x="128" y="737"/>
                            </a:cxn>
                            <a:cxn ang="0">
                              <a:pos x="128" y="574"/>
                            </a:cxn>
                            <a:cxn ang="0">
                              <a:pos x="128" y="409"/>
                            </a:cxn>
                            <a:cxn ang="0">
                              <a:pos x="128" y="286"/>
                            </a:cxn>
                            <a:cxn ang="0">
                              <a:pos x="95" y="246"/>
                            </a:cxn>
                            <a:cxn ang="0">
                              <a:pos x="31" y="164"/>
                            </a:cxn>
                            <a:cxn ang="0">
                              <a:pos x="31" y="123"/>
                            </a:cxn>
                            <a:cxn ang="0">
                              <a:pos x="0" y="123"/>
                            </a:cxn>
                            <a:cxn ang="0">
                              <a:pos x="31" y="82"/>
                            </a:cxn>
                            <a:cxn ang="0">
                              <a:pos x="63" y="82"/>
                            </a:cxn>
                            <a:cxn ang="0">
                              <a:pos x="63" y="42"/>
                            </a:cxn>
                            <a:cxn ang="0">
                              <a:pos x="95" y="42"/>
                            </a:cxn>
                            <a:cxn ang="0">
                              <a:pos x="95" y="0"/>
                            </a:cxn>
                            <a:cxn ang="0">
                              <a:pos x="128" y="0"/>
                            </a:cxn>
                            <a:cxn ang="0">
                              <a:pos x="257" y="82"/>
                            </a:cxn>
                            <a:cxn ang="0">
                              <a:pos x="385" y="204"/>
                            </a:cxn>
                            <a:cxn ang="0">
                              <a:pos x="418" y="246"/>
                            </a:cxn>
                            <a:cxn ang="0">
                              <a:pos x="514" y="370"/>
                            </a:cxn>
                            <a:cxn ang="0">
                              <a:pos x="610" y="409"/>
                            </a:cxn>
                            <a:cxn ang="0">
                              <a:pos x="803" y="492"/>
                            </a:cxn>
                            <a:cxn ang="0">
                              <a:pos x="771" y="614"/>
                            </a:cxn>
                            <a:cxn ang="0">
                              <a:pos x="771" y="737"/>
                            </a:cxn>
                            <a:cxn ang="0">
                              <a:pos x="771" y="778"/>
                            </a:cxn>
                            <a:cxn ang="0">
                              <a:pos x="771" y="820"/>
                            </a:cxn>
                            <a:cxn ang="0">
                              <a:pos x="706" y="778"/>
                            </a:cxn>
                            <a:cxn ang="0">
                              <a:pos x="675" y="778"/>
                            </a:cxn>
                            <a:cxn ang="0">
                              <a:pos x="642" y="778"/>
                            </a:cxn>
                            <a:cxn ang="0">
                              <a:pos x="578" y="778"/>
                            </a:cxn>
                            <a:cxn ang="0">
                              <a:pos x="546" y="778"/>
                            </a:cxn>
                            <a:cxn ang="0">
                              <a:pos x="514" y="778"/>
                            </a:cxn>
                            <a:cxn ang="0">
                              <a:pos x="481" y="820"/>
                            </a:cxn>
                            <a:cxn ang="0">
                              <a:pos x="449" y="860"/>
                            </a:cxn>
                            <a:cxn ang="0">
                              <a:pos x="418" y="860"/>
                            </a:cxn>
                            <a:cxn ang="0">
                              <a:pos x="385" y="901"/>
                            </a:cxn>
                          </a:cxnLst>
                          <a:rect l="0" t="0" r="r" b="b"/>
                          <a:pathLst>
                            <a:path w="803" h="901">
                              <a:moveTo>
                                <a:pt x="385" y="901"/>
                              </a:moveTo>
                              <a:lnTo>
                                <a:pt x="385" y="860"/>
                              </a:lnTo>
                              <a:lnTo>
                                <a:pt x="352" y="860"/>
                              </a:lnTo>
                              <a:lnTo>
                                <a:pt x="352" y="820"/>
                              </a:lnTo>
                              <a:lnTo>
                                <a:pt x="352" y="778"/>
                              </a:lnTo>
                              <a:lnTo>
                                <a:pt x="385" y="737"/>
                              </a:lnTo>
                              <a:lnTo>
                                <a:pt x="352" y="737"/>
                              </a:lnTo>
                              <a:lnTo>
                                <a:pt x="321" y="697"/>
                              </a:lnTo>
                              <a:lnTo>
                                <a:pt x="288" y="697"/>
                              </a:lnTo>
                              <a:lnTo>
                                <a:pt x="160" y="737"/>
                              </a:lnTo>
                              <a:lnTo>
                                <a:pt x="128" y="737"/>
                              </a:lnTo>
                              <a:lnTo>
                                <a:pt x="128" y="574"/>
                              </a:lnTo>
                              <a:lnTo>
                                <a:pt x="128" y="409"/>
                              </a:lnTo>
                              <a:lnTo>
                                <a:pt x="128" y="286"/>
                              </a:lnTo>
                              <a:lnTo>
                                <a:pt x="95" y="246"/>
                              </a:lnTo>
                              <a:lnTo>
                                <a:pt x="31" y="164"/>
                              </a:lnTo>
                              <a:lnTo>
                                <a:pt x="31" y="123"/>
                              </a:lnTo>
                              <a:lnTo>
                                <a:pt x="0" y="123"/>
                              </a:lnTo>
                              <a:lnTo>
                                <a:pt x="31" y="82"/>
                              </a:lnTo>
                              <a:lnTo>
                                <a:pt x="63" y="82"/>
                              </a:lnTo>
                              <a:lnTo>
                                <a:pt x="63" y="42"/>
                              </a:lnTo>
                              <a:lnTo>
                                <a:pt x="95" y="42"/>
                              </a:lnTo>
                              <a:lnTo>
                                <a:pt x="95" y="0"/>
                              </a:lnTo>
                              <a:lnTo>
                                <a:pt x="128" y="0"/>
                              </a:lnTo>
                              <a:lnTo>
                                <a:pt x="257" y="82"/>
                              </a:lnTo>
                              <a:lnTo>
                                <a:pt x="385" y="204"/>
                              </a:lnTo>
                              <a:lnTo>
                                <a:pt x="418" y="246"/>
                              </a:lnTo>
                              <a:lnTo>
                                <a:pt x="514" y="370"/>
                              </a:lnTo>
                              <a:lnTo>
                                <a:pt x="610" y="409"/>
                              </a:lnTo>
                              <a:lnTo>
                                <a:pt x="803" y="492"/>
                              </a:lnTo>
                              <a:lnTo>
                                <a:pt x="771" y="614"/>
                              </a:lnTo>
                              <a:lnTo>
                                <a:pt x="771" y="737"/>
                              </a:lnTo>
                              <a:lnTo>
                                <a:pt x="771" y="778"/>
                              </a:lnTo>
                              <a:lnTo>
                                <a:pt x="771" y="820"/>
                              </a:lnTo>
                              <a:lnTo>
                                <a:pt x="706" y="778"/>
                              </a:lnTo>
                              <a:lnTo>
                                <a:pt x="675" y="778"/>
                              </a:lnTo>
                              <a:lnTo>
                                <a:pt x="642" y="778"/>
                              </a:lnTo>
                              <a:lnTo>
                                <a:pt x="578" y="778"/>
                              </a:lnTo>
                              <a:lnTo>
                                <a:pt x="546" y="778"/>
                              </a:lnTo>
                              <a:lnTo>
                                <a:pt x="514" y="778"/>
                              </a:lnTo>
                              <a:lnTo>
                                <a:pt x="481" y="820"/>
                              </a:lnTo>
                              <a:lnTo>
                                <a:pt x="449" y="860"/>
                              </a:lnTo>
                              <a:lnTo>
                                <a:pt x="418" y="860"/>
                              </a:lnTo>
                              <a:lnTo>
                                <a:pt x="385" y="9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" name="Freeform 2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6" y="2360"/>
                          <a:ext cx="207" cy="12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7" y="13"/>
                            </a:cxn>
                            <a:cxn ang="0">
                              <a:pos x="424" y="114"/>
                            </a:cxn>
                            <a:cxn ang="0">
                              <a:pos x="515" y="122"/>
                            </a:cxn>
                            <a:cxn ang="0">
                              <a:pos x="547" y="154"/>
                            </a:cxn>
                            <a:cxn ang="0">
                              <a:pos x="585" y="154"/>
                            </a:cxn>
                            <a:cxn ang="0">
                              <a:pos x="552" y="202"/>
                            </a:cxn>
                            <a:cxn ang="0">
                              <a:pos x="517" y="202"/>
                            </a:cxn>
                            <a:cxn ang="0">
                              <a:pos x="517" y="239"/>
                            </a:cxn>
                            <a:cxn ang="0">
                              <a:pos x="491" y="247"/>
                            </a:cxn>
                            <a:cxn ang="0">
                              <a:pos x="494" y="279"/>
                            </a:cxn>
                            <a:cxn ang="0">
                              <a:pos x="454" y="279"/>
                            </a:cxn>
                            <a:cxn ang="0">
                              <a:pos x="454" y="330"/>
                            </a:cxn>
                            <a:cxn ang="0">
                              <a:pos x="424" y="364"/>
                            </a:cxn>
                            <a:cxn ang="0">
                              <a:pos x="427" y="480"/>
                            </a:cxn>
                            <a:cxn ang="0">
                              <a:pos x="387" y="480"/>
                            </a:cxn>
                            <a:cxn ang="0">
                              <a:pos x="390" y="322"/>
                            </a:cxn>
                            <a:cxn ang="0">
                              <a:pos x="356" y="322"/>
                            </a:cxn>
                            <a:cxn ang="0">
                              <a:pos x="325" y="364"/>
                            </a:cxn>
                            <a:cxn ang="0">
                              <a:pos x="325" y="405"/>
                            </a:cxn>
                            <a:cxn ang="0">
                              <a:pos x="272" y="447"/>
                            </a:cxn>
                            <a:cxn ang="0">
                              <a:pos x="30" y="447"/>
                            </a:cxn>
                            <a:cxn ang="0">
                              <a:pos x="0" y="397"/>
                            </a:cxn>
                            <a:cxn ang="0">
                              <a:pos x="0" y="355"/>
                            </a:cxn>
                            <a:cxn ang="0">
                              <a:pos x="70" y="279"/>
                            </a:cxn>
                            <a:cxn ang="0">
                              <a:pos x="101" y="192"/>
                            </a:cxn>
                            <a:cxn ang="0">
                              <a:pos x="101" y="67"/>
                            </a:cxn>
                            <a:cxn ang="0">
                              <a:pos x="128" y="38"/>
                            </a:cxn>
                            <a:cxn ang="0">
                              <a:pos x="168" y="34"/>
                            </a:cxn>
                            <a:cxn ang="0">
                              <a:pos x="198" y="18"/>
                            </a:cxn>
                            <a:cxn ang="0">
                              <a:pos x="208" y="0"/>
                            </a:cxn>
                            <a:cxn ang="0">
                              <a:pos x="226" y="0"/>
                            </a:cxn>
                            <a:cxn ang="0">
                              <a:pos x="228" y="10"/>
                            </a:cxn>
                            <a:cxn ang="0">
                              <a:pos x="251" y="26"/>
                            </a:cxn>
                            <a:cxn ang="0">
                              <a:pos x="272" y="34"/>
                            </a:cxn>
                            <a:cxn ang="0">
                              <a:pos x="310" y="38"/>
                            </a:cxn>
                            <a:cxn ang="0">
                              <a:pos x="335" y="26"/>
                            </a:cxn>
                            <a:cxn ang="0">
                              <a:pos x="370" y="13"/>
                            </a:cxn>
                            <a:cxn ang="0">
                              <a:pos x="400" y="10"/>
                            </a:cxn>
                            <a:cxn ang="0">
                              <a:pos x="417" y="4"/>
                            </a:cxn>
                            <a:cxn ang="0">
                              <a:pos x="417" y="13"/>
                            </a:cxn>
                          </a:cxnLst>
                          <a:rect l="0" t="0" r="r" b="b"/>
                          <a:pathLst>
                            <a:path w="585" h="480">
                              <a:moveTo>
                                <a:pt x="417" y="13"/>
                              </a:moveTo>
                              <a:lnTo>
                                <a:pt x="424" y="114"/>
                              </a:lnTo>
                              <a:lnTo>
                                <a:pt x="515" y="122"/>
                              </a:lnTo>
                              <a:lnTo>
                                <a:pt x="547" y="154"/>
                              </a:lnTo>
                              <a:lnTo>
                                <a:pt x="585" y="154"/>
                              </a:lnTo>
                              <a:lnTo>
                                <a:pt x="552" y="202"/>
                              </a:lnTo>
                              <a:lnTo>
                                <a:pt x="517" y="202"/>
                              </a:lnTo>
                              <a:lnTo>
                                <a:pt x="517" y="239"/>
                              </a:lnTo>
                              <a:lnTo>
                                <a:pt x="491" y="247"/>
                              </a:lnTo>
                              <a:lnTo>
                                <a:pt x="494" y="279"/>
                              </a:lnTo>
                              <a:lnTo>
                                <a:pt x="454" y="279"/>
                              </a:lnTo>
                              <a:lnTo>
                                <a:pt x="454" y="330"/>
                              </a:lnTo>
                              <a:lnTo>
                                <a:pt x="424" y="364"/>
                              </a:lnTo>
                              <a:lnTo>
                                <a:pt x="427" y="480"/>
                              </a:lnTo>
                              <a:lnTo>
                                <a:pt x="387" y="480"/>
                              </a:lnTo>
                              <a:lnTo>
                                <a:pt x="390" y="322"/>
                              </a:lnTo>
                              <a:lnTo>
                                <a:pt x="356" y="322"/>
                              </a:lnTo>
                              <a:lnTo>
                                <a:pt x="325" y="364"/>
                              </a:lnTo>
                              <a:lnTo>
                                <a:pt x="325" y="405"/>
                              </a:lnTo>
                              <a:lnTo>
                                <a:pt x="272" y="447"/>
                              </a:lnTo>
                              <a:lnTo>
                                <a:pt x="30" y="447"/>
                              </a:lnTo>
                              <a:lnTo>
                                <a:pt x="0" y="397"/>
                              </a:lnTo>
                              <a:lnTo>
                                <a:pt x="0" y="355"/>
                              </a:lnTo>
                              <a:lnTo>
                                <a:pt x="70" y="279"/>
                              </a:lnTo>
                              <a:lnTo>
                                <a:pt x="101" y="192"/>
                              </a:lnTo>
                              <a:lnTo>
                                <a:pt x="101" y="67"/>
                              </a:lnTo>
                              <a:lnTo>
                                <a:pt x="128" y="38"/>
                              </a:lnTo>
                              <a:lnTo>
                                <a:pt x="168" y="34"/>
                              </a:lnTo>
                              <a:lnTo>
                                <a:pt x="198" y="18"/>
                              </a:lnTo>
                              <a:lnTo>
                                <a:pt x="208" y="0"/>
                              </a:lnTo>
                              <a:lnTo>
                                <a:pt x="226" y="0"/>
                              </a:lnTo>
                              <a:lnTo>
                                <a:pt x="228" y="10"/>
                              </a:lnTo>
                              <a:lnTo>
                                <a:pt x="251" y="26"/>
                              </a:lnTo>
                              <a:lnTo>
                                <a:pt x="272" y="34"/>
                              </a:lnTo>
                              <a:lnTo>
                                <a:pt x="310" y="38"/>
                              </a:lnTo>
                              <a:lnTo>
                                <a:pt x="335" y="26"/>
                              </a:lnTo>
                              <a:lnTo>
                                <a:pt x="370" y="13"/>
                              </a:lnTo>
                              <a:lnTo>
                                <a:pt x="400" y="10"/>
                              </a:lnTo>
                              <a:lnTo>
                                <a:pt x="417" y="4"/>
                              </a:lnTo>
                              <a:lnTo>
                                <a:pt x="417" y="1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5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08" y="1737"/>
                        <a:ext cx="1014" cy="883"/>
                        <a:chOff x="1308" y="1737"/>
                        <a:chExt cx="1014" cy="883"/>
                      </a:xfrm>
                      <a:grpFill/>
                    </p:grpSpPr>
                    <p:sp>
                      <p:nvSpPr>
                        <p:cNvPr id="164" name="Freeform 2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4" y="1949"/>
                          <a:ext cx="148" cy="1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9" y="205"/>
                            </a:cxn>
                            <a:cxn ang="0">
                              <a:pos x="419" y="286"/>
                            </a:cxn>
                            <a:cxn ang="0">
                              <a:pos x="387" y="286"/>
                            </a:cxn>
                            <a:cxn ang="0">
                              <a:pos x="387" y="327"/>
                            </a:cxn>
                            <a:cxn ang="0">
                              <a:pos x="387" y="368"/>
                            </a:cxn>
                            <a:cxn ang="0">
                              <a:pos x="355" y="409"/>
                            </a:cxn>
                            <a:cxn ang="0">
                              <a:pos x="355" y="450"/>
                            </a:cxn>
                            <a:cxn ang="0">
                              <a:pos x="355" y="532"/>
                            </a:cxn>
                            <a:cxn ang="0">
                              <a:pos x="355" y="572"/>
                            </a:cxn>
                            <a:cxn ang="0">
                              <a:pos x="322" y="572"/>
                            </a:cxn>
                            <a:cxn ang="0">
                              <a:pos x="322" y="613"/>
                            </a:cxn>
                            <a:cxn ang="0">
                              <a:pos x="290" y="655"/>
                            </a:cxn>
                            <a:cxn ang="0">
                              <a:pos x="322" y="655"/>
                            </a:cxn>
                            <a:cxn ang="0">
                              <a:pos x="258" y="613"/>
                            </a:cxn>
                            <a:cxn ang="0">
                              <a:pos x="226" y="572"/>
                            </a:cxn>
                            <a:cxn ang="0">
                              <a:pos x="194" y="572"/>
                            </a:cxn>
                            <a:cxn ang="0">
                              <a:pos x="161" y="532"/>
                            </a:cxn>
                            <a:cxn ang="0">
                              <a:pos x="130" y="491"/>
                            </a:cxn>
                            <a:cxn ang="0">
                              <a:pos x="98" y="491"/>
                            </a:cxn>
                            <a:cxn ang="0">
                              <a:pos x="65" y="450"/>
                            </a:cxn>
                            <a:cxn ang="0">
                              <a:pos x="33" y="450"/>
                            </a:cxn>
                            <a:cxn ang="0">
                              <a:pos x="0" y="409"/>
                            </a:cxn>
                            <a:cxn ang="0">
                              <a:pos x="0" y="368"/>
                            </a:cxn>
                            <a:cxn ang="0">
                              <a:pos x="33" y="368"/>
                            </a:cxn>
                            <a:cxn ang="0">
                              <a:pos x="33" y="327"/>
                            </a:cxn>
                            <a:cxn ang="0">
                              <a:pos x="33" y="286"/>
                            </a:cxn>
                            <a:cxn ang="0">
                              <a:pos x="0" y="244"/>
                            </a:cxn>
                            <a:cxn ang="0">
                              <a:pos x="33" y="205"/>
                            </a:cxn>
                            <a:cxn ang="0">
                              <a:pos x="33" y="163"/>
                            </a:cxn>
                            <a:cxn ang="0">
                              <a:pos x="65" y="123"/>
                            </a:cxn>
                            <a:cxn ang="0">
                              <a:pos x="98" y="123"/>
                            </a:cxn>
                            <a:cxn ang="0">
                              <a:pos x="98" y="81"/>
                            </a:cxn>
                            <a:cxn ang="0">
                              <a:pos x="130" y="81"/>
                            </a:cxn>
                            <a:cxn ang="0">
                              <a:pos x="130" y="40"/>
                            </a:cxn>
                            <a:cxn ang="0">
                              <a:pos x="130" y="0"/>
                            </a:cxn>
                            <a:cxn ang="0">
                              <a:pos x="322" y="123"/>
                            </a:cxn>
                            <a:cxn ang="0">
                              <a:pos x="387" y="205"/>
                            </a:cxn>
                            <a:cxn ang="0">
                              <a:pos x="419" y="205"/>
                            </a:cxn>
                          </a:cxnLst>
                          <a:rect l="0" t="0" r="r" b="b"/>
                          <a:pathLst>
                            <a:path w="419" h="655">
                              <a:moveTo>
                                <a:pt x="419" y="205"/>
                              </a:moveTo>
                              <a:lnTo>
                                <a:pt x="419" y="286"/>
                              </a:lnTo>
                              <a:lnTo>
                                <a:pt x="387" y="286"/>
                              </a:lnTo>
                              <a:lnTo>
                                <a:pt x="387" y="327"/>
                              </a:lnTo>
                              <a:lnTo>
                                <a:pt x="387" y="368"/>
                              </a:lnTo>
                              <a:lnTo>
                                <a:pt x="355" y="409"/>
                              </a:lnTo>
                              <a:lnTo>
                                <a:pt x="355" y="450"/>
                              </a:lnTo>
                              <a:lnTo>
                                <a:pt x="355" y="532"/>
                              </a:lnTo>
                              <a:lnTo>
                                <a:pt x="355" y="572"/>
                              </a:lnTo>
                              <a:lnTo>
                                <a:pt x="322" y="572"/>
                              </a:lnTo>
                              <a:lnTo>
                                <a:pt x="322" y="613"/>
                              </a:lnTo>
                              <a:lnTo>
                                <a:pt x="290" y="655"/>
                              </a:lnTo>
                              <a:lnTo>
                                <a:pt x="322" y="655"/>
                              </a:lnTo>
                              <a:lnTo>
                                <a:pt x="258" y="613"/>
                              </a:lnTo>
                              <a:lnTo>
                                <a:pt x="226" y="572"/>
                              </a:lnTo>
                              <a:lnTo>
                                <a:pt x="194" y="572"/>
                              </a:lnTo>
                              <a:lnTo>
                                <a:pt x="161" y="532"/>
                              </a:lnTo>
                              <a:lnTo>
                                <a:pt x="130" y="491"/>
                              </a:lnTo>
                              <a:lnTo>
                                <a:pt x="98" y="491"/>
                              </a:lnTo>
                              <a:lnTo>
                                <a:pt x="65" y="450"/>
                              </a:lnTo>
                              <a:lnTo>
                                <a:pt x="33" y="450"/>
                              </a:lnTo>
                              <a:lnTo>
                                <a:pt x="0" y="409"/>
                              </a:lnTo>
                              <a:lnTo>
                                <a:pt x="0" y="368"/>
                              </a:lnTo>
                              <a:lnTo>
                                <a:pt x="33" y="368"/>
                              </a:lnTo>
                              <a:lnTo>
                                <a:pt x="33" y="327"/>
                              </a:lnTo>
                              <a:lnTo>
                                <a:pt x="33" y="286"/>
                              </a:lnTo>
                              <a:lnTo>
                                <a:pt x="0" y="244"/>
                              </a:lnTo>
                              <a:lnTo>
                                <a:pt x="33" y="205"/>
                              </a:lnTo>
                              <a:lnTo>
                                <a:pt x="33" y="163"/>
                              </a:lnTo>
                              <a:lnTo>
                                <a:pt x="65" y="123"/>
                              </a:lnTo>
                              <a:lnTo>
                                <a:pt x="98" y="123"/>
                              </a:lnTo>
                              <a:lnTo>
                                <a:pt x="98" y="81"/>
                              </a:lnTo>
                              <a:lnTo>
                                <a:pt x="130" y="81"/>
                              </a:lnTo>
                              <a:lnTo>
                                <a:pt x="130" y="40"/>
                              </a:lnTo>
                              <a:lnTo>
                                <a:pt x="130" y="0"/>
                              </a:lnTo>
                              <a:lnTo>
                                <a:pt x="322" y="123"/>
                              </a:lnTo>
                              <a:lnTo>
                                <a:pt x="387" y="205"/>
                              </a:lnTo>
                              <a:lnTo>
                                <a:pt x="419" y="20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5" name="Freeform 2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96" y="1758"/>
                          <a:ext cx="205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78" y="450"/>
                            </a:cxn>
                            <a:cxn ang="0">
                              <a:pos x="545" y="492"/>
                            </a:cxn>
                            <a:cxn ang="0">
                              <a:pos x="514" y="534"/>
                            </a:cxn>
                            <a:cxn ang="0">
                              <a:pos x="450" y="615"/>
                            </a:cxn>
                            <a:cxn ang="0">
                              <a:pos x="417" y="615"/>
                            </a:cxn>
                            <a:cxn ang="0">
                              <a:pos x="385" y="655"/>
                            </a:cxn>
                            <a:cxn ang="0">
                              <a:pos x="321" y="697"/>
                            </a:cxn>
                            <a:cxn ang="0">
                              <a:pos x="288" y="738"/>
                            </a:cxn>
                            <a:cxn ang="0">
                              <a:pos x="257" y="738"/>
                            </a:cxn>
                            <a:cxn ang="0">
                              <a:pos x="224" y="778"/>
                            </a:cxn>
                            <a:cxn ang="0">
                              <a:pos x="224" y="820"/>
                            </a:cxn>
                            <a:cxn ang="0">
                              <a:pos x="160" y="901"/>
                            </a:cxn>
                            <a:cxn ang="0">
                              <a:pos x="160" y="861"/>
                            </a:cxn>
                            <a:cxn ang="0">
                              <a:pos x="128" y="820"/>
                            </a:cxn>
                            <a:cxn ang="0">
                              <a:pos x="96" y="820"/>
                            </a:cxn>
                            <a:cxn ang="0">
                              <a:pos x="64" y="820"/>
                            </a:cxn>
                            <a:cxn ang="0">
                              <a:pos x="31" y="820"/>
                            </a:cxn>
                            <a:cxn ang="0">
                              <a:pos x="0" y="820"/>
                            </a:cxn>
                            <a:cxn ang="0">
                              <a:pos x="31" y="738"/>
                            </a:cxn>
                            <a:cxn ang="0">
                              <a:pos x="64" y="697"/>
                            </a:cxn>
                            <a:cxn ang="0">
                              <a:pos x="96" y="655"/>
                            </a:cxn>
                            <a:cxn ang="0">
                              <a:pos x="96" y="615"/>
                            </a:cxn>
                            <a:cxn ang="0">
                              <a:pos x="128" y="573"/>
                            </a:cxn>
                            <a:cxn ang="0">
                              <a:pos x="160" y="534"/>
                            </a:cxn>
                            <a:cxn ang="0">
                              <a:pos x="160" y="492"/>
                            </a:cxn>
                            <a:cxn ang="0">
                              <a:pos x="160" y="450"/>
                            </a:cxn>
                            <a:cxn ang="0">
                              <a:pos x="160" y="410"/>
                            </a:cxn>
                            <a:cxn ang="0">
                              <a:pos x="160" y="369"/>
                            </a:cxn>
                            <a:cxn ang="0">
                              <a:pos x="192" y="328"/>
                            </a:cxn>
                            <a:cxn ang="0">
                              <a:pos x="192" y="287"/>
                            </a:cxn>
                            <a:cxn ang="0">
                              <a:pos x="224" y="287"/>
                            </a:cxn>
                            <a:cxn ang="0">
                              <a:pos x="224" y="245"/>
                            </a:cxn>
                            <a:cxn ang="0">
                              <a:pos x="224" y="206"/>
                            </a:cxn>
                            <a:cxn ang="0">
                              <a:pos x="257" y="164"/>
                            </a:cxn>
                            <a:cxn ang="0">
                              <a:pos x="288" y="164"/>
                            </a:cxn>
                            <a:cxn ang="0">
                              <a:pos x="288" y="123"/>
                            </a:cxn>
                            <a:cxn ang="0">
                              <a:pos x="321" y="82"/>
                            </a:cxn>
                            <a:cxn ang="0">
                              <a:pos x="354" y="42"/>
                            </a:cxn>
                            <a:cxn ang="0">
                              <a:pos x="354" y="0"/>
                            </a:cxn>
                            <a:cxn ang="0">
                              <a:pos x="354" y="82"/>
                            </a:cxn>
                            <a:cxn ang="0">
                              <a:pos x="354" y="123"/>
                            </a:cxn>
                            <a:cxn ang="0">
                              <a:pos x="385" y="164"/>
                            </a:cxn>
                            <a:cxn ang="0">
                              <a:pos x="417" y="245"/>
                            </a:cxn>
                            <a:cxn ang="0">
                              <a:pos x="450" y="287"/>
                            </a:cxn>
                            <a:cxn ang="0">
                              <a:pos x="482" y="328"/>
                            </a:cxn>
                            <a:cxn ang="0">
                              <a:pos x="514" y="369"/>
                            </a:cxn>
                            <a:cxn ang="0">
                              <a:pos x="514" y="410"/>
                            </a:cxn>
                            <a:cxn ang="0">
                              <a:pos x="545" y="410"/>
                            </a:cxn>
                            <a:cxn ang="0">
                              <a:pos x="578" y="410"/>
                            </a:cxn>
                            <a:cxn ang="0">
                              <a:pos x="578" y="450"/>
                            </a:cxn>
                          </a:cxnLst>
                          <a:rect l="0" t="0" r="r" b="b"/>
                          <a:pathLst>
                            <a:path w="578" h="901">
                              <a:moveTo>
                                <a:pt x="578" y="450"/>
                              </a:moveTo>
                              <a:lnTo>
                                <a:pt x="545" y="492"/>
                              </a:lnTo>
                              <a:lnTo>
                                <a:pt x="514" y="534"/>
                              </a:lnTo>
                              <a:lnTo>
                                <a:pt x="450" y="615"/>
                              </a:lnTo>
                              <a:lnTo>
                                <a:pt x="417" y="615"/>
                              </a:lnTo>
                              <a:lnTo>
                                <a:pt x="385" y="655"/>
                              </a:lnTo>
                              <a:lnTo>
                                <a:pt x="321" y="697"/>
                              </a:lnTo>
                              <a:lnTo>
                                <a:pt x="288" y="738"/>
                              </a:lnTo>
                              <a:lnTo>
                                <a:pt x="257" y="738"/>
                              </a:lnTo>
                              <a:lnTo>
                                <a:pt x="224" y="778"/>
                              </a:lnTo>
                              <a:lnTo>
                                <a:pt x="224" y="820"/>
                              </a:lnTo>
                              <a:lnTo>
                                <a:pt x="160" y="901"/>
                              </a:lnTo>
                              <a:lnTo>
                                <a:pt x="160" y="861"/>
                              </a:lnTo>
                              <a:lnTo>
                                <a:pt x="128" y="820"/>
                              </a:lnTo>
                              <a:lnTo>
                                <a:pt x="96" y="820"/>
                              </a:lnTo>
                              <a:lnTo>
                                <a:pt x="64" y="820"/>
                              </a:lnTo>
                              <a:lnTo>
                                <a:pt x="31" y="820"/>
                              </a:lnTo>
                              <a:lnTo>
                                <a:pt x="0" y="820"/>
                              </a:lnTo>
                              <a:lnTo>
                                <a:pt x="31" y="738"/>
                              </a:lnTo>
                              <a:lnTo>
                                <a:pt x="64" y="697"/>
                              </a:lnTo>
                              <a:lnTo>
                                <a:pt x="96" y="655"/>
                              </a:lnTo>
                              <a:lnTo>
                                <a:pt x="96" y="615"/>
                              </a:lnTo>
                              <a:lnTo>
                                <a:pt x="128" y="573"/>
                              </a:lnTo>
                              <a:lnTo>
                                <a:pt x="160" y="534"/>
                              </a:lnTo>
                              <a:lnTo>
                                <a:pt x="160" y="492"/>
                              </a:lnTo>
                              <a:lnTo>
                                <a:pt x="160" y="450"/>
                              </a:lnTo>
                              <a:lnTo>
                                <a:pt x="160" y="410"/>
                              </a:lnTo>
                              <a:lnTo>
                                <a:pt x="160" y="369"/>
                              </a:lnTo>
                              <a:lnTo>
                                <a:pt x="192" y="328"/>
                              </a:lnTo>
                              <a:lnTo>
                                <a:pt x="192" y="287"/>
                              </a:lnTo>
                              <a:lnTo>
                                <a:pt x="224" y="287"/>
                              </a:lnTo>
                              <a:lnTo>
                                <a:pt x="224" y="245"/>
                              </a:lnTo>
                              <a:lnTo>
                                <a:pt x="224" y="206"/>
                              </a:lnTo>
                              <a:lnTo>
                                <a:pt x="257" y="164"/>
                              </a:lnTo>
                              <a:lnTo>
                                <a:pt x="288" y="164"/>
                              </a:lnTo>
                              <a:lnTo>
                                <a:pt x="288" y="123"/>
                              </a:lnTo>
                              <a:lnTo>
                                <a:pt x="321" y="82"/>
                              </a:lnTo>
                              <a:lnTo>
                                <a:pt x="354" y="42"/>
                              </a:lnTo>
                              <a:lnTo>
                                <a:pt x="354" y="0"/>
                              </a:lnTo>
                              <a:lnTo>
                                <a:pt x="354" y="82"/>
                              </a:lnTo>
                              <a:lnTo>
                                <a:pt x="354" y="123"/>
                              </a:lnTo>
                              <a:lnTo>
                                <a:pt x="385" y="164"/>
                              </a:lnTo>
                              <a:lnTo>
                                <a:pt x="417" y="245"/>
                              </a:lnTo>
                              <a:lnTo>
                                <a:pt x="450" y="287"/>
                              </a:lnTo>
                              <a:lnTo>
                                <a:pt x="482" y="328"/>
                              </a:lnTo>
                              <a:lnTo>
                                <a:pt x="514" y="369"/>
                              </a:lnTo>
                              <a:lnTo>
                                <a:pt x="514" y="410"/>
                              </a:lnTo>
                              <a:lnTo>
                                <a:pt x="545" y="410"/>
                              </a:lnTo>
                              <a:lnTo>
                                <a:pt x="578" y="410"/>
                              </a:lnTo>
                              <a:lnTo>
                                <a:pt x="578" y="45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6" name="Freeform 2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4" y="1979"/>
                          <a:ext cx="79" cy="7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5" y="245"/>
                            </a:cxn>
                            <a:cxn ang="0">
                              <a:pos x="225" y="286"/>
                            </a:cxn>
                            <a:cxn ang="0">
                              <a:pos x="193" y="286"/>
                            </a:cxn>
                            <a:cxn ang="0">
                              <a:pos x="161" y="286"/>
                            </a:cxn>
                            <a:cxn ang="0">
                              <a:pos x="128" y="286"/>
                            </a:cxn>
                            <a:cxn ang="0">
                              <a:pos x="97" y="286"/>
                            </a:cxn>
                            <a:cxn ang="0">
                              <a:pos x="64" y="286"/>
                            </a:cxn>
                            <a:cxn ang="0">
                              <a:pos x="64" y="245"/>
                            </a:cxn>
                            <a:cxn ang="0">
                              <a:pos x="33" y="205"/>
                            </a:cxn>
                            <a:cxn ang="0">
                              <a:pos x="33" y="164"/>
                            </a:cxn>
                            <a:cxn ang="0">
                              <a:pos x="33" y="122"/>
                            </a:cxn>
                            <a:cxn ang="0">
                              <a:pos x="33" y="83"/>
                            </a:cxn>
                            <a:cxn ang="0">
                              <a:pos x="0" y="41"/>
                            </a:cxn>
                            <a:cxn ang="0">
                              <a:pos x="0" y="0"/>
                            </a:cxn>
                            <a:cxn ang="0">
                              <a:pos x="33" y="0"/>
                            </a:cxn>
                            <a:cxn ang="0">
                              <a:pos x="64" y="41"/>
                            </a:cxn>
                            <a:cxn ang="0">
                              <a:pos x="97" y="41"/>
                            </a:cxn>
                            <a:cxn ang="0">
                              <a:pos x="97" y="83"/>
                            </a:cxn>
                            <a:cxn ang="0">
                              <a:pos x="128" y="83"/>
                            </a:cxn>
                            <a:cxn ang="0">
                              <a:pos x="128" y="122"/>
                            </a:cxn>
                            <a:cxn ang="0">
                              <a:pos x="161" y="122"/>
                            </a:cxn>
                            <a:cxn ang="0">
                              <a:pos x="161" y="164"/>
                            </a:cxn>
                            <a:cxn ang="0">
                              <a:pos x="193" y="205"/>
                            </a:cxn>
                            <a:cxn ang="0">
                              <a:pos x="225" y="205"/>
                            </a:cxn>
                            <a:cxn ang="0">
                              <a:pos x="225" y="245"/>
                            </a:cxn>
                          </a:cxnLst>
                          <a:rect l="0" t="0" r="r" b="b"/>
                          <a:pathLst>
                            <a:path w="225" h="286">
                              <a:moveTo>
                                <a:pt x="225" y="245"/>
                              </a:moveTo>
                              <a:lnTo>
                                <a:pt x="225" y="286"/>
                              </a:lnTo>
                              <a:lnTo>
                                <a:pt x="193" y="286"/>
                              </a:lnTo>
                              <a:lnTo>
                                <a:pt x="161" y="286"/>
                              </a:lnTo>
                              <a:lnTo>
                                <a:pt x="128" y="286"/>
                              </a:lnTo>
                              <a:lnTo>
                                <a:pt x="97" y="286"/>
                              </a:lnTo>
                              <a:lnTo>
                                <a:pt x="64" y="286"/>
                              </a:lnTo>
                              <a:lnTo>
                                <a:pt x="64" y="245"/>
                              </a:lnTo>
                              <a:lnTo>
                                <a:pt x="33" y="205"/>
                              </a:lnTo>
                              <a:lnTo>
                                <a:pt x="33" y="164"/>
                              </a:lnTo>
                              <a:lnTo>
                                <a:pt x="33" y="122"/>
                              </a:lnTo>
                              <a:lnTo>
                                <a:pt x="33" y="83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lnTo>
                                <a:pt x="33" y="0"/>
                              </a:lnTo>
                              <a:lnTo>
                                <a:pt x="64" y="41"/>
                              </a:lnTo>
                              <a:lnTo>
                                <a:pt x="97" y="41"/>
                              </a:lnTo>
                              <a:lnTo>
                                <a:pt x="97" y="83"/>
                              </a:lnTo>
                              <a:lnTo>
                                <a:pt x="128" y="83"/>
                              </a:lnTo>
                              <a:lnTo>
                                <a:pt x="128" y="122"/>
                              </a:lnTo>
                              <a:lnTo>
                                <a:pt x="161" y="122"/>
                              </a:lnTo>
                              <a:lnTo>
                                <a:pt x="161" y="164"/>
                              </a:lnTo>
                              <a:lnTo>
                                <a:pt x="193" y="205"/>
                              </a:lnTo>
                              <a:lnTo>
                                <a:pt x="225" y="205"/>
                              </a:lnTo>
                              <a:lnTo>
                                <a:pt x="225" y="24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7" name="Freeform 2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77" y="1737"/>
                          <a:ext cx="182" cy="2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1" y="736"/>
                            </a:cxn>
                            <a:cxn ang="0">
                              <a:pos x="321" y="696"/>
                            </a:cxn>
                            <a:cxn ang="0">
                              <a:pos x="321" y="655"/>
                            </a:cxn>
                            <a:cxn ang="0">
                              <a:pos x="353" y="655"/>
                            </a:cxn>
                            <a:cxn ang="0">
                              <a:pos x="353" y="615"/>
                            </a:cxn>
                            <a:cxn ang="0">
                              <a:pos x="385" y="573"/>
                            </a:cxn>
                            <a:cxn ang="0">
                              <a:pos x="385" y="531"/>
                            </a:cxn>
                            <a:cxn ang="0">
                              <a:pos x="353" y="492"/>
                            </a:cxn>
                            <a:cxn ang="0">
                              <a:pos x="321" y="492"/>
                            </a:cxn>
                            <a:cxn ang="0">
                              <a:pos x="321" y="531"/>
                            </a:cxn>
                            <a:cxn ang="0">
                              <a:pos x="288" y="531"/>
                            </a:cxn>
                            <a:cxn ang="0">
                              <a:pos x="257" y="531"/>
                            </a:cxn>
                            <a:cxn ang="0">
                              <a:pos x="224" y="531"/>
                            </a:cxn>
                            <a:cxn ang="0">
                              <a:pos x="224" y="573"/>
                            </a:cxn>
                            <a:cxn ang="0">
                              <a:pos x="192" y="573"/>
                            </a:cxn>
                            <a:cxn ang="0">
                              <a:pos x="160" y="615"/>
                            </a:cxn>
                            <a:cxn ang="0">
                              <a:pos x="128" y="573"/>
                            </a:cxn>
                            <a:cxn ang="0">
                              <a:pos x="96" y="573"/>
                            </a:cxn>
                            <a:cxn ang="0">
                              <a:pos x="96" y="531"/>
                            </a:cxn>
                            <a:cxn ang="0">
                              <a:pos x="63" y="531"/>
                            </a:cxn>
                            <a:cxn ang="0">
                              <a:pos x="63" y="492"/>
                            </a:cxn>
                            <a:cxn ang="0">
                              <a:pos x="31" y="492"/>
                            </a:cxn>
                            <a:cxn ang="0">
                              <a:pos x="0" y="492"/>
                            </a:cxn>
                            <a:cxn ang="0">
                              <a:pos x="31" y="450"/>
                            </a:cxn>
                            <a:cxn ang="0">
                              <a:pos x="63" y="409"/>
                            </a:cxn>
                            <a:cxn ang="0">
                              <a:pos x="96" y="368"/>
                            </a:cxn>
                            <a:cxn ang="0">
                              <a:pos x="128" y="368"/>
                            </a:cxn>
                            <a:cxn ang="0">
                              <a:pos x="160" y="368"/>
                            </a:cxn>
                            <a:cxn ang="0">
                              <a:pos x="160" y="327"/>
                            </a:cxn>
                            <a:cxn ang="0">
                              <a:pos x="192" y="327"/>
                            </a:cxn>
                            <a:cxn ang="0">
                              <a:pos x="224" y="287"/>
                            </a:cxn>
                            <a:cxn ang="0">
                              <a:pos x="257" y="287"/>
                            </a:cxn>
                            <a:cxn ang="0">
                              <a:pos x="288" y="245"/>
                            </a:cxn>
                            <a:cxn ang="0">
                              <a:pos x="288" y="204"/>
                            </a:cxn>
                            <a:cxn ang="0">
                              <a:pos x="321" y="164"/>
                            </a:cxn>
                            <a:cxn ang="0">
                              <a:pos x="353" y="123"/>
                            </a:cxn>
                            <a:cxn ang="0">
                              <a:pos x="385" y="123"/>
                            </a:cxn>
                            <a:cxn ang="0">
                              <a:pos x="417" y="81"/>
                            </a:cxn>
                            <a:cxn ang="0">
                              <a:pos x="450" y="40"/>
                            </a:cxn>
                            <a:cxn ang="0">
                              <a:pos x="450" y="0"/>
                            </a:cxn>
                            <a:cxn ang="0">
                              <a:pos x="450" y="40"/>
                            </a:cxn>
                            <a:cxn ang="0">
                              <a:pos x="481" y="40"/>
                            </a:cxn>
                            <a:cxn ang="0">
                              <a:pos x="514" y="40"/>
                            </a:cxn>
                            <a:cxn ang="0">
                              <a:pos x="481" y="492"/>
                            </a:cxn>
                            <a:cxn ang="0">
                              <a:pos x="481" y="531"/>
                            </a:cxn>
                            <a:cxn ang="0">
                              <a:pos x="450" y="696"/>
                            </a:cxn>
                            <a:cxn ang="0">
                              <a:pos x="450" y="736"/>
                            </a:cxn>
                            <a:cxn ang="0">
                              <a:pos x="417" y="736"/>
                            </a:cxn>
                            <a:cxn ang="0">
                              <a:pos x="417" y="778"/>
                            </a:cxn>
                            <a:cxn ang="0">
                              <a:pos x="417" y="820"/>
                            </a:cxn>
                            <a:cxn ang="0">
                              <a:pos x="353" y="736"/>
                            </a:cxn>
                            <a:cxn ang="0">
                              <a:pos x="321" y="736"/>
                            </a:cxn>
                          </a:cxnLst>
                          <a:rect l="0" t="0" r="r" b="b"/>
                          <a:pathLst>
                            <a:path w="514" h="820">
                              <a:moveTo>
                                <a:pt x="321" y="736"/>
                              </a:moveTo>
                              <a:lnTo>
                                <a:pt x="321" y="696"/>
                              </a:lnTo>
                              <a:lnTo>
                                <a:pt x="321" y="655"/>
                              </a:lnTo>
                              <a:lnTo>
                                <a:pt x="353" y="655"/>
                              </a:lnTo>
                              <a:lnTo>
                                <a:pt x="353" y="615"/>
                              </a:lnTo>
                              <a:lnTo>
                                <a:pt x="385" y="573"/>
                              </a:lnTo>
                              <a:lnTo>
                                <a:pt x="385" y="531"/>
                              </a:lnTo>
                              <a:lnTo>
                                <a:pt x="353" y="492"/>
                              </a:lnTo>
                              <a:lnTo>
                                <a:pt x="321" y="492"/>
                              </a:lnTo>
                              <a:lnTo>
                                <a:pt x="321" y="531"/>
                              </a:lnTo>
                              <a:lnTo>
                                <a:pt x="288" y="531"/>
                              </a:lnTo>
                              <a:lnTo>
                                <a:pt x="257" y="531"/>
                              </a:lnTo>
                              <a:lnTo>
                                <a:pt x="224" y="531"/>
                              </a:lnTo>
                              <a:lnTo>
                                <a:pt x="224" y="573"/>
                              </a:lnTo>
                              <a:lnTo>
                                <a:pt x="192" y="573"/>
                              </a:lnTo>
                              <a:lnTo>
                                <a:pt x="160" y="615"/>
                              </a:lnTo>
                              <a:lnTo>
                                <a:pt x="128" y="573"/>
                              </a:lnTo>
                              <a:lnTo>
                                <a:pt x="96" y="573"/>
                              </a:lnTo>
                              <a:lnTo>
                                <a:pt x="96" y="531"/>
                              </a:lnTo>
                              <a:lnTo>
                                <a:pt x="63" y="531"/>
                              </a:lnTo>
                              <a:lnTo>
                                <a:pt x="63" y="492"/>
                              </a:lnTo>
                              <a:lnTo>
                                <a:pt x="31" y="492"/>
                              </a:lnTo>
                              <a:lnTo>
                                <a:pt x="0" y="492"/>
                              </a:lnTo>
                              <a:lnTo>
                                <a:pt x="31" y="450"/>
                              </a:lnTo>
                              <a:lnTo>
                                <a:pt x="63" y="409"/>
                              </a:lnTo>
                              <a:lnTo>
                                <a:pt x="96" y="368"/>
                              </a:lnTo>
                              <a:lnTo>
                                <a:pt x="128" y="368"/>
                              </a:lnTo>
                              <a:lnTo>
                                <a:pt x="160" y="368"/>
                              </a:lnTo>
                              <a:lnTo>
                                <a:pt x="160" y="327"/>
                              </a:lnTo>
                              <a:lnTo>
                                <a:pt x="192" y="327"/>
                              </a:lnTo>
                              <a:lnTo>
                                <a:pt x="224" y="287"/>
                              </a:lnTo>
                              <a:lnTo>
                                <a:pt x="257" y="287"/>
                              </a:lnTo>
                              <a:lnTo>
                                <a:pt x="288" y="245"/>
                              </a:lnTo>
                              <a:lnTo>
                                <a:pt x="288" y="204"/>
                              </a:lnTo>
                              <a:lnTo>
                                <a:pt x="321" y="164"/>
                              </a:lnTo>
                              <a:lnTo>
                                <a:pt x="353" y="123"/>
                              </a:lnTo>
                              <a:lnTo>
                                <a:pt x="385" y="123"/>
                              </a:lnTo>
                              <a:lnTo>
                                <a:pt x="417" y="81"/>
                              </a:lnTo>
                              <a:lnTo>
                                <a:pt x="450" y="40"/>
                              </a:lnTo>
                              <a:lnTo>
                                <a:pt x="450" y="0"/>
                              </a:lnTo>
                              <a:lnTo>
                                <a:pt x="450" y="40"/>
                              </a:lnTo>
                              <a:lnTo>
                                <a:pt x="481" y="40"/>
                              </a:lnTo>
                              <a:lnTo>
                                <a:pt x="514" y="40"/>
                              </a:lnTo>
                              <a:lnTo>
                                <a:pt x="481" y="492"/>
                              </a:lnTo>
                              <a:lnTo>
                                <a:pt x="481" y="531"/>
                              </a:lnTo>
                              <a:lnTo>
                                <a:pt x="450" y="696"/>
                              </a:lnTo>
                              <a:lnTo>
                                <a:pt x="450" y="736"/>
                              </a:lnTo>
                              <a:lnTo>
                                <a:pt x="417" y="736"/>
                              </a:lnTo>
                              <a:lnTo>
                                <a:pt x="417" y="778"/>
                              </a:lnTo>
                              <a:lnTo>
                                <a:pt x="417" y="820"/>
                              </a:lnTo>
                              <a:lnTo>
                                <a:pt x="353" y="736"/>
                              </a:lnTo>
                              <a:lnTo>
                                <a:pt x="321" y="73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8" name="Freeform 2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6" y="2316"/>
                          <a:ext cx="148" cy="10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6" y="0"/>
                            </a:cxn>
                            <a:cxn ang="0">
                              <a:pos x="353" y="0"/>
                            </a:cxn>
                            <a:cxn ang="0">
                              <a:pos x="353" y="40"/>
                            </a:cxn>
                            <a:cxn ang="0">
                              <a:pos x="322" y="40"/>
                            </a:cxn>
                            <a:cxn ang="0">
                              <a:pos x="289" y="40"/>
                            </a:cxn>
                            <a:cxn ang="0">
                              <a:pos x="258" y="82"/>
                            </a:cxn>
                            <a:cxn ang="0">
                              <a:pos x="225" y="82"/>
                            </a:cxn>
                            <a:cxn ang="0">
                              <a:pos x="193" y="124"/>
                            </a:cxn>
                            <a:cxn ang="0">
                              <a:pos x="161" y="124"/>
                            </a:cxn>
                            <a:cxn ang="0">
                              <a:pos x="129" y="163"/>
                            </a:cxn>
                            <a:cxn ang="0">
                              <a:pos x="65" y="124"/>
                            </a:cxn>
                            <a:cxn ang="0">
                              <a:pos x="0" y="124"/>
                            </a:cxn>
                            <a:cxn ang="0">
                              <a:pos x="0" y="205"/>
                            </a:cxn>
                            <a:cxn ang="0">
                              <a:pos x="0" y="286"/>
                            </a:cxn>
                            <a:cxn ang="0">
                              <a:pos x="32" y="328"/>
                            </a:cxn>
                            <a:cxn ang="0">
                              <a:pos x="32" y="368"/>
                            </a:cxn>
                            <a:cxn ang="0">
                              <a:pos x="65" y="368"/>
                            </a:cxn>
                            <a:cxn ang="0">
                              <a:pos x="96" y="368"/>
                            </a:cxn>
                            <a:cxn ang="0">
                              <a:pos x="129" y="368"/>
                            </a:cxn>
                            <a:cxn ang="0">
                              <a:pos x="161" y="368"/>
                            </a:cxn>
                            <a:cxn ang="0">
                              <a:pos x="193" y="368"/>
                            </a:cxn>
                            <a:cxn ang="0">
                              <a:pos x="193" y="410"/>
                            </a:cxn>
                            <a:cxn ang="0">
                              <a:pos x="225" y="368"/>
                            </a:cxn>
                            <a:cxn ang="0">
                              <a:pos x="258" y="368"/>
                            </a:cxn>
                            <a:cxn ang="0">
                              <a:pos x="289" y="328"/>
                            </a:cxn>
                            <a:cxn ang="0">
                              <a:pos x="289" y="286"/>
                            </a:cxn>
                            <a:cxn ang="0">
                              <a:pos x="322" y="286"/>
                            </a:cxn>
                            <a:cxn ang="0">
                              <a:pos x="353" y="245"/>
                            </a:cxn>
                            <a:cxn ang="0">
                              <a:pos x="386" y="205"/>
                            </a:cxn>
                            <a:cxn ang="0">
                              <a:pos x="419" y="163"/>
                            </a:cxn>
                            <a:cxn ang="0">
                              <a:pos x="419" y="124"/>
                            </a:cxn>
                            <a:cxn ang="0">
                              <a:pos x="419" y="82"/>
                            </a:cxn>
                            <a:cxn ang="0">
                              <a:pos x="386" y="40"/>
                            </a:cxn>
                            <a:cxn ang="0">
                              <a:pos x="386" y="0"/>
                            </a:cxn>
                          </a:cxnLst>
                          <a:rect l="0" t="0" r="r" b="b"/>
                          <a:pathLst>
                            <a:path w="419" h="410">
                              <a:moveTo>
                                <a:pt x="386" y="0"/>
                              </a:moveTo>
                              <a:lnTo>
                                <a:pt x="353" y="0"/>
                              </a:lnTo>
                              <a:lnTo>
                                <a:pt x="353" y="40"/>
                              </a:lnTo>
                              <a:lnTo>
                                <a:pt x="322" y="40"/>
                              </a:lnTo>
                              <a:lnTo>
                                <a:pt x="289" y="40"/>
                              </a:lnTo>
                              <a:lnTo>
                                <a:pt x="258" y="82"/>
                              </a:lnTo>
                              <a:lnTo>
                                <a:pt x="225" y="82"/>
                              </a:lnTo>
                              <a:lnTo>
                                <a:pt x="193" y="124"/>
                              </a:lnTo>
                              <a:lnTo>
                                <a:pt x="161" y="124"/>
                              </a:lnTo>
                              <a:lnTo>
                                <a:pt x="129" y="163"/>
                              </a:lnTo>
                              <a:lnTo>
                                <a:pt x="65" y="124"/>
                              </a:lnTo>
                              <a:lnTo>
                                <a:pt x="0" y="124"/>
                              </a:lnTo>
                              <a:lnTo>
                                <a:pt x="0" y="205"/>
                              </a:lnTo>
                              <a:lnTo>
                                <a:pt x="0" y="286"/>
                              </a:lnTo>
                              <a:lnTo>
                                <a:pt x="32" y="328"/>
                              </a:lnTo>
                              <a:lnTo>
                                <a:pt x="32" y="368"/>
                              </a:lnTo>
                              <a:lnTo>
                                <a:pt x="65" y="368"/>
                              </a:lnTo>
                              <a:lnTo>
                                <a:pt x="96" y="368"/>
                              </a:lnTo>
                              <a:lnTo>
                                <a:pt x="129" y="368"/>
                              </a:lnTo>
                              <a:lnTo>
                                <a:pt x="161" y="368"/>
                              </a:lnTo>
                              <a:lnTo>
                                <a:pt x="193" y="368"/>
                              </a:lnTo>
                              <a:lnTo>
                                <a:pt x="193" y="410"/>
                              </a:lnTo>
                              <a:lnTo>
                                <a:pt x="225" y="368"/>
                              </a:lnTo>
                              <a:lnTo>
                                <a:pt x="258" y="368"/>
                              </a:lnTo>
                              <a:lnTo>
                                <a:pt x="289" y="328"/>
                              </a:lnTo>
                              <a:lnTo>
                                <a:pt x="289" y="286"/>
                              </a:lnTo>
                              <a:lnTo>
                                <a:pt x="322" y="286"/>
                              </a:lnTo>
                              <a:lnTo>
                                <a:pt x="353" y="245"/>
                              </a:lnTo>
                              <a:lnTo>
                                <a:pt x="386" y="205"/>
                              </a:lnTo>
                              <a:lnTo>
                                <a:pt x="419" y="163"/>
                              </a:lnTo>
                              <a:lnTo>
                                <a:pt x="419" y="124"/>
                              </a:lnTo>
                              <a:lnTo>
                                <a:pt x="419" y="82"/>
                              </a:lnTo>
                              <a:lnTo>
                                <a:pt x="386" y="40"/>
                              </a:lnTo>
                              <a:lnTo>
                                <a:pt x="386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9" name="Freeform 2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75" y="2326"/>
                          <a:ext cx="159" cy="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49" y="42"/>
                            </a:cxn>
                            <a:cxn ang="0">
                              <a:pos x="449" y="84"/>
                            </a:cxn>
                            <a:cxn ang="0">
                              <a:pos x="418" y="124"/>
                            </a:cxn>
                            <a:cxn ang="0">
                              <a:pos x="418" y="165"/>
                            </a:cxn>
                            <a:cxn ang="0">
                              <a:pos x="386" y="165"/>
                            </a:cxn>
                            <a:cxn ang="0">
                              <a:pos x="386" y="205"/>
                            </a:cxn>
                            <a:cxn ang="0">
                              <a:pos x="353" y="205"/>
                            </a:cxn>
                            <a:cxn ang="0">
                              <a:pos x="320" y="247"/>
                            </a:cxn>
                            <a:cxn ang="0">
                              <a:pos x="290" y="247"/>
                            </a:cxn>
                            <a:cxn ang="0">
                              <a:pos x="257" y="247"/>
                            </a:cxn>
                            <a:cxn ang="0">
                              <a:pos x="225" y="247"/>
                            </a:cxn>
                            <a:cxn ang="0">
                              <a:pos x="225" y="289"/>
                            </a:cxn>
                            <a:cxn ang="0">
                              <a:pos x="192" y="289"/>
                            </a:cxn>
                            <a:cxn ang="0">
                              <a:pos x="160" y="289"/>
                            </a:cxn>
                            <a:cxn ang="0">
                              <a:pos x="129" y="247"/>
                            </a:cxn>
                            <a:cxn ang="0">
                              <a:pos x="96" y="247"/>
                            </a:cxn>
                            <a:cxn ang="0">
                              <a:pos x="63" y="289"/>
                            </a:cxn>
                            <a:cxn ang="0">
                              <a:pos x="32" y="328"/>
                            </a:cxn>
                            <a:cxn ang="0">
                              <a:pos x="32" y="370"/>
                            </a:cxn>
                            <a:cxn ang="0">
                              <a:pos x="0" y="370"/>
                            </a:cxn>
                            <a:cxn ang="0">
                              <a:pos x="0" y="328"/>
                            </a:cxn>
                            <a:cxn ang="0">
                              <a:pos x="0" y="289"/>
                            </a:cxn>
                            <a:cxn ang="0">
                              <a:pos x="32" y="289"/>
                            </a:cxn>
                            <a:cxn ang="0">
                              <a:pos x="32" y="247"/>
                            </a:cxn>
                            <a:cxn ang="0">
                              <a:pos x="32" y="205"/>
                            </a:cxn>
                            <a:cxn ang="0">
                              <a:pos x="63" y="165"/>
                            </a:cxn>
                            <a:cxn ang="0">
                              <a:pos x="63" y="124"/>
                            </a:cxn>
                            <a:cxn ang="0">
                              <a:pos x="63" y="84"/>
                            </a:cxn>
                            <a:cxn ang="0">
                              <a:pos x="63" y="42"/>
                            </a:cxn>
                            <a:cxn ang="0">
                              <a:pos x="63" y="0"/>
                            </a:cxn>
                            <a:cxn ang="0">
                              <a:pos x="96" y="0"/>
                            </a:cxn>
                            <a:cxn ang="0">
                              <a:pos x="129" y="0"/>
                            </a:cxn>
                            <a:cxn ang="0">
                              <a:pos x="160" y="0"/>
                            </a:cxn>
                            <a:cxn ang="0">
                              <a:pos x="225" y="0"/>
                            </a:cxn>
                            <a:cxn ang="0">
                              <a:pos x="290" y="0"/>
                            </a:cxn>
                            <a:cxn ang="0">
                              <a:pos x="353" y="42"/>
                            </a:cxn>
                            <a:cxn ang="0">
                              <a:pos x="386" y="42"/>
                            </a:cxn>
                            <a:cxn ang="0">
                              <a:pos x="418" y="42"/>
                            </a:cxn>
                            <a:cxn ang="0">
                              <a:pos x="449" y="42"/>
                            </a:cxn>
                          </a:cxnLst>
                          <a:rect l="0" t="0" r="r" b="b"/>
                          <a:pathLst>
                            <a:path w="449" h="370">
                              <a:moveTo>
                                <a:pt x="449" y="42"/>
                              </a:moveTo>
                              <a:lnTo>
                                <a:pt x="449" y="84"/>
                              </a:lnTo>
                              <a:lnTo>
                                <a:pt x="418" y="124"/>
                              </a:lnTo>
                              <a:lnTo>
                                <a:pt x="418" y="165"/>
                              </a:lnTo>
                              <a:lnTo>
                                <a:pt x="386" y="165"/>
                              </a:lnTo>
                              <a:lnTo>
                                <a:pt x="386" y="205"/>
                              </a:lnTo>
                              <a:lnTo>
                                <a:pt x="353" y="205"/>
                              </a:lnTo>
                              <a:lnTo>
                                <a:pt x="320" y="247"/>
                              </a:lnTo>
                              <a:lnTo>
                                <a:pt x="290" y="247"/>
                              </a:lnTo>
                              <a:lnTo>
                                <a:pt x="257" y="247"/>
                              </a:lnTo>
                              <a:lnTo>
                                <a:pt x="225" y="247"/>
                              </a:lnTo>
                              <a:lnTo>
                                <a:pt x="225" y="289"/>
                              </a:lnTo>
                              <a:lnTo>
                                <a:pt x="192" y="289"/>
                              </a:lnTo>
                              <a:lnTo>
                                <a:pt x="160" y="289"/>
                              </a:lnTo>
                              <a:lnTo>
                                <a:pt x="129" y="247"/>
                              </a:lnTo>
                              <a:lnTo>
                                <a:pt x="96" y="247"/>
                              </a:lnTo>
                              <a:lnTo>
                                <a:pt x="63" y="289"/>
                              </a:lnTo>
                              <a:lnTo>
                                <a:pt x="32" y="328"/>
                              </a:lnTo>
                              <a:lnTo>
                                <a:pt x="32" y="370"/>
                              </a:lnTo>
                              <a:lnTo>
                                <a:pt x="0" y="370"/>
                              </a:lnTo>
                              <a:lnTo>
                                <a:pt x="0" y="328"/>
                              </a:lnTo>
                              <a:lnTo>
                                <a:pt x="0" y="289"/>
                              </a:lnTo>
                              <a:lnTo>
                                <a:pt x="32" y="289"/>
                              </a:lnTo>
                              <a:lnTo>
                                <a:pt x="32" y="247"/>
                              </a:lnTo>
                              <a:lnTo>
                                <a:pt x="32" y="205"/>
                              </a:lnTo>
                              <a:lnTo>
                                <a:pt x="63" y="165"/>
                              </a:lnTo>
                              <a:lnTo>
                                <a:pt x="63" y="124"/>
                              </a:lnTo>
                              <a:lnTo>
                                <a:pt x="63" y="84"/>
                              </a:lnTo>
                              <a:lnTo>
                                <a:pt x="63" y="42"/>
                              </a:lnTo>
                              <a:lnTo>
                                <a:pt x="63" y="0"/>
                              </a:lnTo>
                              <a:lnTo>
                                <a:pt x="96" y="0"/>
                              </a:lnTo>
                              <a:lnTo>
                                <a:pt x="129" y="0"/>
                              </a:lnTo>
                              <a:lnTo>
                                <a:pt x="160" y="0"/>
                              </a:lnTo>
                              <a:lnTo>
                                <a:pt x="225" y="0"/>
                              </a:lnTo>
                              <a:lnTo>
                                <a:pt x="290" y="0"/>
                              </a:lnTo>
                              <a:lnTo>
                                <a:pt x="353" y="42"/>
                              </a:lnTo>
                              <a:lnTo>
                                <a:pt x="386" y="42"/>
                              </a:lnTo>
                              <a:lnTo>
                                <a:pt x="418" y="42"/>
                              </a:lnTo>
                              <a:lnTo>
                                <a:pt x="449" y="4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0" name="Freeform 2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21" y="2044"/>
                          <a:ext cx="273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10" y="738"/>
                            </a:cxn>
                            <a:cxn ang="0">
                              <a:pos x="546" y="738"/>
                            </a:cxn>
                            <a:cxn ang="0">
                              <a:pos x="481" y="778"/>
                            </a:cxn>
                            <a:cxn ang="0">
                              <a:pos x="449" y="738"/>
                            </a:cxn>
                            <a:cxn ang="0">
                              <a:pos x="385" y="738"/>
                            </a:cxn>
                            <a:cxn ang="0">
                              <a:pos x="320" y="820"/>
                            </a:cxn>
                            <a:cxn ang="0">
                              <a:pos x="257" y="862"/>
                            </a:cxn>
                            <a:cxn ang="0">
                              <a:pos x="224" y="901"/>
                            </a:cxn>
                            <a:cxn ang="0">
                              <a:pos x="191" y="943"/>
                            </a:cxn>
                            <a:cxn ang="0">
                              <a:pos x="161" y="901"/>
                            </a:cxn>
                            <a:cxn ang="0">
                              <a:pos x="128" y="862"/>
                            </a:cxn>
                            <a:cxn ang="0">
                              <a:pos x="63" y="820"/>
                            </a:cxn>
                            <a:cxn ang="0">
                              <a:pos x="0" y="778"/>
                            </a:cxn>
                            <a:cxn ang="0">
                              <a:pos x="31" y="534"/>
                            </a:cxn>
                            <a:cxn ang="0">
                              <a:pos x="96" y="492"/>
                            </a:cxn>
                            <a:cxn ang="0">
                              <a:pos x="128" y="411"/>
                            </a:cxn>
                            <a:cxn ang="0">
                              <a:pos x="191" y="370"/>
                            </a:cxn>
                            <a:cxn ang="0">
                              <a:pos x="257" y="287"/>
                            </a:cxn>
                            <a:cxn ang="0">
                              <a:pos x="320" y="246"/>
                            </a:cxn>
                            <a:cxn ang="0">
                              <a:pos x="353" y="165"/>
                            </a:cxn>
                            <a:cxn ang="0">
                              <a:pos x="385" y="123"/>
                            </a:cxn>
                            <a:cxn ang="0">
                              <a:pos x="418" y="84"/>
                            </a:cxn>
                            <a:cxn ang="0">
                              <a:pos x="449" y="42"/>
                            </a:cxn>
                            <a:cxn ang="0">
                              <a:pos x="514" y="42"/>
                            </a:cxn>
                            <a:cxn ang="0">
                              <a:pos x="546" y="0"/>
                            </a:cxn>
                            <a:cxn ang="0">
                              <a:pos x="578" y="123"/>
                            </a:cxn>
                            <a:cxn ang="0">
                              <a:pos x="642" y="123"/>
                            </a:cxn>
                            <a:cxn ang="0">
                              <a:pos x="675" y="205"/>
                            </a:cxn>
                            <a:cxn ang="0">
                              <a:pos x="675" y="287"/>
                            </a:cxn>
                            <a:cxn ang="0">
                              <a:pos x="707" y="328"/>
                            </a:cxn>
                            <a:cxn ang="0">
                              <a:pos x="739" y="370"/>
                            </a:cxn>
                            <a:cxn ang="0">
                              <a:pos x="771" y="411"/>
                            </a:cxn>
                            <a:cxn ang="0">
                              <a:pos x="739" y="492"/>
                            </a:cxn>
                            <a:cxn ang="0">
                              <a:pos x="707" y="534"/>
                            </a:cxn>
                            <a:cxn ang="0">
                              <a:pos x="675" y="615"/>
                            </a:cxn>
                            <a:cxn ang="0">
                              <a:pos x="642" y="656"/>
                            </a:cxn>
                          </a:cxnLst>
                          <a:rect l="0" t="0" r="r" b="b"/>
                          <a:pathLst>
                            <a:path w="771" h="943">
                              <a:moveTo>
                                <a:pt x="642" y="697"/>
                              </a:moveTo>
                              <a:lnTo>
                                <a:pt x="610" y="738"/>
                              </a:lnTo>
                              <a:lnTo>
                                <a:pt x="578" y="738"/>
                              </a:lnTo>
                              <a:lnTo>
                                <a:pt x="546" y="738"/>
                              </a:lnTo>
                              <a:lnTo>
                                <a:pt x="514" y="778"/>
                              </a:lnTo>
                              <a:lnTo>
                                <a:pt x="481" y="778"/>
                              </a:lnTo>
                              <a:lnTo>
                                <a:pt x="449" y="778"/>
                              </a:lnTo>
                              <a:lnTo>
                                <a:pt x="449" y="738"/>
                              </a:lnTo>
                              <a:lnTo>
                                <a:pt x="418" y="738"/>
                              </a:lnTo>
                              <a:lnTo>
                                <a:pt x="385" y="738"/>
                              </a:lnTo>
                              <a:lnTo>
                                <a:pt x="353" y="778"/>
                              </a:lnTo>
                              <a:lnTo>
                                <a:pt x="320" y="820"/>
                              </a:lnTo>
                              <a:lnTo>
                                <a:pt x="289" y="820"/>
                              </a:lnTo>
                              <a:lnTo>
                                <a:pt x="257" y="862"/>
                              </a:lnTo>
                              <a:lnTo>
                                <a:pt x="257" y="901"/>
                              </a:lnTo>
                              <a:lnTo>
                                <a:pt x="224" y="901"/>
                              </a:lnTo>
                              <a:lnTo>
                                <a:pt x="191" y="901"/>
                              </a:lnTo>
                              <a:lnTo>
                                <a:pt x="191" y="943"/>
                              </a:lnTo>
                              <a:lnTo>
                                <a:pt x="161" y="943"/>
                              </a:lnTo>
                              <a:lnTo>
                                <a:pt x="161" y="901"/>
                              </a:lnTo>
                              <a:lnTo>
                                <a:pt x="128" y="901"/>
                              </a:lnTo>
                              <a:lnTo>
                                <a:pt x="128" y="862"/>
                              </a:lnTo>
                              <a:lnTo>
                                <a:pt x="96" y="820"/>
                              </a:lnTo>
                              <a:lnTo>
                                <a:pt x="63" y="820"/>
                              </a:lnTo>
                              <a:lnTo>
                                <a:pt x="31" y="820"/>
                              </a:lnTo>
                              <a:lnTo>
                                <a:pt x="0" y="778"/>
                              </a:lnTo>
                              <a:lnTo>
                                <a:pt x="0" y="656"/>
                              </a:lnTo>
                              <a:lnTo>
                                <a:pt x="31" y="534"/>
                              </a:lnTo>
                              <a:lnTo>
                                <a:pt x="63" y="492"/>
                              </a:lnTo>
                              <a:lnTo>
                                <a:pt x="96" y="492"/>
                              </a:lnTo>
                              <a:lnTo>
                                <a:pt x="96" y="451"/>
                              </a:lnTo>
                              <a:lnTo>
                                <a:pt x="128" y="411"/>
                              </a:lnTo>
                              <a:lnTo>
                                <a:pt x="161" y="370"/>
                              </a:lnTo>
                              <a:lnTo>
                                <a:pt x="191" y="370"/>
                              </a:lnTo>
                              <a:lnTo>
                                <a:pt x="224" y="328"/>
                              </a:lnTo>
                              <a:lnTo>
                                <a:pt x="257" y="287"/>
                              </a:lnTo>
                              <a:lnTo>
                                <a:pt x="289" y="246"/>
                              </a:lnTo>
                              <a:lnTo>
                                <a:pt x="320" y="246"/>
                              </a:lnTo>
                              <a:lnTo>
                                <a:pt x="353" y="205"/>
                              </a:lnTo>
                              <a:lnTo>
                                <a:pt x="353" y="165"/>
                              </a:lnTo>
                              <a:lnTo>
                                <a:pt x="385" y="165"/>
                              </a:lnTo>
                              <a:lnTo>
                                <a:pt x="385" y="123"/>
                              </a:lnTo>
                              <a:lnTo>
                                <a:pt x="418" y="123"/>
                              </a:lnTo>
                              <a:lnTo>
                                <a:pt x="418" y="84"/>
                              </a:lnTo>
                              <a:lnTo>
                                <a:pt x="418" y="42"/>
                              </a:lnTo>
                              <a:lnTo>
                                <a:pt x="449" y="42"/>
                              </a:lnTo>
                              <a:lnTo>
                                <a:pt x="481" y="42"/>
                              </a:lnTo>
                              <a:lnTo>
                                <a:pt x="514" y="42"/>
                              </a:lnTo>
                              <a:lnTo>
                                <a:pt x="546" y="42"/>
                              </a:lnTo>
                              <a:lnTo>
                                <a:pt x="546" y="0"/>
                              </a:lnTo>
                              <a:lnTo>
                                <a:pt x="578" y="84"/>
                              </a:lnTo>
                              <a:lnTo>
                                <a:pt x="578" y="123"/>
                              </a:lnTo>
                              <a:lnTo>
                                <a:pt x="610" y="123"/>
                              </a:lnTo>
                              <a:lnTo>
                                <a:pt x="642" y="123"/>
                              </a:lnTo>
                              <a:lnTo>
                                <a:pt x="642" y="165"/>
                              </a:lnTo>
                              <a:lnTo>
                                <a:pt x="675" y="205"/>
                              </a:lnTo>
                              <a:lnTo>
                                <a:pt x="675" y="246"/>
                              </a:lnTo>
                              <a:lnTo>
                                <a:pt x="675" y="287"/>
                              </a:lnTo>
                              <a:lnTo>
                                <a:pt x="707" y="287"/>
                              </a:lnTo>
                              <a:lnTo>
                                <a:pt x="707" y="328"/>
                              </a:lnTo>
                              <a:lnTo>
                                <a:pt x="739" y="328"/>
                              </a:lnTo>
                              <a:lnTo>
                                <a:pt x="739" y="370"/>
                              </a:lnTo>
                              <a:lnTo>
                                <a:pt x="771" y="370"/>
                              </a:lnTo>
                              <a:lnTo>
                                <a:pt x="771" y="411"/>
                              </a:lnTo>
                              <a:lnTo>
                                <a:pt x="771" y="451"/>
                              </a:lnTo>
                              <a:lnTo>
                                <a:pt x="739" y="492"/>
                              </a:lnTo>
                              <a:lnTo>
                                <a:pt x="739" y="534"/>
                              </a:lnTo>
                              <a:lnTo>
                                <a:pt x="707" y="534"/>
                              </a:lnTo>
                              <a:lnTo>
                                <a:pt x="707" y="573"/>
                              </a:lnTo>
                              <a:lnTo>
                                <a:pt x="675" y="615"/>
                              </a:lnTo>
                              <a:lnTo>
                                <a:pt x="675" y="656"/>
                              </a:lnTo>
                              <a:lnTo>
                                <a:pt x="642" y="656"/>
                              </a:lnTo>
                              <a:lnTo>
                                <a:pt x="642" y="69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1" name="Freeform 2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83" y="2011"/>
                          <a:ext cx="183" cy="1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4" y="534"/>
                            </a:cxn>
                            <a:cxn ang="0">
                              <a:pos x="482" y="574"/>
                            </a:cxn>
                            <a:cxn ang="0">
                              <a:pos x="482" y="615"/>
                            </a:cxn>
                            <a:cxn ang="0">
                              <a:pos x="450" y="615"/>
                            </a:cxn>
                            <a:cxn ang="0">
                              <a:pos x="418" y="656"/>
                            </a:cxn>
                            <a:cxn ang="0">
                              <a:pos x="224" y="574"/>
                            </a:cxn>
                            <a:cxn ang="0">
                              <a:pos x="129" y="534"/>
                            </a:cxn>
                            <a:cxn ang="0">
                              <a:pos x="32" y="411"/>
                            </a:cxn>
                            <a:cxn ang="0">
                              <a:pos x="0" y="369"/>
                            </a:cxn>
                            <a:cxn ang="0">
                              <a:pos x="0" y="328"/>
                            </a:cxn>
                            <a:cxn ang="0">
                              <a:pos x="0" y="287"/>
                            </a:cxn>
                            <a:cxn ang="0">
                              <a:pos x="0" y="247"/>
                            </a:cxn>
                            <a:cxn ang="0">
                              <a:pos x="0" y="206"/>
                            </a:cxn>
                            <a:cxn ang="0">
                              <a:pos x="32" y="206"/>
                            </a:cxn>
                            <a:cxn ang="0">
                              <a:pos x="63" y="206"/>
                            </a:cxn>
                            <a:cxn ang="0">
                              <a:pos x="63" y="164"/>
                            </a:cxn>
                            <a:cxn ang="0">
                              <a:pos x="63" y="123"/>
                            </a:cxn>
                            <a:cxn ang="0">
                              <a:pos x="96" y="123"/>
                            </a:cxn>
                            <a:cxn ang="0">
                              <a:pos x="96" y="83"/>
                            </a:cxn>
                            <a:cxn ang="0">
                              <a:pos x="129" y="83"/>
                            </a:cxn>
                            <a:cxn ang="0">
                              <a:pos x="129" y="42"/>
                            </a:cxn>
                            <a:cxn ang="0">
                              <a:pos x="160" y="42"/>
                            </a:cxn>
                            <a:cxn ang="0">
                              <a:pos x="160" y="0"/>
                            </a:cxn>
                            <a:cxn ang="0">
                              <a:pos x="192" y="0"/>
                            </a:cxn>
                            <a:cxn ang="0">
                              <a:pos x="192" y="42"/>
                            </a:cxn>
                            <a:cxn ang="0">
                              <a:pos x="224" y="83"/>
                            </a:cxn>
                            <a:cxn ang="0">
                              <a:pos x="224" y="123"/>
                            </a:cxn>
                            <a:cxn ang="0">
                              <a:pos x="257" y="164"/>
                            </a:cxn>
                            <a:cxn ang="0">
                              <a:pos x="289" y="164"/>
                            </a:cxn>
                            <a:cxn ang="0">
                              <a:pos x="289" y="206"/>
                            </a:cxn>
                            <a:cxn ang="0">
                              <a:pos x="321" y="206"/>
                            </a:cxn>
                            <a:cxn ang="0">
                              <a:pos x="353" y="206"/>
                            </a:cxn>
                            <a:cxn ang="0">
                              <a:pos x="353" y="247"/>
                            </a:cxn>
                            <a:cxn ang="0">
                              <a:pos x="386" y="247"/>
                            </a:cxn>
                            <a:cxn ang="0">
                              <a:pos x="386" y="287"/>
                            </a:cxn>
                            <a:cxn ang="0">
                              <a:pos x="386" y="328"/>
                            </a:cxn>
                            <a:cxn ang="0">
                              <a:pos x="386" y="369"/>
                            </a:cxn>
                            <a:cxn ang="0">
                              <a:pos x="418" y="411"/>
                            </a:cxn>
                            <a:cxn ang="0">
                              <a:pos x="450" y="450"/>
                            </a:cxn>
                            <a:cxn ang="0">
                              <a:pos x="482" y="492"/>
                            </a:cxn>
                            <a:cxn ang="0">
                              <a:pos x="514" y="534"/>
                            </a:cxn>
                          </a:cxnLst>
                          <a:rect l="0" t="0" r="r" b="b"/>
                          <a:pathLst>
                            <a:path w="514" h="656">
                              <a:moveTo>
                                <a:pt x="514" y="534"/>
                              </a:moveTo>
                              <a:lnTo>
                                <a:pt x="482" y="574"/>
                              </a:lnTo>
                              <a:lnTo>
                                <a:pt x="482" y="615"/>
                              </a:lnTo>
                              <a:lnTo>
                                <a:pt x="450" y="615"/>
                              </a:lnTo>
                              <a:lnTo>
                                <a:pt x="418" y="656"/>
                              </a:lnTo>
                              <a:lnTo>
                                <a:pt x="224" y="574"/>
                              </a:lnTo>
                              <a:lnTo>
                                <a:pt x="129" y="534"/>
                              </a:lnTo>
                              <a:lnTo>
                                <a:pt x="32" y="411"/>
                              </a:lnTo>
                              <a:lnTo>
                                <a:pt x="0" y="369"/>
                              </a:lnTo>
                              <a:lnTo>
                                <a:pt x="0" y="328"/>
                              </a:lnTo>
                              <a:lnTo>
                                <a:pt x="0" y="287"/>
                              </a:lnTo>
                              <a:lnTo>
                                <a:pt x="0" y="247"/>
                              </a:lnTo>
                              <a:lnTo>
                                <a:pt x="0" y="206"/>
                              </a:lnTo>
                              <a:lnTo>
                                <a:pt x="32" y="206"/>
                              </a:lnTo>
                              <a:lnTo>
                                <a:pt x="63" y="206"/>
                              </a:lnTo>
                              <a:lnTo>
                                <a:pt x="63" y="164"/>
                              </a:lnTo>
                              <a:lnTo>
                                <a:pt x="63" y="123"/>
                              </a:lnTo>
                              <a:lnTo>
                                <a:pt x="96" y="123"/>
                              </a:lnTo>
                              <a:lnTo>
                                <a:pt x="96" y="83"/>
                              </a:lnTo>
                              <a:lnTo>
                                <a:pt x="129" y="83"/>
                              </a:lnTo>
                              <a:lnTo>
                                <a:pt x="129" y="42"/>
                              </a:lnTo>
                              <a:lnTo>
                                <a:pt x="160" y="42"/>
                              </a:lnTo>
                              <a:lnTo>
                                <a:pt x="160" y="0"/>
                              </a:lnTo>
                              <a:lnTo>
                                <a:pt x="192" y="0"/>
                              </a:lnTo>
                              <a:lnTo>
                                <a:pt x="192" y="42"/>
                              </a:lnTo>
                              <a:lnTo>
                                <a:pt x="224" y="83"/>
                              </a:lnTo>
                              <a:lnTo>
                                <a:pt x="224" y="123"/>
                              </a:lnTo>
                              <a:lnTo>
                                <a:pt x="257" y="164"/>
                              </a:lnTo>
                              <a:lnTo>
                                <a:pt x="289" y="164"/>
                              </a:lnTo>
                              <a:lnTo>
                                <a:pt x="289" y="206"/>
                              </a:lnTo>
                              <a:lnTo>
                                <a:pt x="321" y="206"/>
                              </a:lnTo>
                              <a:lnTo>
                                <a:pt x="353" y="206"/>
                              </a:lnTo>
                              <a:lnTo>
                                <a:pt x="353" y="247"/>
                              </a:lnTo>
                              <a:lnTo>
                                <a:pt x="386" y="247"/>
                              </a:lnTo>
                              <a:lnTo>
                                <a:pt x="386" y="287"/>
                              </a:lnTo>
                              <a:lnTo>
                                <a:pt x="386" y="328"/>
                              </a:lnTo>
                              <a:lnTo>
                                <a:pt x="386" y="369"/>
                              </a:lnTo>
                              <a:lnTo>
                                <a:pt x="418" y="411"/>
                              </a:lnTo>
                              <a:lnTo>
                                <a:pt x="450" y="450"/>
                              </a:lnTo>
                              <a:lnTo>
                                <a:pt x="482" y="492"/>
                              </a:lnTo>
                              <a:lnTo>
                                <a:pt x="514" y="53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2" name="Freeform 2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93" y="1970"/>
                          <a:ext cx="158" cy="1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57" y="532"/>
                            </a:cxn>
                            <a:cxn ang="0">
                              <a:pos x="129" y="409"/>
                            </a:cxn>
                            <a:cxn ang="0">
                              <a:pos x="0" y="328"/>
                            </a:cxn>
                            <a:cxn ang="0">
                              <a:pos x="31" y="286"/>
                            </a:cxn>
                            <a:cxn ang="0">
                              <a:pos x="31" y="246"/>
                            </a:cxn>
                            <a:cxn ang="0">
                              <a:pos x="63" y="205"/>
                            </a:cxn>
                            <a:cxn ang="0">
                              <a:pos x="96" y="163"/>
                            </a:cxn>
                            <a:cxn ang="0">
                              <a:pos x="129" y="163"/>
                            </a:cxn>
                            <a:cxn ang="0">
                              <a:pos x="159" y="123"/>
                            </a:cxn>
                            <a:cxn ang="0">
                              <a:pos x="192" y="123"/>
                            </a:cxn>
                            <a:cxn ang="0">
                              <a:pos x="192" y="81"/>
                            </a:cxn>
                            <a:cxn ang="0">
                              <a:pos x="224" y="81"/>
                            </a:cxn>
                            <a:cxn ang="0">
                              <a:pos x="257" y="42"/>
                            </a:cxn>
                            <a:cxn ang="0">
                              <a:pos x="289" y="0"/>
                            </a:cxn>
                            <a:cxn ang="0">
                              <a:pos x="320" y="0"/>
                            </a:cxn>
                            <a:cxn ang="0">
                              <a:pos x="353" y="0"/>
                            </a:cxn>
                            <a:cxn ang="0">
                              <a:pos x="386" y="0"/>
                            </a:cxn>
                            <a:cxn ang="0">
                              <a:pos x="417" y="0"/>
                            </a:cxn>
                            <a:cxn ang="0">
                              <a:pos x="449" y="42"/>
                            </a:cxn>
                            <a:cxn ang="0">
                              <a:pos x="449" y="81"/>
                            </a:cxn>
                            <a:cxn ang="0">
                              <a:pos x="449" y="163"/>
                            </a:cxn>
                            <a:cxn ang="0">
                              <a:pos x="417" y="163"/>
                            </a:cxn>
                            <a:cxn ang="0">
                              <a:pos x="417" y="205"/>
                            </a:cxn>
                            <a:cxn ang="0">
                              <a:pos x="386" y="205"/>
                            </a:cxn>
                            <a:cxn ang="0">
                              <a:pos x="386" y="246"/>
                            </a:cxn>
                            <a:cxn ang="0">
                              <a:pos x="353" y="246"/>
                            </a:cxn>
                            <a:cxn ang="0">
                              <a:pos x="353" y="286"/>
                            </a:cxn>
                            <a:cxn ang="0">
                              <a:pos x="320" y="286"/>
                            </a:cxn>
                            <a:cxn ang="0">
                              <a:pos x="320" y="328"/>
                            </a:cxn>
                            <a:cxn ang="0">
                              <a:pos x="320" y="369"/>
                            </a:cxn>
                            <a:cxn ang="0">
                              <a:pos x="289" y="369"/>
                            </a:cxn>
                            <a:cxn ang="0">
                              <a:pos x="257" y="369"/>
                            </a:cxn>
                            <a:cxn ang="0">
                              <a:pos x="257" y="409"/>
                            </a:cxn>
                            <a:cxn ang="0">
                              <a:pos x="257" y="451"/>
                            </a:cxn>
                            <a:cxn ang="0">
                              <a:pos x="257" y="491"/>
                            </a:cxn>
                            <a:cxn ang="0">
                              <a:pos x="257" y="532"/>
                            </a:cxn>
                          </a:cxnLst>
                          <a:rect l="0" t="0" r="r" b="b"/>
                          <a:pathLst>
                            <a:path w="449" h="532">
                              <a:moveTo>
                                <a:pt x="257" y="532"/>
                              </a:moveTo>
                              <a:lnTo>
                                <a:pt x="129" y="409"/>
                              </a:lnTo>
                              <a:lnTo>
                                <a:pt x="0" y="328"/>
                              </a:lnTo>
                              <a:lnTo>
                                <a:pt x="31" y="286"/>
                              </a:lnTo>
                              <a:lnTo>
                                <a:pt x="31" y="246"/>
                              </a:lnTo>
                              <a:lnTo>
                                <a:pt x="63" y="205"/>
                              </a:lnTo>
                              <a:lnTo>
                                <a:pt x="96" y="163"/>
                              </a:lnTo>
                              <a:lnTo>
                                <a:pt x="129" y="163"/>
                              </a:lnTo>
                              <a:lnTo>
                                <a:pt x="159" y="123"/>
                              </a:lnTo>
                              <a:lnTo>
                                <a:pt x="192" y="123"/>
                              </a:lnTo>
                              <a:lnTo>
                                <a:pt x="192" y="81"/>
                              </a:lnTo>
                              <a:lnTo>
                                <a:pt x="224" y="81"/>
                              </a:lnTo>
                              <a:lnTo>
                                <a:pt x="257" y="42"/>
                              </a:lnTo>
                              <a:lnTo>
                                <a:pt x="289" y="0"/>
                              </a:lnTo>
                              <a:lnTo>
                                <a:pt x="320" y="0"/>
                              </a:lnTo>
                              <a:lnTo>
                                <a:pt x="353" y="0"/>
                              </a:lnTo>
                              <a:lnTo>
                                <a:pt x="386" y="0"/>
                              </a:lnTo>
                              <a:lnTo>
                                <a:pt x="417" y="0"/>
                              </a:lnTo>
                              <a:lnTo>
                                <a:pt x="449" y="42"/>
                              </a:lnTo>
                              <a:lnTo>
                                <a:pt x="449" y="81"/>
                              </a:lnTo>
                              <a:lnTo>
                                <a:pt x="449" y="163"/>
                              </a:lnTo>
                              <a:lnTo>
                                <a:pt x="417" y="163"/>
                              </a:lnTo>
                              <a:lnTo>
                                <a:pt x="417" y="205"/>
                              </a:lnTo>
                              <a:lnTo>
                                <a:pt x="386" y="205"/>
                              </a:lnTo>
                              <a:lnTo>
                                <a:pt x="386" y="246"/>
                              </a:lnTo>
                              <a:lnTo>
                                <a:pt x="353" y="246"/>
                              </a:lnTo>
                              <a:lnTo>
                                <a:pt x="353" y="286"/>
                              </a:lnTo>
                              <a:lnTo>
                                <a:pt x="320" y="286"/>
                              </a:lnTo>
                              <a:lnTo>
                                <a:pt x="320" y="328"/>
                              </a:lnTo>
                              <a:lnTo>
                                <a:pt x="320" y="369"/>
                              </a:lnTo>
                              <a:lnTo>
                                <a:pt x="289" y="369"/>
                              </a:lnTo>
                              <a:lnTo>
                                <a:pt x="257" y="369"/>
                              </a:lnTo>
                              <a:lnTo>
                                <a:pt x="257" y="409"/>
                              </a:lnTo>
                              <a:lnTo>
                                <a:pt x="257" y="451"/>
                              </a:lnTo>
                              <a:lnTo>
                                <a:pt x="257" y="491"/>
                              </a:lnTo>
                              <a:lnTo>
                                <a:pt x="257" y="53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3" name="Freeform 2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27" y="2137"/>
                          <a:ext cx="125" cy="1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7" y="655"/>
                            </a:cxn>
                            <a:cxn ang="0">
                              <a:pos x="97" y="614"/>
                            </a:cxn>
                            <a:cxn ang="0">
                              <a:pos x="97" y="574"/>
                            </a:cxn>
                            <a:cxn ang="0">
                              <a:pos x="97" y="533"/>
                            </a:cxn>
                            <a:cxn ang="0">
                              <a:pos x="128" y="533"/>
                            </a:cxn>
                            <a:cxn ang="0">
                              <a:pos x="128" y="492"/>
                            </a:cxn>
                            <a:cxn ang="0">
                              <a:pos x="161" y="492"/>
                            </a:cxn>
                            <a:cxn ang="0">
                              <a:pos x="193" y="492"/>
                            </a:cxn>
                            <a:cxn ang="0">
                              <a:pos x="226" y="492"/>
                            </a:cxn>
                            <a:cxn ang="0">
                              <a:pos x="257" y="492"/>
                            </a:cxn>
                            <a:cxn ang="0">
                              <a:pos x="289" y="492"/>
                            </a:cxn>
                            <a:cxn ang="0">
                              <a:pos x="289" y="450"/>
                            </a:cxn>
                            <a:cxn ang="0">
                              <a:pos x="322" y="450"/>
                            </a:cxn>
                            <a:cxn ang="0">
                              <a:pos x="322" y="409"/>
                            </a:cxn>
                            <a:cxn ang="0">
                              <a:pos x="322" y="369"/>
                            </a:cxn>
                            <a:cxn ang="0">
                              <a:pos x="322" y="328"/>
                            </a:cxn>
                            <a:cxn ang="0">
                              <a:pos x="354" y="286"/>
                            </a:cxn>
                            <a:cxn ang="0">
                              <a:pos x="354" y="247"/>
                            </a:cxn>
                            <a:cxn ang="0">
                              <a:pos x="354" y="205"/>
                            </a:cxn>
                            <a:cxn ang="0">
                              <a:pos x="354" y="164"/>
                            </a:cxn>
                            <a:cxn ang="0">
                              <a:pos x="354" y="205"/>
                            </a:cxn>
                            <a:cxn ang="0">
                              <a:pos x="322" y="205"/>
                            </a:cxn>
                            <a:cxn ang="0">
                              <a:pos x="289" y="205"/>
                            </a:cxn>
                            <a:cxn ang="0">
                              <a:pos x="257" y="205"/>
                            </a:cxn>
                            <a:cxn ang="0">
                              <a:pos x="226" y="205"/>
                            </a:cxn>
                            <a:cxn ang="0">
                              <a:pos x="226" y="164"/>
                            </a:cxn>
                            <a:cxn ang="0">
                              <a:pos x="226" y="123"/>
                            </a:cxn>
                            <a:cxn ang="0">
                              <a:pos x="193" y="123"/>
                            </a:cxn>
                            <a:cxn ang="0">
                              <a:pos x="193" y="81"/>
                            </a:cxn>
                            <a:cxn ang="0">
                              <a:pos x="161" y="42"/>
                            </a:cxn>
                            <a:cxn ang="0">
                              <a:pos x="128" y="42"/>
                            </a:cxn>
                            <a:cxn ang="0">
                              <a:pos x="128" y="0"/>
                            </a:cxn>
                            <a:cxn ang="0">
                              <a:pos x="97" y="0"/>
                            </a:cxn>
                            <a:cxn ang="0">
                              <a:pos x="97" y="42"/>
                            </a:cxn>
                            <a:cxn ang="0">
                              <a:pos x="65" y="42"/>
                            </a:cxn>
                            <a:cxn ang="0">
                              <a:pos x="32" y="42"/>
                            </a:cxn>
                            <a:cxn ang="0">
                              <a:pos x="32" y="0"/>
                            </a:cxn>
                            <a:cxn ang="0">
                              <a:pos x="32" y="42"/>
                            </a:cxn>
                            <a:cxn ang="0">
                              <a:pos x="32" y="81"/>
                            </a:cxn>
                            <a:cxn ang="0">
                              <a:pos x="32" y="123"/>
                            </a:cxn>
                            <a:cxn ang="0">
                              <a:pos x="32" y="164"/>
                            </a:cxn>
                            <a:cxn ang="0">
                              <a:pos x="65" y="205"/>
                            </a:cxn>
                            <a:cxn ang="0">
                              <a:pos x="65" y="247"/>
                            </a:cxn>
                            <a:cxn ang="0">
                              <a:pos x="65" y="286"/>
                            </a:cxn>
                            <a:cxn ang="0">
                              <a:pos x="32" y="286"/>
                            </a:cxn>
                            <a:cxn ang="0">
                              <a:pos x="32" y="328"/>
                            </a:cxn>
                            <a:cxn ang="0">
                              <a:pos x="32" y="369"/>
                            </a:cxn>
                            <a:cxn ang="0">
                              <a:pos x="0" y="369"/>
                            </a:cxn>
                            <a:cxn ang="0">
                              <a:pos x="0" y="409"/>
                            </a:cxn>
                            <a:cxn ang="0">
                              <a:pos x="0" y="450"/>
                            </a:cxn>
                            <a:cxn ang="0">
                              <a:pos x="32" y="492"/>
                            </a:cxn>
                            <a:cxn ang="0">
                              <a:pos x="32" y="533"/>
                            </a:cxn>
                            <a:cxn ang="0">
                              <a:pos x="32" y="574"/>
                            </a:cxn>
                            <a:cxn ang="0">
                              <a:pos x="32" y="614"/>
                            </a:cxn>
                            <a:cxn ang="0">
                              <a:pos x="65" y="614"/>
                            </a:cxn>
                            <a:cxn ang="0">
                              <a:pos x="65" y="655"/>
                            </a:cxn>
                            <a:cxn ang="0">
                              <a:pos x="97" y="655"/>
                            </a:cxn>
                          </a:cxnLst>
                          <a:rect l="0" t="0" r="r" b="b"/>
                          <a:pathLst>
                            <a:path w="354" h="655">
                              <a:moveTo>
                                <a:pt x="97" y="655"/>
                              </a:moveTo>
                              <a:lnTo>
                                <a:pt x="97" y="614"/>
                              </a:lnTo>
                              <a:lnTo>
                                <a:pt x="97" y="574"/>
                              </a:lnTo>
                              <a:lnTo>
                                <a:pt x="97" y="533"/>
                              </a:lnTo>
                              <a:lnTo>
                                <a:pt x="128" y="533"/>
                              </a:lnTo>
                              <a:lnTo>
                                <a:pt x="128" y="492"/>
                              </a:lnTo>
                              <a:lnTo>
                                <a:pt x="161" y="492"/>
                              </a:lnTo>
                              <a:lnTo>
                                <a:pt x="193" y="492"/>
                              </a:lnTo>
                              <a:lnTo>
                                <a:pt x="226" y="492"/>
                              </a:lnTo>
                              <a:lnTo>
                                <a:pt x="257" y="492"/>
                              </a:lnTo>
                              <a:lnTo>
                                <a:pt x="289" y="492"/>
                              </a:lnTo>
                              <a:lnTo>
                                <a:pt x="289" y="450"/>
                              </a:lnTo>
                              <a:lnTo>
                                <a:pt x="322" y="450"/>
                              </a:lnTo>
                              <a:lnTo>
                                <a:pt x="322" y="409"/>
                              </a:lnTo>
                              <a:lnTo>
                                <a:pt x="322" y="369"/>
                              </a:lnTo>
                              <a:lnTo>
                                <a:pt x="322" y="328"/>
                              </a:lnTo>
                              <a:lnTo>
                                <a:pt x="354" y="286"/>
                              </a:lnTo>
                              <a:lnTo>
                                <a:pt x="354" y="247"/>
                              </a:lnTo>
                              <a:lnTo>
                                <a:pt x="354" y="205"/>
                              </a:lnTo>
                              <a:lnTo>
                                <a:pt x="354" y="164"/>
                              </a:lnTo>
                              <a:lnTo>
                                <a:pt x="354" y="205"/>
                              </a:lnTo>
                              <a:lnTo>
                                <a:pt x="322" y="205"/>
                              </a:lnTo>
                              <a:lnTo>
                                <a:pt x="289" y="205"/>
                              </a:lnTo>
                              <a:lnTo>
                                <a:pt x="257" y="205"/>
                              </a:lnTo>
                              <a:lnTo>
                                <a:pt x="226" y="205"/>
                              </a:lnTo>
                              <a:lnTo>
                                <a:pt x="226" y="164"/>
                              </a:lnTo>
                              <a:lnTo>
                                <a:pt x="226" y="123"/>
                              </a:lnTo>
                              <a:lnTo>
                                <a:pt x="193" y="123"/>
                              </a:lnTo>
                              <a:lnTo>
                                <a:pt x="193" y="81"/>
                              </a:lnTo>
                              <a:lnTo>
                                <a:pt x="161" y="42"/>
                              </a:lnTo>
                              <a:lnTo>
                                <a:pt x="128" y="42"/>
                              </a:lnTo>
                              <a:lnTo>
                                <a:pt x="128" y="0"/>
                              </a:lnTo>
                              <a:lnTo>
                                <a:pt x="97" y="0"/>
                              </a:lnTo>
                              <a:lnTo>
                                <a:pt x="97" y="42"/>
                              </a:lnTo>
                              <a:lnTo>
                                <a:pt x="65" y="42"/>
                              </a:lnTo>
                              <a:lnTo>
                                <a:pt x="32" y="42"/>
                              </a:lnTo>
                              <a:lnTo>
                                <a:pt x="32" y="0"/>
                              </a:lnTo>
                              <a:lnTo>
                                <a:pt x="32" y="42"/>
                              </a:lnTo>
                              <a:lnTo>
                                <a:pt x="32" y="81"/>
                              </a:lnTo>
                              <a:lnTo>
                                <a:pt x="32" y="123"/>
                              </a:lnTo>
                              <a:lnTo>
                                <a:pt x="32" y="164"/>
                              </a:lnTo>
                              <a:lnTo>
                                <a:pt x="65" y="205"/>
                              </a:lnTo>
                              <a:lnTo>
                                <a:pt x="65" y="247"/>
                              </a:lnTo>
                              <a:lnTo>
                                <a:pt x="65" y="286"/>
                              </a:lnTo>
                              <a:lnTo>
                                <a:pt x="32" y="286"/>
                              </a:lnTo>
                              <a:lnTo>
                                <a:pt x="32" y="328"/>
                              </a:lnTo>
                              <a:lnTo>
                                <a:pt x="32" y="369"/>
                              </a:lnTo>
                              <a:lnTo>
                                <a:pt x="0" y="369"/>
                              </a:lnTo>
                              <a:lnTo>
                                <a:pt x="0" y="409"/>
                              </a:lnTo>
                              <a:lnTo>
                                <a:pt x="0" y="450"/>
                              </a:lnTo>
                              <a:lnTo>
                                <a:pt x="32" y="492"/>
                              </a:lnTo>
                              <a:lnTo>
                                <a:pt x="32" y="533"/>
                              </a:lnTo>
                              <a:lnTo>
                                <a:pt x="32" y="574"/>
                              </a:lnTo>
                              <a:lnTo>
                                <a:pt x="32" y="614"/>
                              </a:lnTo>
                              <a:lnTo>
                                <a:pt x="65" y="614"/>
                              </a:lnTo>
                              <a:lnTo>
                                <a:pt x="65" y="655"/>
                              </a:lnTo>
                              <a:lnTo>
                                <a:pt x="97" y="65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4" name="Freeform 2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99" y="2295"/>
                          <a:ext cx="182" cy="1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4" y="206"/>
                            </a:cxn>
                            <a:cxn ang="0">
                              <a:pos x="450" y="206"/>
                            </a:cxn>
                            <a:cxn ang="0">
                              <a:pos x="386" y="247"/>
                            </a:cxn>
                            <a:cxn ang="0">
                              <a:pos x="353" y="247"/>
                            </a:cxn>
                            <a:cxn ang="0">
                              <a:pos x="322" y="247"/>
                            </a:cxn>
                            <a:cxn ang="0">
                              <a:pos x="290" y="247"/>
                            </a:cxn>
                            <a:cxn ang="0">
                              <a:pos x="257" y="288"/>
                            </a:cxn>
                            <a:cxn ang="0">
                              <a:pos x="257" y="328"/>
                            </a:cxn>
                            <a:cxn ang="0">
                              <a:pos x="225" y="411"/>
                            </a:cxn>
                            <a:cxn ang="0">
                              <a:pos x="225" y="451"/>
                            </a:cxn>
                            <a:cxn ang="0">
                              <a:pos x="192" y="451"/>
                            </a:cxn>
                            <a:cxn ang="0">
                              <a:pos x="162" y="451"/>
                            </a:cxn>
                            <a:cxn ang="0">
                              <a:pos x="129" y="451"/>
                            </a:cxn>
                            <a:cxn ang="0">
                              <a:pos x="96" y="411"/>
                            </a:cxn>
                            <a:cxn ang="0">
                              <a:pos x="64" y="411"/>
                            </a:cxn>
                            <a:cxn ang="0">
                              <a:pos x="64" y="369"/>
                            </a:cxn>
                            <a:cxn ang="0">
                              <a:pos x="33" y="369"/>
                            </a:cxn>
                            <a:cxn ang="0">
                              <a:pos x="33" y="328"/>
                            </a:cxn>
                            <a:cxn ang="0">
                              <a:pos x="0" y="288"/>
                            </a:cxn>
                            <a:cxn ang="0">
                              <a:pos x="33" y="247"/>
                            </a:cxn>
                            <a:cxn ang="0">
                              <a:pos x="64" y="206"/>
                            </a:cxn>
                            <a:cxn ang="0">
                              <a:pos x="96" y="165"/>
                            </a:cxn>
                            <a:cxn ang="0">
                              <a:pos x="96" y="124"/>
                            </a:cxn>
                            <a:cxn ang="0">
                              <a:pos x="96" y="83"/>
                            </a:cxn>
                            <a:cxn ang="0">
                              <a:pos x="129" y="83"/>
                            </a:cxn>
                            <a:cxn ang="0">
                              <a:pos x="129" y="42"/>
                            </a:cxn>
                            <a:cxn ang="0">
                              <a:pos x="162" y="42"/>
                            </a:cxn>
                            <a:cxn ang="0">
                              <a:pos x="192" y="42"/>
                            </a:cxn>
                            <a:cxn ang="0">
                              <a:pos x="225" y="42"/>
                            </a:cxn>
                            <a:cxn ang="0">
                              <a:pos x="257" y="42"/>
                            </a:cxn>
                            <a:cxn ang="0">
                              <a:pos x="257" y="0"/>
                            </a:cxn>
                            <a:cxn ang="0">
                              <a:pos x="290" y="0"/>
                            </a:cxn>
                            <a:cxn ang="0">
                              <a:pos x="322" y="0"/>
                            </a:cxn>
                            <a:cxn ang="0">
                              <a:pos x="322" y="42"/>
                            </a:cxn>
                            <a:cxn ang="0">
                              <a:pos x="353" y="42"/>
                            </a:cxn>
                            <a:cxn ang="0">
                              <a:pos x="353" y="0"/>
                            </a:cxn>
                            <a:cxn ang="0">
                              <a:pos x="386" y="0"/>
                            </a:cxn>
                            <a:cxn ang="0">
                              <a:pos x="386" y="42"/>
                            </a:cxn>
                            <a:cxn ang="0">
                              <a:pos x="419" y="42"/>
                            </a:cxn>
                            <a:cxn ang="0">
                              <a:pos x="419" y="83"/>
                            </a:cxn>
                            <a:cxn ang="0">
                              <a:pos x="450" y="42"/>
                            </a:cxn>
                            <a:cxn ang="0">
                              <a:pos x="450" y="83"/>
                            </a:cxn>
                            <a:cxn ang="0">
                              <a:pos x="482" y="83"/>
                            </a:cxn>
                            <a:cxn ang="0">
                              <a:pos x="482" y="124"/>
                            </a:cxn>
                            <a:cxn ang="0">
                              <a:pos x="482" y="165"/>
                            </a:cxn>
                            <a:cxn ang="0">
                              <a:pos x="482" y="206"/>
                            </a:cxn>
                            <a:cxn ang="0">
                              <a:pos x="514" y="206"/>
                            </a:cxn>
                          </a:cxnLst>
                          <a:rect l="0" t="0" r="r" b="b"/>
                          <a:pathLst>
                            <a:path w="514" h="451">
                              <a:moveTo>
                                <a:pt x="514" y="206"/>
                              </a:moveTo>
                              <a:lnTo>
                                <a:pt x="450" y="206"/>
                              </a:lnTo>
                              <a:lnTo>
                                <a:pt x="386" y="247"/>
                              </a:lnTo>
                              <a:lnTo>
                                <a:pt x="353" y="247"/>
                              </a:lnTo>
                              <a:lnTo>
                                <a:pt x="322" y="247"/>
                              </a:lnTo>
                              <a:lnTo>
                                <a:pt x="290" y="247"/>
                              </a:lnTo>
                              <a:lnTo>
                                <a:pt x="257" y="288"/>
                              </a:lnTo>
                              <a:lnTo>
                                <a:pt x="257" y="328"/>
                              </a:lnTo>
                              <a:lnTo>
                                <a:pt x="225" y="411"/>
                              </a:lnTo>
                              <a:lnTo>
                                <a:pt x="225" y="451"/>
                              </a:lnTo>
                              <a:lnTo>
                                <a:pt x="192" y="451"/>
                              </a:lnTo>
                              <a:lnTo>
                                <a:pt x="162" y="451"/>
                              </a:lnTo>
                              <a:lnTo>
                                <a:pt x="129" y="451"/>
                              </a:lnTo>
                              <a:lnTo>
                                <a:pt x="96" y="411"/>
                              </a:lnTo>
                              <a:lnTo>
                                <a:pt x="64" y="411"/>
                              </a:lnTo>
                              <a:lnTo>
                                <a:pt x="64" y="369"/>
                              </a:lnTo>
                              <a:lnTo>
                                <a:pt x="33" y="369"/>
                              </a:lnTo>
                              <a:lnTo>
                                <a:pt x="33" y="328"/>
                              </a:lnTo>
                              <a:lnTo>
                                <a:pt x="0" y="288"/>
                              </a:lnTo>
                              <a:lnTo>
                                <a:pt x="33" y="247"/>
                              </a:lnTo>
                              <a:lnTo>
                                <a:pt x="64" y="206"/>
                              </a:lnTo>
                              <a:lnTo>
                                <a:pt x="96" y="165"/>
                              </a:lnTo>
                              <a:lnTo>
                                <a:pt x="96" y="124"/>
                              </a:lnTo>
                              <a:lnTo>
                                <a:pt x="96" y="83"/>
                              </a:lnTo>
                              <a:lnTo>
                                <a:pt x="129" y="83"/>
                              </a:lnTo>
                              <a:lnTo>
                                <a:pt x="129" y="42"/>
                              </a:lnTo>
                              <a:lnTo>
                                <a:pt x="162" y="42"/>
                              </a:lnTo>
                              <a:lnTo>
                                <a:pt x="192" y="42"/>
                              </a:lnTo>
                              <a:lnTo>
                                <a:pt x="225" y="42"/>
                              </a:lnTo>
                              <a:lnTo>
                                <a:pt x="257" y="42"/>
                              </a:lnTo>
                              <a:lnTo>
                                <a:pt x="257" y="0"/>
                              </a:lnTo>
                              <a:lnTo>
                                <a:pt x="290" y="0"/>
                              </a:lnTo>
                              <a:lnTo>
                                <a:pt x="322" y="0"/>
                              </a:lnTo>
                              <a:lnTo>
                                <a:pt x="322" y="42"/>
                              </a:lnTo>
                              <a:lnTo>
                                <a:pt x="353" y="42"/>
                              </a:lnTo>
                              <a:lnTo>
                                <a:pt x="353" y="0"/>
                              </a:lnTo>
                              <a:lnTo>
                                <a:pt x="386" y="0"/>
                              </a:lnTo>
                              <a:lnTo>
                                <a:pt x="386" y="42"/>
                              </a:lnTo>
                              <a:lnTo>
                                <a:pt x="419" y="42"/>
                              </a:lnTo>
                              <a:lnTo>
                                <a:pt x="419" y="83"/>
                              </a:lnTo>
                              <a:lnTo>
                                <a:pt x="450" y="42"/>
                              </a:lnTo>
                              <a:lnTo>
                                <a:pt x="450" y="83"/>
                              </a:lnTo>
                              <a:lnTo>
                                <a:pt x="482" y="83"/>
                              </a:lnTo>
                              <a:lnTo>
                                <a:pt x="482" y="124"/>
                              </a:lnTo>
                              <a:lnTo>
                                <a:pt x="482" y="165"/>
                              </a:lnTo>
                              <a:lnTo>
                                <a:pt x="482" y="206"/>
                              </a:lnTo>
                              <a:lnTo>
                                <a:pt x="514" y="20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5" name="Freeform 2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04" y="2473"/>
                          <a:ext cx="171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2" y="408"/>
                            </a:cxn>
                            <a:cxn ang="0">
                              <a:pos x="482" y="450"/>
                            </a:cxn>
                            <a:cxn ang="0">
                              <a:pos x="450" y="492"/>
                            </a:cxn>
                            <a:cxn ang="0">
                              <a:pos x="418" y="532"/>
                            </a:cxn>
                            <a:cxn ang="0">
                              <a:pos x="386" y="573"/>
                            </a:cxn>
                            <a:cxn ang="0">
                              <a:pos x="354" y="532"/>
                            </a:cxn>
                            <a:cxn ang="0">
                              <a:pos x="321" y="532"/>
                            </a:cxn>
                            <a:cxn ang="0">
                              <a:pos x="289" y="532"/>
                            </a:cxn>
                            <a:cxn ang="0">
                              <a:pos x="289" y="492"/>
                            </a:cxn>
                            <a:cxn ang="0">
                              <a:pos x="258" y="492"/>
                            </a:cxn>
                            <a:cxn ang="0">
                              <a:pos x="225" y="450"/>
                            </a:cxn>
                            <a:cxn ang="0">
                              <a:pos x="192" y="450"/>
                            </a:cxn>
                            <a:cxn ang="0">
                              <a:pos x="128" y="492"/>
                            </a:cxn>
                            <a:cxn ang="0">
                              <a:pos x="97" y="492"/>
                            </a:cxn>
                            <a:cxn ang="0">
                              <a:pos x="64" y="492"/>
                            </a:cxn>
                            <a:cxn ang="0">
                              <a:pos x="31" y="492"/>
                            </a:cxn>
                            <a:cxn ang="0">
                              <a:pos x="0" y="492"/>
                            </a:cxn>
                            <a:cxn ang="0">
                              <a:pos x="0" y="450"/>
                            </a:cxn>
                            <a:cxn ang="0">
                              <a:pos x="0" y="408"/>
                            </a:cxn>
                            <a:cxn ang="0">
                              <a:pos x="0" y="369"/>
                            </a:cxn>
                            <a:cxn ang="0">
                              <a:pos x="0" y="327"/>
                            </a:cxn>
                            <a:cxn ang="0">
                              <a:pos x="0" y="286"/>
                            </a:cxn>
                            <a:cxn ang="0">
                              <a:pos x="0" y="245"/>
                            </a:cxn>
                            <a:cxn ang="0">
                              <a:pos x="0" y="204"/>
                            </a:cxn>
                            <a:cxn ang="0">
                              <a:pos x="0" y="122"/>
                            </a:cxn>
                            <a:cxn ang="0">
                              <a:pos x="0" y="81"/>
                            </a:cxn>
                            <a:cxn ang="0">
                              <a:pos x="0" y="41"/>
                            </a:cxn>
                            <a:cxn ang="0">
                              <a:pos x="64" y="41"/>
                            </a:cxn>
                            <a:cxn ang="0">
                              <a:pos x="161" y="41"/>
                            </a:cxn>
                            <a:cxn ang="0">
                              <a:pos x="225" y="0"/>
                            </a:cxn>
                            <a:cxn ang="0">
                              <a:pos x="289" y="0"/>
                            </a:cxn>
                            <a:cxn ang="0">
                              <a:pos x="354" y="0"/>
                            </a:cxn>
                            <a:cxn ang="0">
                              <a:pos x="386" y="41"/>
                            </a:cxn>
                            <a:cxn ang="0">
                              <a:pos x="418" y="41"/>
                            </a:cxn>
                            <a:cxn ang="0">
                              <a:pos x="450" y="81"/>
                            </a:cxn>
                            <a:cxn ang="0">
                              <a:pos x="482" y="81"/>
                            </a:cxn>
                            <a:cxn ang="0">
                              <a:pos x="482" y="122"/>
                            </a:cxn>
                            <a:cxn ang="0">
                              <a:pos x="482" y="204"/>
                            </a:cxn>
                            <a:cxn ang="0">
                              <a:pos x="450" y="245"/>
                            </a:cxn>
                            <a:cxn ang="0">
                              <a:pos x="418" y="286"/>
                            </a:cxn>
                            <a:cxn ang="0">
                              <a:pos x="418" y="327"/>
                            </a:cxn>
                            <a:cxn ang="0">
                              <a:pos x="418" y="369"/>
                            </a:cxn>
                            <a:cxn ang="0">
                              <a:pos x="450" y="408"/>
                            </a:cxn>
                            <a:cxn ang="0">
                              <a:pos x="482" y="408"/>
                            </a:cxn>
                          </a:cxnLst>
                          <a:rect l="0" t="0" r="r" b="b"/>
                          <a:pathLst>
                            <a:path w="482" h="573">
                              <a:moveTo>
                                <a:pt x="482" y="408"/>
                              </a:moveTo>
                              <a:lnTo>
                                <a:pt x="482" y="450"/>
                              </a:lnTo>
                              <a:lnTo>
                                <a:pt x="450" y="492"/>
                              </a:lnTo>
                              <a:lnTo>
                                <a:pt x="418" y="532"/>
                              </a:lnTo>
                              <a:lnTo>
                                <a:pt x="386" y="573"/>
                              </a:lnTo>
                              <a:lnTo>
                                <a:pt x="354" y="532"/>
                              </a:lnTo>
                              <a:lnTo>
                                <a:pt x="321" y="532"/>
                              </a:lnTo>
                              <a:lnTo>
                                <a:pt x="289" y="532"/>
                              </a:lnTo>
                              <a:lnTo>
                                <a:pt x="289" y="492"/>
                              </a:lnTo>
                              <a:lnTo>
                                <a:pt x="258" y="492"/>
                              </a:lnTo>
                              <a:lnTo>
                                <a:pt x="225" y="450"/>
                              </a:lnTo>
                              <a:lnTo>
                                <a:pt x="192" y="450"/>
                              </a:lnTo>
                              <a:lnTo>
                                <a:pt x="128" y="492"/>
                              </a:lnTo>
                              <a:lnTo>
                                <a:pt x="97" y="492"/>
                              </a:lnTo>
                              <a:lnTo>
                                <a:pt x="64" y="492"/>
                              </a:lnTo>
                              <a:lnTo>
                                <a:pt x="31" y="492"/>
                              </a:lnTo>
                              <a:lnTo>
                                <a:pt x="0" y="492"/>
                              </a:lnTo>
                              <a:lnTo>
                                <a:pt x="0" y="450"/>
                              </a:lnTo>
                              <a:lnTo>
                                <a:pt x="0" y="408"/>
                              </a:lnTo>
                              <a:lnTo>
                                <a:pt x="0" y="369"/>
                              </a:lnTo>
                              <a:lnTo>
                                <a:pt x="0" y="327"/>
                              </a:lnTo>
                              <a:lnTo>
                                <a:pt x="0" y="286"/>
                              </a:lnTo>
                              <a:lnTo>
                                <a:pt x="0" y="245"/>
                              </a:lnTo>
                              <a:lnTo>
                                <a:pt x="0" y="204"/>
                              </a:lnTo>
                              <a:lnTo>
                                <a:pt x="0" y="122"/>
                              </a:lnTo>
                              <a:lnTo>
                                <a:pt x="0" y="81"/>
                              </a:lnTo>
                              <a:lnTo>
                                <a:pt x="0" y="41"/>
                              </a:lnTo>
                              <a:lnTo>
                                <a:pt x="64" y="41"/>
                              </a:lnTo>
                              <a:lnTo>
                                <a:pt x="161" y="41"/>
                              </a:lnTo>
                              <a:lnTo>
                                <a:pt x="225" y="0"/>
                              </a:lnTo>
                              <a:lnTo>
                                <a:pt x="289" y="0"/>
                              </a:lnTo>
                              <a:lnTo>
                                <a:pt x="354" y="0"/>
                              </a:lnTo>
                              <a:lnTo>
                                <a:pt x="386" y="41"/>
                              </a:lnTo>
                              <a:lnTo>
                                <a:pt x="418" y="41"/>
                              </a:lnTo>
                              <a:lnTo>
                                <a:pt x="450" y="81"/>
                              </a:lnTo>
                              <a:lnTo>
                                <a:pt x="482" y="81"/>
                              </a:lnTo>
                              <a:lnTo>
                                <a:pt x="482" y="122"/>
                              </a:lnTo>
                              <a:lnTo>
                                <a:pt x="482" y="204"/>
                              </a:lnTo>
                              <a:lnTo>
                                <a:pt x="450" y="245"/>
                              </a:lnTo>
                              <a:lnTo>
                                <a:pt x="418" y="286"/>
                              </a:lnTo>
                              <a:lnTo>
                                <a:pt x="418" y="327"/>
                              </a:lnTo>
                              <a:lnTo>
                                <a:pt x="418" y="369"/>
                              </a:lnTo>
                              <a:lnTo>
                                <a:pt x="450" y="408"/>
                              </a:lnTo>
                              <a:lnTo>
                                <a:pt x="482" y="40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6" name="Freeform 2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66" y="2494"/>
                          <a:ext cx="137" cy="1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7" y="41"/>
                            </a:cxn>
                            <a:cxn ang="0">
                              <a:pos x="387" y="123"/>
                            </a:cxn>
                            <a:cxn ang="0">
                              <a:pos x="387" y="165"/>
                            </a:cxn>
                            <a:cxn ang="0">
                              <a:pos x="387" y="205"/>
                            </a:cxn>
                            <a:cxn ang="0">
                              <a:pos x="387" y="246"/>
                            </a:cxn>
                            <a:cxn ang="0">
                              <a:pos x="387" y="288"/>
                            </a:cxn>
                            <a:cxn ang="0">
                              <a:pos x="387" y="327"/>
                            </a:cxn>
                            <a:cxn ang="0">
                              <a:pos x="355" y="327"/>
                            </a:cxn>
                            <a:cxn ang="0">
                              <a:pos x="322" y="327"/>
                            </a:cxn>
                            <a:cxn ang="0">
                              <a:pos x="290" y="369"/>
                            </a:cxn>
                            <a:cxn ang="0">
                              <a:pos x="258" y="369"/>
                            </a:cxn>
                            <a:cxn ang="0">
                              <a:pos x="227" y="369"/>
                            </a:cxn>
                            <a:cxn ang="0">
                              <a:pos x="227" y="411"/>
                            </a:cxn>
                            <a:cxn ang="0">
                              <a:pos x="194" y="411"/>
                            </a:cxn>
                            <a:cxn ang="0">
                              <a:pos x="161" y="411"/>
                            </a:cxn>
                            <a:cxn ang="0">
                              <a:pos x="129" y="451"/>
                            </a:cxn>
                            <a:cxn ang="0">
                              <a:pos x="98" y="411"/>
                            </a:cxn>
                            <a:cxn ang="0">
                              <a:pos x="65" y="411"/>
                            </a:cxn>
                            <a:cxn ang="0">
                              <a:pos x="65" y="369"/>
                            </a:cxn>
                            <a:cxn ang="0">
                              <a:pos x="33" y="327"/>
                            </a:cxn>
                            <a:cxn ang="0">
                              <a:pos x="0" y="288"/>
                            </a:cxn>
                            <a:cxn ang="0">
                              <a:pos x="0" y="246"/>
                            </a:cxn>
                            <a:cxn ang="0">
                              <a:pos x="0" y="205"/>
                            </a:cxn>
                            <a:cxn ang="0">
                              <a:pos x="33" y="165"/>
                            </a:cxn>
                            <a:cxn ang="0">
                              <a:pos x="65" y="165"/>
                            </a:cxn>
                            <a:cxn ang="0">
                              <a:pos x="98" y="165"/>
                            </a:cxn>
                            <a:cxn ang="0">
                              <a:pos x="129" y="123"/>
                            </a:cxn>
                            <a:cxn ang="0">
                              <a:pos x="161" y="123"/>
                            </a:cxn>
                            <a:cxn ang="0">
                              <a:pos x="194" y="83"/>
                            </a:cxn>
                            <a:cxn ang="0">
                              <a:pos x="227" y="83"/>
                            </a:cxn>
                            <a:cxn ang="0">
                              <a:pos x="227" y="41"/>
                            </a:cxn>
                            <a:cxn ang="0">
                              <a:pos x="258" y="0"/>
                            </a:cxn>
                            <a:cxn ang="0">
                              <a:pos x="290" y="0"/>
                            </a:cxn>
                            <a:cxn ang="0">
                              <a:pos x="322" y="0"/>
                            </a:cxn>
                            <a:cxn ang="0">
                              <a:pos x="355" y="0"/>
                            </a:cxn>
                            <a:cxn ang="0">
                              <a:pos x="387" y="41"/>
                            </a:cxn>
                          </a:cxnLst>
                          <a:rect l="0" t="0" r="r" b="b"/>
                          <a:pathLst>
                            <a:path w="387" h="451">
                              <a:moveTo>
                                <a:pt x="387" y="41"/>
                              </a:moveTo>
                              <a:lnTo>
                                <a:pt x="387" y="123"/>
                              </a:lnTo>
                              <a:lnTo>
                                <a:pt x="387" y="165"/>
                              </a:lnTo>
                              <a:lnTo>
                                <a:pt x="387" y="205"/>
                              </a:lnTo>
                              <a:lnTo>
                                <a:pt x="387" y="246"/>
                              </a:lnTo>
                              <a:lnTo>
                                <a:pt x="387" y="288"/>
                              </a:lnTo>
                              <a:lnTo>
                                <a:pt x="387" y="327"/>
                              </a:lnTo>
                              <a:lnTo>
                                <a:pt x="355" y="327"/>
                              </a:lnTo>
                              <a:lnTo>
                                <a:pt x="322" y="327"/>
                              </a:lnTo>
                              <a:lnTo>
                                <a:pt x="290" y="369"/>
                              </a:lnTo>
                              <a:lnTo>
                                <a:pt x="258" y="369"/>
                              </a:lnTo>
                              <a:lnTo>
                                <a:pt x="227" y="369"/>
                              </a:lnTo>
                              <a:lnTo>
                                <a:pt x="227" y="411"/>
                              </a:lnTo>
                              <a:lnTo>
                                <a:pt x="194" y="411"/>
                              </a:lnTo>
                              <a:lnTo>
                                <a:pt x="161" y="411"/>
                              </a:lnTo>
                              <a:lnTo>
                                <a:pt x="129" y="451"/>
                              </a:lnTo>
                              <a:lnTo>
                                <a:pt x="98" y="411"/>
                              </a:lnTo>
                              <a:lnTo>
                                <a:pt x="65" y="411"/>
                              </a:lnTo>
                              <a:lnTo>
                                <a:pt x="65" y="369"/>
                              </a:lnTo>
                              <a:lnTo>
                                <a:pt x="33" y="327"/>
                              </a:lnTo>
                              <a:lnTo>
                                <a:pt x="0" y="288"/>
                              </a:lnTo>
                              <a:lnTo>
                                <a:pt x="0" y="246"/>
                              </a:lnTo>
                              <a:lnTo>
                                <a:pt x="0" y="205"/>
                              </a:lnTo>
                              <a:lnTo>
                                <a:pt x="33" y="165"/>
                              </a:lnTo>
                              <a:lnTo>
                                <a:pt x="65" y="165"/>
                              </a:lnTo>
                              <a:lnTo>
                                <a:pt x="98" y="165"/>
                              </a:lnTo>
                              <a:lnTo>
                                <a:pt x="129" y="123"/>
                              </a:lnTo>
                              <a:lnTo>
                                <a:pt x="161" y="123"/>
                              </a:lnTo>
                              <a:lnTo>
                                <a:pt x="194" y="83"/>
                              </a:lnTo>
                              <a:lnTo>
                                <a:pt x="227" y="83"/>
                              </a:lnTo>
                              <a:lnTo>
                                <a:pt x="227" y="41"/>
                              </a:lnTo>
                              <a:lnTo>
                                <a:pt x="258" y="0"/>
                              </a:lnTo>
                              <a:lnTo>
                                <a:pt x="290" y="0"/>
                              </a:lnTo>
                              <a:lnTo>
                                <a:pt x="322" y="0"/>
                              </a:lnTo>
                              <a:lnTo>
                                <a:pt x="355" y="0"/>
                              </a:lnTo>
                              <a:lnTo>
                                <a:pt x="387" y="4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7" name="Freeform 2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08" y="2264"/>
                          <a:ext cx="137" cy="1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58" y="409"/>
                            </a:cxn>
                            <a:cxn ang="0">
                              <a:pos x="226" y="409"/>
                            </a:cxn>
                            <a:cxn ang="0">
                              <a:pos x="226" y="450"/>
                            </a:cxn>
                            <a:cxn ang="0">
                              <a:pos x="193" y="450"/>
                            </a:cxn>
                            <a:cxn ang="0">
                              <a:pos x="193" y="491"/>
                            </a:cxn>
                            <a:cxn ang="0">
                              <a:pos x="161" y="532"/>
                            </a:cxn>
                            <a:cxn ang="0">
                              <a:pos x="129" y="532"/>
                            </a:cxn>
                            <a:cxn ang="0">
                              <a:pos x="97" y="491"/>
                            </a:cxn>
                            <a:cxn ang="0">
                              <a:pos x="65" y="491"/>
                            </a:cxn>
                            <a:cxn ang="0">
                              <a:pos x="32" y="491"/>
                            </a:cxn>
                            <a:cxn ang="0">
                              <a:pos x="0" y="491"/>
                            </a:cxn>
                            <a:cxn ang="0">
                              <a:pos x="0" y="450"/>
                            </a:cxn>
                            <a:cxn ang="0">
                              <a:pos x="0" y="409"/>
                            </a:cxn>
                            <a:cxn ang="0">
                              <a:pos x="0" y="367"/>
                            </a:cxn>
                            <a:cxn ang="0">
                              <a:pos x="0" y="328"/>
                            </a:cxn>
                            <a:cxn ang="0">
                              <a:pos x="32" y="286"/>
                            </a:cxn>
                            <a:cxn ang="0">
                              <a:pos x="32" y="245"/>
                            </a:cxn>
                            <a:cxn ang="0">
                              <a:pos x="32" y="205"/>
                            </a:cxn>
                            <a:cxn ang="0">
                              <a:pos x="32" y="164"/>
                            </a:cxn>
                            <a:cxn ang="0">
                              <a:pos x="65" y="164"/>
                            </a:cxn>
                            <a:cxn ang="0">
                              <a:pos x="97" y="122"/>
                            </a:cxn>
                            <a:cxn ang="0">
                              <a:pos x="129" y="122"/>
                            </a:cxn>
                            <a:cxn ang="0">
                              <a:pos x="161" y="81"/>
                            </a:cxn>
                            <a:cxn ang="0">
                              <a:pos x="193" y="81"/>
                            </a:cxn>
                            <a:cxn ang="0">
                              <a:pos x="226" y="40"/>
                            </a:cxn>
                            <a:cxn ang="0">
                              <a:pos x="258" y="40"/>
                            </a:cxn>
                            <a:cxn ang="0">
                              <a:pos x="289" y="0"/>
                            </a:cxn>
                            <a:cxn ang="0">
                              <a:pos x="289" y="40"/>
                            </a:cxn>
                            <a:cxn ang="0">
                              <a:pos x="289" y="0"/>
                            </a:cxn>
                            <a:cxn ang="0">
                              <a:pos x="322" y="0"/>
                            </a:cxn>
                            <a:cxn ang="0">
                              <a:pos x="322" y="40"/>
                            </a:cxn>
                            <a:cxn ang="0">
                              <a:pos x="354" y="40"/>
                            </a:cxn>
                            <a:cxn ang="0">
                              <a:pos x="354" y="81"/>
                            </a:cxn>
                            <a:cxn ang="0">
                              <a:pos x="354" y="122"/>
                            </a:cxn>
                            <a:cxn ang="0">
                              <a:pos x="354" y="164"/>
                            </a:cxn>
                            <a:cxn ang="0">
                              <a:pos x="387" y="164"/>
                            </a:cxn>
                            <a:cxn ang="0">
                              <a:pos x="387" y="205"/>
                            </a:cxn>
                            <a:cxn ang="0">
                              <a:pos x="354" y="205"/>
                            </a:cxn>
                            <a:cxn ang="0">
                              <a:pos x="354" y="245"/>
                            </a:cxn>
                            <a:cxn ang="0">
                              <a:pos x="354" y="286"/>
                            </a:cxn>
                            <a:cxn ang="0">
                              <a:pos x="322" y="328"/>
                            </a:cxn>
                            <a:cxn ang="0">
                              <a:pos x="289" y="367"/>
                            </a:cxn>
                            <a:cxn ang="0">
                              <a:pos x="258" y="409"/>
                            </a:cxn>
                          </a:cxnLst>
                          <a:rect l="0" t="0" r="r" b="b"/>
                          <a:pathLst>
                            <a:path w="387" h="532">
                              <a:moveTo>
                                <a:pt x="258" y="409"/>
                              </a:moveTo>
                              <a:lnTo>
                                <a:pt x="226" y="409"/>
                              </a:lnTo>
                              <a:lnTo>
                                <a:pt x="226" y="450"/>
                              </a:lnTo>
                              <a:lnTo>
                                <a:pt x="193" y="450"/>
                              </a:lnTo>
                              <a:lnTo>
                                <a:pt x="193" y="491"/>
                              </a:lnTo>
                              <a:lnTo>
                                <a:pt x="161" y="532"/>
                              </a:lnTo>
                              <a:lnTo>
                                <a:pt x="129" y="532"/>
                              </a:lnTo>
                              <a:lnTo>
                                <a:pt x="97" y="491"/>
                              </a:lnTo>
                              <a:lnTo>
                                <a:pt x="65" y="491"/>
                              </a:lnTo>
                              <a:lnTo>
                                <a:pt x="32" y="491"/>
                              </a:lnTo>
                              <a:lnTo>
                                <a:pt x="0" y="491"/>
                              </a:lnTo>
                              <a:lnTo>
                                <a:pt x="0" y="450"/>
                              </a:lnTo>
                              <a:lnTo>
                                <a:pt x="0" y="409"/>
                              </a:lnTo>
                              <a:lnTo>
                                <a:pt x="0" y="367"/>
                              </a:lnTo>
                              <a:lnTo>
                                <a:pt x="0" y="328"/>
                              </a:lnTo>
                              <a:lnTo>
                                <a:pt x="32" y="286"/>
                              </a:lnTo>
                              <a:lnTo>
                                <a:pt x="32" y="245"/>
                              </a:lnTo>
                              <a:lnTo>
                                <a:pt x="32" y="205"/>
                              </a:lnTo>
                              <a:lnTo>
                                <a:pt x="32" y="164"/>
                              </a:lnTo>
                              <a:lnTo>
                                <a:pt x="65" y="164"/>
                              </a:lnTo>
                              <a:lnTo>
                                <a:pt x="97" y="122"/>
                              </a:lnTo>
                              <a:lnTo>
                                <a:pt x="129" y="122"/>
                              </a:lnTo>
                              <a:lnTo>
                                <a:pt x="161" y="81"/>
                              </a:lnTo>
                              <a:lnTo>
                                <a:pt x="193" y="81"/>
                              </a:lnTo>
                              <a:lnTo>
                                <a:pt x="226" y="40"/>
                              </a:lnTo>
                              <a:lnTo>
                                <a:pt x="258" y="40"/>
                              </a:lnTo>
                              <a:lnTo>
                                <a:pt x="289" y="0"/>
                              </a:lnTo>
                              <a:lnTo>
                                <a:pt x="289" y="40"/>
                              </a:lnTo>
                              <a:lnTo>
                                <a:pt x="289" y="0"/>
                              </a:lnTo>
                              <a:lnTo>
                                <a:pt x="322" y="0"/>
                              </a:lnTo>
                              <a:lnTo>
                                <a:pt x="322" y="40"/>
                              </a:lnTo>
                              <a:lnTo>
                                <a:pt x="354" y="40"/>
                              </a:lnTo>
                              <a:lnTo>
                                <a:pt x="354" y="81"/>
                              </a:lnTo>
                              <a:lnTo>
                                <a:pt x="354" y="122"/>
                              </a:lnTo>
                              <a:lnTo>
                                <a:pt x="354" y="164"/>
                              </a:lnTo>
                              <a:lnTo>
                                <a:pt x="387" y="164"/>
                              </a:lnTo>
                              <a:lnTo>
                                <a:pt x="387" y="205"/>
                              </a:lnTo>
                              <a:lnTo>
                                <a:pt x="354" y="205"/>
                              </a:lnTo>
                              <a:lnTo>
                                <a:pt x="354" y="245"/>
                              </a:lnTo>
                              <a:lnTo>
                                <a:pt x="354" y="286"/>
                              </a:lnTo>
                              <a:lnTo>
                                <a:pt x="322" y="328"/>
                              </a:lnTo>
                              <a:lnTo>
                                <a:pt x="289" y="367"/>
                              </a:lnTo>
                              <a:lnTo>
                                <a:pt x="258" y="409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8" name="Freeform 2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48" y="2232"/>
                          <a:ext cx="136" cy="1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6" y="205"/>
                            </a:cxn>
                            <a:cxn ang="0">
                              <a:pos x="353" y="246"/>
                            </a:cxn>
                            <a:cxn ang="0">
                              <a:pos x="321" y="246"/>
                            </a:cxn>
                            <a:cxn ang="0">
                              <a:pos x="288" y="286"/>
                            </a:cxn>
                            <a:cxn ang="0">
                              <a:pos x="258" y="328"/>
                            </a:cxn>
                            <a:cxn ang="0">
                              <a:pos x="225" y="368"/>
                            </a:cxn>
                            <a:cxn ang="0">
                              <a:pos x="192" y="410"/>
                            </a:cxn>
                            <a:cxn ang="0">
                              <a:pos x="160" y="410"/>
                            </a:cxn>
                            <a:cxn ang="0">
                              <a:pos x="128" y="452"/>
                            </a:cxn>
                            <a:cxn ang="0">
                              <a:pos x="96" y="452"/>
                            </a:cxn>
                            <a:cxn ang="0">
                              <a:pos x="64" y="452"/>
                            </a:cxn>
                            <a:cxn ang="0">
                              <a:pos x="64" y="410"/>
                            </a:cxn>
                            <a:cxn ang="0">
                              <a:pos x="64" y="368"/>
                            </a:cxn>
                            <a:cxn ang="0">
                              <a:pos x="64" y="328"/>
                            </a:cxn>
                            <a:cxn ang="0">
                              <a:pos x="31" y="328"/>
                            </a:cxn>
                            <a:cxn ang="0">
                              <a:pos x="31" y="286"/>
                            </a:cxn>
                            <a:cxn ang="0">
                              <a:pos x="0" y="205"/>
                            </a:cxn>
                            <a:cxn ang="0">
                              <a:pos x="0" y="82"/>
                            </a:cxn>
                            <a:cxn ang="0">
                              <a:pos x="64" y="82"/>
                            </a:cxn>
                            <a:cxn ang="0">
                              <a:pos x="96" y="82"/>
                            </a:cxn>
                            <a:cxn ang="0">
                              <a:pos x="128" y="41"/>
                            </a:cxn>
                            <a:cxn ang="0">
                              <a:pos x="160" y="41"/>
                            </a:cxn>
                            <a:cxn ang="0">
                              <a:pos x="288" y="0"/>
                            </a:cxn>
                            <a:cxn ang="0">
                              <a:pos x="321" y="0"/>
                            </a:cxn>
                            <a:cxn ang="0">
                              <a:pos x="353" y="41"/>
                            </a:cxn>
                            <a:cxn ang="0">
                              <a:pos x="386" y="41"/>
                            </a:cxn>
                            <a:cxn ang="0">
                              <a:pos x="353" y="82"/>
                            </a:cxn>
                            <a:cxn ang="0">
                              <a:pos x="353" y="124"/>
                            </a:cxn>
                            <a:cxn ang="0">
                              <a:pos x="353" y="164"/>
                            </a:cxn>
                            <a:cxn ang="0">
                              <a:pos x="386" y="164"/>
                            </a:cxn>
                            <a:cxn ang="0">
                              <a:pos x="386" y="205"/>
                            </a:cxn>
                          </a:cxnLst>
                          <a:rect l="0" t="0" r="r" b="b"/>
                          <a:pathLst>
                            <a:path w="386" h="452">
                              <a:moveTo>
                                <a:pt x="386" y="205"/>
                              </a:moveTo>
                              <a:lnTo>
                                <a:pt x="353" y="246"/>
                              </a:lnTo>
                              <a:lnTo>
                                <a:pt x="321" y="246"/>
                              </a:lnTo>
                              <a:lnTo>
                                <a:pt x="288" y="286"/>
                              </a:lnTo>
                              <a:lnTo>
                                <a:pt x="258" y="328"/>
                              </a:lnTo>
                              <a:lnTo>
                                <a:pt x="225" y="368"/>
                              </a:lnTo>
                              <a:lnTo>
                                <a:pt x="192" y="410"/>
                              </a:lnTo>
                              <a:lnTo>
                                <a:pt x="160" y="410"/>
                              </a:lnTo>
                              <a:lnTo>
                                <a:pt x="128" y="452"/>
                              </a:lnTo>
                              <a:lnTo>
                                <a:pt x="96" y="452"/>
                              </a:lnTo>
                              <a:lnTo>
                                <a:pt x="64" y="452"/>
                              </a:lnTo>
                              <a:lnTo>
                                <a:pt x="64" y="410"/>
                              </a:lnTo>
                              <a:lnTo>
                                <a:pt x="64" y="368"/>
                              </a:lnTo>
                              <a:lnTo>
                                <a:pt x="64" y="328"/>
                              </a:lnTo>
                              <a:lnTo>
                                <a:pt x="31" y="328"/>
                              </a:lnTo>
                              <a:lnTo>
                                <a:pt x="31" y="286"/>
                              </a:lnTo>
                              <a:lnTo>
                                <a:pt x="0" y="205"/>
                              </a:lnTo>
                              <a:lnTo>
                                <a:pt x="0" y="82"/>
                              </a:lnTo>
                              <a:lnTo>
                                <a:pt x="64" y="82"/>
                              </a:lnTo>
                              <a:lnTo>
                                <a:pt x="96" y="82"/>
                              </a:lnTo>
                              <a:lnTo>
                                <a:pt x="128" y="41"/>
                              </a:lnTo>
                              <a:lnTo>
                                <a:pt x="160" y="41"/>
                              </a:lnTo>
                              <a:lnTo>
                                <a:pt x="288" y="0"/>
                              </a:lnTo>
                              <a:lnTo>
                                <a:pt x="321" y="0"/>
                              </a:lnTo>
                              <a:lnTo>
                                <a:pt x="353" y="41"/>
                              </a:lnTo>
                              <a:lnTo>
                                <a:pt x="386" y="41"/>
                              </a:lnTo>
                              <a:lnTo>
                                <a:pt x="353" y="82"/>
                              </a:lnTo>
                              <a:lnTo>
                                <a:pt x="353" y="124"/>
                              </a:lnTo>
                              <a:lnTo>
                                <a:pt x="353" y="164"/>
                              </a:lnTo>
                              <a:lnTo>
                                <a:pt x="386" y="164"/>
                              </a:lnTo>
                              <a:lnTo>
                                <a:pt x="386" y="20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9" name="Freeform 2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33" y="2106"/>
                          <a:ext cx="126" cy="1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6" y="533"/>
                            </a:cxn>
                            <a:cxn ang="0">
                              <a:pos x="193" y="492"/>
                            </a:cxn>
                            <a:cxn ang="0">
                              <a:pos x="161" y="533"/>
                            </a:cxn>
                            <a:cxn ang="0">
                              <a:pos x="128" y="574"/>
                            </a:cxn>
                            <a:cxn ang="0">
                              <a:pos x="98" y="574"/>
                            </a:cxn>
                            <a:cxn ang="0">
                              <a:pos x="98" y="533"/>
                            </a:cxn>
                            <a:cxn ang="0">
                              <a:pos x="98" y="492"/>
                            </a:cxn>
                            <a:cxn ang="0">
                              <a:pos x="98" y="451"/>
                            </a:cxn>
                            <a:cxn ang="0">
                              <a:pos x="98" y="409"/>
                            </a:cxn>
                            <a:cxn ang="0">
                              <a:pos x="65" y="370"/>
                            </a:cxn>
                            <a:cxn ang="0">
                              <a:pos x="65" y="328"/>
                            </a:cxn>
                            <a:cxn ang="0">
                              <a:pos x="32" y="328"/>
                            </a:cxn>
                            <a:cxn ang="0">
                              <a:pos x="32" y="288"/>
                            </a:cxn>
                            <a:cxn ang="0">
                              <a:pos x="0" y="288"/>
                            </a:cxn>
                            <a:cxn ang="0">
                              <a:pos x="0" y="246"/>
                            </a:cxn>
                            <a:cxn ang="0">
                              <a:pos x="0" y="205"/>
                            </a:cxn>
                            <a:cxn ang="0">
                              <a:pos x="32" y="205"/>
                            </a:cxn>
                            <a:cxn ang="0">
                              <a:pos x="32" y="165"/>
                            </a:cxn>
                            <a:cxn ang="0">
                              <a:pos x="32" y="123"/>
                            </a:cxn>
                            <a:cxn ang="0">
                              <a:pos x="32" y="82"/>
                            </a:cxn>
                            <a:cxn ang="0">
                              <a:pos x="32" y="42"/>
                            </a:cxn>
                            <a:cxn ang="0">
                              <a:pos x="32" y="0"/>
                            </a:cxn>
                            <a:cxn ang="0">
                              <a:pos x="65" y="0"/>
                            </a:cxn>
                            <a:cxn ang="0">
                              <a:pos x="65" y="42"/>
                            </a:cxn>
                            <a:cxn ang="0">
                              <a:pos x="65" y="0"/>
                            </a:cxn>
                            <a:cxn ang="0">
                              <a:pos x="98" y="0"/>
                            </a:cxn>
                            <a:cxn ang="0">
                              <a:pos x="128" y="42"/>
                            </a:cxn>
                            <a:cxn ang="0">
                              <a:pos x="161" y="42"/>
                            </a:cxn>
                            <a:cxn ang="0">
                              <a:pos x="193" y="82"/>
                            </a:cxn>
                            <a:cxn ang="0">
                              <a:pos x="226" y="82"/>
                            </a:cxn>
                            <a:cxn ang="0">
                              <a:pos x="193" y="42"/>
                            </a:cxn>
                            <a:cxn ang="0">
                              <a:pos x="226" y="42"/>
                            </a:cxn>
                            <a:cxn ang="0">
                              <a:pos x="257" y="42"/>
                            </a:cxn>
                            <a:cxn ang="0">
                              <a:pos x="289" y="82"/>
                            </a:cxn>
                            <a:cxn ang="0">
                              <a:pos x="322" y="82"/>
                            </a:cxn>
                            <a:cxn ang="0">
                              <a:pos x="355" y="123"/>
                            </a:cxn>
                            <a:cxn ang="0">
                              <a:pos x="355" y="165"/>
                            </a:cxn>
                            <a:cxn ang="0">
                              <a:pos x="322" y="165"/>
                            </a:cxn>
                            <a:cxn ang="0">
                              <a:pos x="289" y="246"/>
                            </a:cxn>
                            <a:cxn ang="0">
                              <a:pos x="257" y="328"/>
                            </a:cxn>
                            <a:cxn ang="0">
                              <a:pos x="226" y="533"/>
                            </a:cxn>
                          </a:cxnLst>
                          <a:rect l="0" t="0" r="r" b="b"/>
                          <a:pathLst>
                            <a:path w="355" h="574">
                              <a:moveTo>
                                <a:pt x="226" y="533"/>
                              </a:moveTo>
                              <a:lnTo>
                                <a:pt x="193" y="492"/>
                              </a:lnTo>
                              <a:lnTo>
                                <a:pt x="161" y="533"/>
                              </a:lnTo>
                              <a:lnTo>
                                <a:pt x="128" y="574"/>
                              </a:lnTo>
                              <a:lnTo>
                                <a:pt x="98" y="574"/>
                              </a:lnTo>
                              <a:lnTo>
                                <a:pt x="98" y="533"/>
                              </a:lnTo>
                              <a:lnTo>
                                <a:pt x="98" y="492"/>
                              </a:lnTo>
                              <a:lnTo>
                                <a:pt x="98" y="451"/>
                              </a:lnTo>
                              <a:lnTo>
                                <a:pt x="98" y="409"/>
                              </a:lnTo>
                              <a:lnTo>
                                <a:pt x="65" y="370"/>
                              </a:lnTo>
                              <a:lnTo>
                                <a:pt x="65" y="328"/>
                              </a:lnTo>
                              <a:lnTo>
                                <a:pt x="32" y="328"/>
                              </a:lnTo>
                              <a:lnTo>
                                <a:pt x="32" y="288"/>
                              </a:lnTo>
                              <a:lnTo>
                                <a:pt x="0" y="288"/>
                              </a:lnTo>
                              <a:lnTo>
                                <a:pt x="0" y="246"/>
                              </a:lnTo>
                              <a:lnTo>
                                <a:pt x="0" y="205"/>
                              </a:lnTo>
                              <a:lnTo>
                                <a:pt x="32" y="205"/>
                              </a:lnTo>
                              <a:lnTo>
                                <a:pt x="32" y="165"/>
                              </a:lnTo>
                              <a:lnTo>
                                <a:pt x="32" y="123"/>
                              </a:lnTo>
                              <a:lnTo>
                                <a:pt x="32" y="82"/>
                              </a:lnTo>
                              <a:lnTo>
                                <a:pt x="32" y="42"/>
                              </a:lnTo>
                              <a:lnTo>
                                <a:pt x="32" y="0"/>
                              </a:lnTo>
                              <a:lnTo>
                                <a:pt x="65" y="0"/>
                              </a:lnTo>
                              <a:lnTo>
                                <a:pt x="65" y="42"/>
                              </a:lnTo>
                              <a:lnTo>
                                <a:pt x="65" y="0"/>
                              </a:lnTo>
                              <a:lnTo>
                                <a:pt x="98" y="0"/>
                              </a:lnTo>
                              <a:lnTo>
                                <a:pt x="128" y="42"/>
                              </a:lnTo>
                              <a:lnTo>
                                <a:pt x="161" y="42"/>
                              </a:lnTo>
                              <a:lnTo>
                                <a:pt x="193" y="82"/>
                              </a:lnTo>
                              <a:lnTo>
                                <a:pt x="226" y="82"/>
                              </a:lnTo>
                              <a:lnTo>
                                <a:pt x="193" y="42"/>
                              </a:lnTo>
                              <a:lnTo>
                                <a:pt x="226" y="42"/>
                              </a:lnTo>
                              <a:lnTo>
                                <a:pt x="257" y="42"/>
                              </a:lnTo>
                              <a:lnTo>
                                <a:pt x="289" y="82"/>
                              </a:lnTo>
                              <a:lnTo>
                                <a:pt x="322" y="82"/>
                              </a:lnTo>
                              <a:lnTo>
                                <a:pt x="355" y="123"/>
                              </a:lnTo>
                              <a:lnTo>
                                <a:pt x="355" y="165"/>
                              </a:lnTo>
                              <a:lnTo>
                                <a:pt x="322" y="165"/>
                              </a:lnTo>
                              <a:lnTo>
                                <a:pt x="289" y="246"/>
                              </a:lnTo>
                              <a:lnTo>
                                <a:pt x="257" y="328"/>
                              </a:lnTo>
                              <a:lnTo>
                                <a:pt x="226" y="53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0" name="Freeform 2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21" y="2137"/>
                          <a:ext cx="159" cy="1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02" y="3"/>
                            </a:cxn>
                            <a:cxn ang="0">
                              <a:pos x="228" y="100"/>
                            </a:cxn>
                            <a:cxn ang="0">
                              <a:pos x="255" y="171"/>
                            </a:cxn>
                            <a:cxn ang="0">
                              <a:pos x="299" y="266"/>
                            </a:cxn>
                            <a:cxn ang="0">
                              <a:pos x="333" y="300"/>
                            </a:cxn>
                            <a:cxn ang="0">
                              <a:pos x="376" y="309"/>
                            </a:cxn>
                            <a:cxn ang="0">
                              <a:pos x="417" y="305"/>
                            </a:cxn>
                            <a:cxn ang="0">
                              <a:pos x="449" y="296"/>
                            </a:cxn>
                            <a:cxn ang="0">
                              <a:pos x="327" y="467"/>
                            </a:cxn>
                            <a:cxn ang="0">
                              <a:pos x="278" y="474"/>
                            </a:cxn>
                            <a:cxn ang="0">
                              <a:pos x="258" y="501"/>
                            </a:cxn>
                            <a:cxn ang="0">
                              <a:pos x="255" y="541"/>
                            </a:cxn>
                            <a:cxn ang="0">
                              <a:pos x="194" y="541"/>
                            </a:cxn>
                            <a:cxn ang="0">
                              <a:pos x="188" y="584"/>
                            </a:cxn>
                            <a:cxn ang="0">
                              <a:pos x="158" y="587"/>
                            </a:cxn>
                            <a:cxn ang="0">
                              <a:pos x="161" y="541"/>
                            </a:cxn>
                            <a:cxn ang="0">
                              <a:pos x="131" y="541"/>
                            </a:cxn>
                            <a:cxn ang="0">
                              <a:pos x="127" y="508"/>
                            </a:cxn>
                            <a:cxn ang="0">
                              <a:pos x="97" y="467"/>
                            </a:cxn>
                            <a:cxn ang="0">
                              <a:pos x="26" y="467"/>
                            </a:cxn>
                            <a:cxn ang="0">
                              <a:pos x="0" y="413"/>
                            </a:cxn>
                            <a:cxn ang="0">
                              <a:pos x="3" y="305"/>
                            </a:cxn>
                            <a:cxn ang="0">
                              <a:pos x="30" y="179"/>
                            </a:cxn>
                            <a:cxn ang="0">
                              <a:pos x="60" y="138"/>
                            </a:cxn>
                            <a:cxn ang="0">
                              <a:pos x="97" y="134"/>
                            </a:cxn>
                            <a:cxn ang="0">
                              <a:pos x="100" y="88"/>
                            </a:cxn>
                            <a:cxn ang="0">
                              <a:pos x="165" y="9"/>
                            </a:cxn>
                            <a:cxn ang="0">
                              <a:pos x="194" y="16"/>
                            </a:cxn>
                            <a:cxn ang="0">
                              <a:pos x="202" y="0"/>
                            </a:cxn>
                            <a:cxn ang="0">
                              <a:pos x="202" y="3"/>
                            </a:cxn>
                          </a:cxnLst>
                          <a:rect l="0" t="0" r="r" b="b"/>
                          <a:pathLst>
                            <a:path w="449" h="587">
                              <a:moveTo>
                                <a:pt x="202" y="3"/>
                              </a:moveTo>
                              <a:lnTo>
                                <a:pt x="228" y="100"/>
                              </a:lnTo>
                              <a:lnTo>
                                <a:pt x="255" y="171"/>
                              </a:lnTo>
                              <a:lnTo>
                                <a:pt x="299" y="266"/>
                              </a:lnTo>
                              <a:lnTo>
                                <a:pt x="333" y="300"/>
                              </a:lnTo>
                              <a:lnTo>
                                <a:pt x="376" y="309"/>
                              </a:lnTo>
                              <a:lnTo>
                                <a:pt x="417" y="305"/>
                              </a:lnTo>
                              <a:lnTo>
                                <a:pt x="449" y="296"/>
                              </a:lnTo>
                              <a:lnTo>
                                <a:pt x="327" y="467"/>
                              </a:lnTo>
                              <a:lnTo>
                                <a:pt x="278" y="474"/>
                              </a:lnTo>
                              <a:lnTo>
                                <a:pt x="258" y="501"/>
                              </a:lnTo>
                              <a:lnTo>
                                <a:pt x="255" y="541"/>
                              </a:lnTo>
                              <a:lnTo>
                                <a:pt x="194" y="541"/>
                              </a:lnTo>
                              <a:lnTo>
                                <a:pt x="188" y="584"/>
                              </a:lnTo>
                              <a:lnTo>
                                <a:pt x="158" y="587"/>
                              </a:lnTo>
                              <a:lnTo>
                                <a:pt x="161" y="541"/>
                              </a:lnTo>
                              <a:lnTo>
                                <a:pt x="131" y="541"/>
                              </a:lnTo>
                              <a:lnTo>
                                <a:pt x="127" y="508"/>
                              </a:lnTo>
                              <a:lnTo>
                                <a:pt x="97" y="467"/>
                              </a:lnTo>
                              <a:lnTo>
                                <a:pt x="26" y="467"/>
                              </a:lnTo>
                              <a:lnTo>
                                <a:pt x="0" y="413"/>
                              </a:lnTo>
                              <a:lnTo>
                                <a:pt x="3" y="305"/>
                              </a:lnTo>
                              <a:lnTo>
                                <a:pt x="30" y="179"/>
                              </a:lnTo>
                              <a:lnTo>
                                <a:pt x="60" y="138"/>
                              </a:lnTo>
                              <a:lnTo>
                                <a:pt x="97" y="134"/>
                              </a:lnTo>
                              <a:lnTo>
                                <a:pt x="100" y="88"/>
                              </a:lnTo>
                              <a:lnTo>
                                <a:pt x="165" y="9"/>
                              </a:lnTo>
                              <a:lnTo>
                                <a:pt x="194" y="16"/>
                              </a:lnTo>
                              <a:lnTo>
                                <a:pt x="202" y="0"/>
                              </a:lnTo>
                              <a:lnTo>
                                <a:pt x="202" y="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1" name="Freeform 2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04" y="2432"/>
                          <a:ext cx="90" cy="1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" y="434"/>
                            </a:cxn>
                            <a:cxn ang="0">
                              <a:pos x="26" y="334"/>
                            </a:cxn>
                            <a:cxn ang="0">
                              <a:pos x="30" y="304"/>
                            </a:cxn>
                            <a:cxn ang="0">
                              <a:pos x="26" y="267"/>
                            </a:cxn>
                            <a:cxn ang="0">
                              <a:pos x="23" y="234"/>
                            </a:cxn>
                            <a:cxn ang="0">
                              <a:pos x="23" y="204"/>
                            </a:cxn>
                            <a:cxn ang="0">
                              <a:pos x="17" y="149"/>
                            </a:cxn>
                            <a:cxn ang="0">
                              <a:pos x="30" y="83"/>
                            </a:cxn>
                            <a:cxn ang="0">
                              <a:pos x="57" y="0"/>
                            </a:cxn>
                            <a:cxn ang="0">
                              <a:pos x="71" y="45"/>
                            </a:cxn>
                            <a:cxn ang="0">
                              <a:pos x="97" y="50"/>
                            </a:cxn>
                            <a:cxn ang="0">
                              <a:pos x="95" y="88"/>
                            </a:cxn>
                            <a:cxn ang="0">
                              <a:pos x="125" y="133"/>
                            </a:cxn>
                            <a:cxn ang="0">
                              <a:pos x="157" y="133"/>
                            </a:cxn>
                            <a:cxn ang="0">
                              <a:pos x="162" y="170"/>
                            </a:cxn>
                            <a:cxn ang="0">
                              <a:pos x="188" y="216"/>
                            </a:cxn>
                            <a:cxn ang="0">
                              <a:pos x="222" y="213"/>
                            </a:cxn>
                            <a:cxn ang="0">
                              <a:pos x="253" y="258"/>
                            </a:cxn>
                            <a:cxn ang="0">
                              <a:pos x="232" y="288"/>
                            </a:cxn>
                            <a:cxn ang="0">
                              <a:pos x="226" y="334"/>
                            </a:cxn>
                            <a:cxn ang="0">
                              <a:pos x="192" y="341"/>
                            </a:cxn>
                            <a:cxn ang="0">
                              <a:pos x="162" y="375"/>
                            </a:cxn>
                            <a:cxn ang="0">
                              <a:pos x="128" y="375"/>
                            </a:cxn>
                            <a:cxn ang="0">
                              <a:pos x="101" y="408"/>
                            </a:cxn>
                            <a:cxn ang="0">
                              <a:pos x="30" y="408"/>
                            </a:cxn>
                            <a:cxn ang="0">
                              <a:pos x="3" y="429"/>
                            </a:cxn>
                            <a:cxn ang="0">
                              <a:pos x="0" y="429"/>
                            </a:cxn>
                            <a:cxn ang="0">
                              <a:pos x="3" y="434"/>
                            </a:cxn>
                          </a:cxnLst>
                          <a:rect l="0" t="0" r="r" b="b"/>
                          <a:pathLst>
                            <a:path w="253" h="434">
                              <a:moveTo>
                                <a:pt x="3" y="434"/>
                              </a:moveTo>
                              <a:lnTo>
                                <a:pt x="26" y="334"/>
                              </a:lnTo>
                              <a:lnTo>
                                <a:pt x="30" y="304"/>
                              </a:lnTo>
                              <a:lnTo>
                                <a:pt x="26" y="267"/>
                              </a:lnTo>
                              <a:lnTo>
                                <a:pt x="23" y="234"/>
                              </a:lnTo>
                              <a:lnTo>
                                <a:pt x="23" y="204"/>
                              </a:lnTo>
                              <a:lnTo>
                                <a:pt x="17" y="149"/>
                              </a:lnTo>
                              <a:lnTo>
                                <a:pt x="30" y="83"/>
                              </a:lnTo>
                              <a:lnTo>
                                <a:pt x="57" y="0"/>
                              </a:lnTo>
                              <a:lnTo>
                                <a:pt x="71" y="45"/>
                              </a:lnTo>
                              <a:lnTo>
                                <a:pt x="97" y="50"/>
                              </a:lnTo>
                              <a:lnTo>
                                <a:pt x="95" y="88"/>
                              </a:lnTo>
                              <a:lnTo>
                                <a:pt x="125" y="133"/>
                              </a:lnTo>
                              <a:lnTo>
                                <a:pt x="157" y="133"/>
                              </a:lnTo>
                              <a:lnTo>
                                <a:pt x="162" y="170"/>
                              </a:lnTo>
                              <a:lnTo>
                                <a:pt x="188" y="216"/>
                              </a:lnTo>
                              <a:lnTo>
                                <a:pt x="222" y="213"/>
                              </a:lnTo>
                              <a:lnTo>
                                <a:pt x="253" y="258"/>
                              </a:lnTo>
                              <a:lnTo>
                                <a:pt x="232" y="288"/>
                              </a:lnTo>
                              <a:lnTo>
                                <a:pt x="226" y="334"/>
                              </a:lnTo>
                              <a:lnTo>
                                <a:pt x="192" y="341"/>
                              </a:lnTo>
                              <a:lnTo>
                                <a:pt x="162" y="375"/>
                              </a:lnTo>
                              <a:lnTo>
                                <a:pt x="128" y="375"/>
                              </a:lnTo>
                              <a:lnTo>
                                <a:pt x="101" y="408"/>
                              </a:lnTo>
                              <a:lnTo>
                                <a:pt x="30" y="408"/>
                              </a:lnTo>
                              <a:lnTo>
                                <a:pt x="3" y="429"/>
                              </a:lnTo>
                              <a:lnTo>
                                <a:pt x="0" y="429"/>
                              </a:lnTo>
                              <a:lnTo>
                                <a:pt x="3" y="43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6" name="Group 297"/>
              <p:cNvGrpSpPr>
                <a:grpSpLocks/>
              </p:cNvGrpSpPr>
              <p:nvPr/>
            </p:nvGrpSpPr>
            <p:grpSpPr bwMode="auto">
              <a:xfrm>
                <a:off x="2516" y="1440"/>
                <a:ext cx="1571" cy="1473"/>
                <a:chOff x="2516" y="1680"/>
                <a:chExt cx="1571" cy="1473"/>
              </a:xfrm>
              <a:grpFill/>
            </p:grpSpPr>
            <p:sp>
              <p:nvSpPr>
                <p:cNvPr id="129" name="Freeform 298"/>
                <p:cNvSpPr>
                  <a:spLocks/>
                </p:cNvSpPr>
                <p:nvPr/>
              </p:nvSpPr>
              <p:spPr bwMode="auto">
                <a:xfrm>
                  <a:off x="3803" y="1853"/>
                  <a:ext cx="284" cy="347"/>
                </a:xfrm>
                <a:custGeom>
                  <a:avLst/>
                  <a:gdLst/>
                  <a:ahLst/>
                  <a:cxnLst>
                    <a:cxn ang="0">
                      <a:pos x="611" y="1311"/>
                    </a:cxn>
                    <a:cxn ang="0">
                      <a:pos x="578" y="1230"/>
                    </a:cxn>
                    <a:cxn ang="0">
                      <a:pos x="514" y="1188"/>
                    </a:cxn>
                    <a:cxn ang="0">
                      <a:pos x="450" y="1148"/>
                    </a:cxn>
                    <a:cxn ang="0">
                      <a:pos x="385" y="1148"/>
                    </a:cxn>
                    <a:cxn ang="0">
                      <a:pos x="321" y="1188"/>
                    </a:cxn>
                    <a:cxn ang="0">
                      <a:pos x="257" y="1188"/>
                    </a:cxn>
                    <a:cxn ang="0">
                      <a:pos x="192" y="1230"/>
                    </a:cxn>
                    <a:cxn ang="0">
                      <a:pos x="128" y="1188"/>
                    </a:cxn>
                    <a:cxn ang="0">
                      <a:pos x="96" y="1106"/>
                    </a:cxn>
                    <a:cxn ang="0">
                      <a:pos x="63" y="1064"/>
                    </a:cxn>
                    <a:cxn ang="0">
                      <a:pos x="63" y="942"/>
                    </a:cxn>
                    <a:cxn ang="0">
                      <a:pos x="31" y="861"/>
                    </a:cxn>
                    <a:cxn ang="0">
                      <a:pos x="0" y="778"/>
                    </a:cxn>
                    <a:cxn ang="0">
                      <a:pos x="31" y="697"/>
                    </a:cxn>
                    <a:cxn ang="0">
                      <a:pos x="96" y="697"/>
                    </a:cxn>
                    <a:cxn ang="0">
                      <a:pos x="161" y="656"/>
                    </a:cxn>
                    <a:cxn ang="0">
                      <a:pos x="224" y="656"/>
                    </a:cxn>
                    <a:cxn ang="0">
                      <a:pos x="289" y="614"/>
                    </a:cxn>
                    <a:cxn ang="0">
                      <a:pos x="289" y="492"/>
                    </a:cxn>
                    <a:cxn ang="0">
                      <a:pos x="257" y="410"/>
                    </a:cxn>
                    <a:cxn ang="0">
                      <a:pos x="224" y="286"/>
                    </a:cxn>
                    <a:cxn ang="0">
                      <a:pos x="289" y="247"/>
                    </a:cxn>
                    <a:cxn ang="0">
                      <a:pos x="353" y="205"/>
                    </a:cxn>
                    <a:cxn ang="0">
                      <a:pos x="418" y="123"/>
                    </a:cxn>
                    <a:cxn ang="0">
                      <a:pos x="450" y="83"/>
                    </a:cxn>
                    <a:cxn ang="0">
                      <a:pos x="546" y="83"/>
                    </a:cxn>
                    <a:cxn ang="0">
                      <a:pos x="611" y="0"/>
                    </a:cxn>
                    <a:cxn ang="0">
                      <a:pos x="642" y="83"/>
                    </a:cxn>
                    <a:cxn ang="0">
                      <a:pos x="675" y="123"/>
                    </a:cxn>
                    <a:cxn ang="0">
                      <a:pos x="707" y="165"/>
                    </a:cxn>
                    <a:cxn ang="0">
                      <a:pos x="707" y="247"/>
                    </a:cxn>
                    <a:cxn ang="0">
                      <a:pos x="771" y="247"/>
                    </a:cxn>
                    <a:cxn ang="0">
                      <a:pos x="804" y="286"/>
                    </a:cxn>
                    <a:cxn ang="0">
                      <a:pos x="739" y="410"/>
                    </a:cxn>
                    <a:cxn ang="0">
                      <a:pos x="707" y="492"/>
                    </a:cxn>
                    <a:cxn ang="0">
                      <a:pos x="675" y="697"/>
                    </a:cxn>
                    <a:cxn ang="0">
                      <a:pos x="642" y="861"/>
                    </a:cxn>
                    <a:cxn ang="0">
                      <a:pos x="642" y="1025"/>
                    </a:cxn>
                    <a:cxn ang="0">
                      <a:pos x="642" y="1188"/>
                    </a:cxn>
                    <a:cxn ang="0">
                      <a:pos x="611" y="1353"/>
                    </a:cxn>
                  </a:cxnLst>
                  <a:rect l="0" t="0" r="r" b="b"/>
                  <a:pathLst>
                    <a:path w="804" h="1353">
                      <a:moveTo>
                        <a:pt x="611" y="1353"/>
                      </a:moveTo>
                      <a:lnTo>
                        <a:pt x="611" y="1311"/>
                      </a:lnTo>
                      <a:lnTo>
                        <a:pt x="578" y="1270"/>
                      </a:lnTo>
                      <a:lnTo>
                        <a:pt x="578" y="1230"/>
                      </a:lnTo>
                      <a:lnTo>
                        <a:pt x="546" y="1230"/>
                      </a:lnTo>
                      <a:lnTo>
                        <a:pt x="514" y="1188"/>
                      </a:lnTo>
                      <a:lnTo>
                        <a:pt x="481" y="1188"/>
                      </a:lnTo>
                      <a:lnTo>
                        <a:pt x="450" y="1148"/>
                      </a:lnTo>
                      <a:lnTo>
                        <a:pt x="418" y="1148"/>
                      </a:lnTo>
                      <a:lnTo>
                        <a:pt x="385" y="1148"/>
                      </a:lnTo>
                      <a:lnTo>
                        <a:pt x="321" y="1148"/>
                      </a:lnTo>
                      <a:lnTo>
                        <a:pt x="321" y="1188"/>
                      </a:lnTo>
                      <a:lnTo>
                        <a:pt x="289" y="1188"/>
                      </a:lnTo>
                      <a:lnTo>
                        <a:pt x="257" y="1188"/>
                      </a:lnTo>
                      <a:lnTo>
                        <a:pt x="224" y="1230"/>
                      </a:lnTo>
                      <a:lnTo>
                        <a:pt x="192" y="1230"/>
                      </a:lnTo>
                      <a:lnTo>
                        <a:pt x="161" y="1188"/>
                      </a:lnTo>
                      <a:lnTo>
                        <a:pt x="128" y="1188"/>
                      </a:lnTo>
                      <a:lnTo>
                        <a:pt x="96" y="1148"/>
                      </a:lnTo>
                      <a:lnTo>
                        <a:pt x="96" y="1106"/>
                      </a:lnTo>
                      <a:lnTo>
                        <a:pt x="96" y="1064"/>
                      </a:lnTo>
                      <a:lnTo>
                        <a:pt x="63" y="1064"/>
                      </a:lnTo>
                      <a:lnTo>
                        <a:pt x="63" y="983"/>
                      </a:lnTo>
                      <a:lnTo>
                        <a:pt x="63" y="942"/>
                      </a:lnTo>
                      <a:lnTo>
                        <a:pt x="31" y="902"/>
                      </a:lnTo>
                      <a:lnTo>
                        <a:pt x="31" y="861"/>
                      </a:lnTo>
                      <a:lnTo>
                        <a:pt x="31" y="820"/>
                      </a:lnTo>
                      <a:lnTo>
                        <a:pt x="0" y="778"/>
                      </a:lnTo>
                      <a:lnTo>
                        <a:pt x="0" y="737"/>
                      </a:lnTo>
                      <a:lnTo>
                        <a:pt x="31" y="697"/>
                      </a:lnTo>
                      <a:lnTo>
                        <a:pt x="63" y="697"/>
                      </a:lnTo>
                      <a:lnTo>
                        <a:pt x="96" y="697"/>
                      </a:lnTo>
                      <a:lnTo>
                        <a:pt x="128" y="697"/>
                      </a:lnTo>
                      <a:lnTo>
                        <a:pt x="161" y="656"/>
                      </a:lnTo>
                      <a:lnTo>
                        <a:pt x="192" y="656"/>
                      </a:lnTo>
                      <a:lnTo>
                        <a:pt x="224" y="656"/>
                      </a:lnTo>
                      <a:lnTo>
                        <a:pt x="257" y="614"/>
                      </a:lnTo>
                      <a:lnTo>
                        <a:pt x="289" y="614"/>
                      </a:lnTo>
                      <a:lnTo>
                        <a:pt x="289" y="533"/>
                      </a:lnTo>
                      <a:lnTo>
                        <a:pt x="289" y="492"/>
                      </a:lnTo>
                      <a:lnTo>
                        <a:pt x="289" y="451"/>
                      </a:lnTo>
                      <a:lnTo>
                        <a:pt x="257" y="410"/>
                      </a:lnTo>
                      <a:lnTo>
                        <a:pt x="224" y="328"/>
                      </a:lnTo>
                      <a:lnTo>
                        <a:pt x="224" y="286"/>
                      </a:lnTo>
                      <a:lnTo>
                        <a:pt x="257" y="247"/>
                      </a:lnTo>
                      <a:lnTo>
                        <a:pt x="289" y="247"/>
                      </a:lnTo>
                      <a:lnTo>
                        <a:pt x="321" y="205"/>
                      </a:lnTo>
                      <a:lnTo>
                        <a:pt x="353" y="205"/>
                      </a:lnTo>
                      <a:lnTo>
                        <a:pt x="385" y="165"/>
                      </a:lnTo>
                      <a:lnTo>
                        <a:pt x="418" y="123"/>
                      </a:lnTo>
                      <a:lnTo>
                        <a:pt x="450" y="123"/>
                      </a:lnTo>
                      <a:lnTo>
                        <a:pt x="450" y="83"/>
                      </a:lnTo>
                      <a:lnTo>
                        <a:pt x="481" y="83"/>
                      </a:lnTo>
                      <a:lnTo>
                        <a:pt x="546" y="83"/>
                      </a:lnTo>
                      <a:lnTo>
                        <a:pt x="578" y="42"/>
                      </a:lnTo>
                      <a:lnTo>
                        <a:pt x="611" y="0"/>
                      </a:lnTo>
                      <a:lnTo>
                        <a:pt x="611" y="42"/>
                      </a:lnTo>
                      <a:lnTo>
                        <a:pt x="642" y="83"/>
                      </a:lnTo>
                      <a:lnTo>
                        <a:pt x="675" y="83"/>
                      </a:lnTo>
                      <a:lnTo>
                        <a:pt x="675" y="123"/>
                      </a:lnTo>
                      <a:lnTo>
                        <a:pt x="707" y="123"/>
                      </a:lnTo>
                      <a:lnTo>
                        <a:pt x="707" y="165"/>
                      </a:lnTo>
                      <a:lnTo>
                        <a:pt x="707" y="205"/>
                      </a:lnTo>
                      <a:lnTo>
                        <a:pt x="707" y="247"/>
                      </a:lnTo>
                      <a:lnTo>
                        <a:pt x="739" y="247"/>
                      </a:lnTo>
                      <a:lnTo>
                        <a:pt x="771" y="247"/>
                      </a:lnTo>
                      <a:lnTo>
                        <a:pt x="804" y="247"/>
                      </a:lnTo>
                      <a:lnTo>
                        <a:pt x="804" y="286"/>
                      </a:lnTo>
                      <a:lnTo>
                        <a:pt x="771" y="328"/>
                      </a:lnTo>
                      <a:lnTo>
                        <a:pt x="739" y="410"/>
                      </a:lnTo>
                      <a:lnTo>
                        <a:pt x="739" y="451"/>
                      </a:lnTo>
                      <a:lnTo>
                        <a:pt x="707" y="492"/>
                      </a:lnTo>
                      <a:lnTo>
                        <a:pt x="675" y="575"/>
                      </a:lnTo>
                      <a:lnTo>
                        <a:pt x="675" y="697"/>
                      </a:lnTo>
                      <a:lnTo>
                        <a:pt x="675" y="737"/>
                      </a:lnTo>
                      <a:lnTo>
                        <a:pt x="642" y="861"/>
                      </a:lnTo>
                      <a:lnTo>
                        <a:pt x="642" y="942"/>
                      </a:lnTo>
                      <a:lnTo>
                        <a:pt x="642" y="1025"/>
                      </a:lnTo>
                      <a:lnTo>
                        <a:pt x="642" y="1106"/>
                      </a:lnTo>
                      <a:lnTo>
                        <a:pt x="642" y="1188"/>
                      </a:lnTo>
                      <a:lnTo>
                        <a:pt x="611" y="1311"/>
                      </a:lnTo>
                      <a:lnTo>
                        <a:pt x="611" y="1353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7" name="Group 300"/>
                <p:cNvGrpSpPr>
                  <a:grpSpLocks/>
                </p:cNvGrpSpPr>
                <p:nvPr/>
              </p:nvGrpSpPr>
              <p:grpSpPr bwMode="auto">
                <a:xfrm>
                  <a:off x="2516" y="1680"/>
                  <a:ext cx="1547" cy="1473"/>
                  <a:chOff x="2516" y="1680"/>
                  <a:chExt cx="1547" cy="1473"/>
                </a:xfrm>
                <a:grpFill/>
              </p:grpSpPr>
              <p:sp>
                <p:nvSpPr>
                  <p:cNvPr id="132" name="Freeform 301"/>
                  <p:cNvSpPr>
                    <a:spLocks/>
                  </p:cNvSpPr>
                  <p:nvPr/>
                </p:nvSpPr>
                <p:spPr bwMode="auto">
                  <a:xfrm>
                    <a:off x="3267" y="2768"/>
                    <a:ext cx="251" cy="241"/>
                  </a:xfrm>
                  <a:custGeom>
                    <a:avLst/>
                    <a:gdLst/>
                    <a:ahLst/>
                    <a:cxnLst>
                      <a:cxn ang="0">
                        <a:pos x="515" y="941"/>
                      </a:cxn>
                      <a:cxn ang="0">
                        <a:pos x="483" y="899"/>
                      </a:cxn>
                      <a:cxn ang="0">
                        <a:pos x="451" y="899"/>
                      </a:cxn>
                      <a:cxn ang="0">
                        <a:pos x="387" y="899"/>
                      </a:cxn>
                      <a:cxn ang="0">
                        <a:pos x="354" y="899"/>
                      </a:cxn>
                      <a:cxn ang="0">
                        <a:pos x="354" y="860"/>
                      </a:cxn>
                      <a:cxn ang="0">
                        <a:pos x="354" y="818"/>
                      </a:cxn>
                      <a:cxn ang="0">
                        <a:pos x="354" y="778"/>
                      </a:cxn>
                      <a:cxn ang="0">
                        <a:pos x="354" y="655"/>
                      </a:cxn>
                      <a:cxn ang="0">
                        <a:pos x="323" y="613"/>
                      </a:cxn>
                      <a:cxn ang="0">
                        <a:pos x="323" y="532"/>
                      </a:cxn>
                      <a:cxn ang="0">
                        <a:pos x="258" y="491"/>
                      </a:cxn>
                      <a:cxn ang="0">
                        <a:pos x="258" y="450"/>
                      </a:cxn>
                      <a:cxn ang="0">
                        <a:pos x="226" y="410"/>
                      </a:cxn>
                      <a:cxn ang="0">
                        <a:pos x="194" y="410"/>
                      </a:cxn>
                      <a:cxn ang="0">
                        <a:pos x="130" y="410"/>
                      </a:cxn>
                      <a:cxn ang="0">
                        <a:pos x="66" y="450"/>
                      </a:cxn>
                      <a:cxn ang="0">
                        <a:pos x="0" y="450"/>
                      </a:cxn>
                      <a:cxn ang="0">
                        <a:pos x="0" y="410"/>
                      </a:cxn>
                      <a:cxn ang="0">
                        <a:pos x="0" y="368"/>
                      </a:cxn>
                      <a:cxn ang="0">
                        <a:pos x="33" y="327"/>
                      </a:cxn>
                      <a:cxn ang="0">
                        <a:pos x="66" y="327"/>
                      </a:cxn>
                      <a:cxn ang="0">
                        <a:pos x="97" y="286"/>
                      </a:cxn>
                      <a:cxn ang="0">
                        <a:pos x="130" y="244"/>
                      </a:cxn>
                      <a:cxn ang="0">
                        <a:pos x="161" y="244"/>
                      </a:cxn>
                      <a:cxn ang="0">
                        <a:pos x="194" y="244"/>
                      </a:cxn>
                      <a:cxn ang="0">
                        <a:pos x="194" y="205"/>
                      </a:cxn>
                      <a:cxn ang="0">
                        <a:pos x="226" y="205"/>
                      </a:cxn>
                      <a:cxn ang="0">
                        <a:pos x="226" y="163"/>
                      </a:cxn>
                      <a:cxn ang="0">
                        <a:pos x="226" y="205"/>
                      </a:cxn>
                      <a:cxn ang="0">
                        <a:pos x="258" y="205"/>
                      </a:cxn>
                      <a:cxn ang="0">
                        <a:pos x="290" y="205"/>
                      </a:cxn>
                      <a:cxn ang="0">
                        <a:pos x="323" y="163"/>
                      </a:cxn>
                      <a:cxn ang="0">
                        <a:pos x="354" y="163"/>
                      </a:cxn>
                      <a:cxn ang="0">
                        <a:pos x="419" y="163"/>
                      </a:cxn>
                      <a:cxn ang="0">
                        <a:pos x="451" y="123"/>
                      </a:cxn>
                      <a:cxn ang="0">
                        <a:pos x="483" y="123"/>
                      </a:cxn>
                      <a:cxn ang="0">
                        <a:pos x="515" y="82"/>
                      </a:cxn>
                      <a:cxn ang="0">
                        <a:pos x="548" y="82"/>
                      </a:cxn>
                      <a:cxn ang="0">
                        <a:pos x="580" y="40"/>
                      </a:cxn>
                      <a:cxn ang="0">
                        <a:pos x="611" y="40"/>
                      </a:cxn>
                      <a:cxn ang="0">
                        <a:pos x="644" y="0"/>
                      </a:cxn>
                      <a:cxn ang="0">
                        <a:pos x="676" y="0"/>
                      </a:cxn>
                      <a:cxn ang="0">
                        <a:pos x="709" y="0"/>
                      </a:cxn>
                      <a:cxn ang="0">
                        <a:pos x="644" y="82"/>
                      </a:cxn>
                      <a:cxn ang="0">
                        <a:pos x="611" y="123"/>
                      </a:cxn>
                      <a:cxn ang="0">
                        <a:pos x="611" y="163"/>
                      </a:cxn>
                      <a:cxn ang="0">
                        <a:pos x="611" y="205"/>
                      </a:cxn>
                      <a:cxn ang="0">
                        <a:pos x="644" y="244"/>
                      </a:cxn>
                      <a:cxn ang="0">
                        <a:pos x="644" y="286"/>
                      </a:cxn>
                      <a:cxn ang="0">
                        <a:pos x="644" y="327"/>
                      </a:cxn>
                      <a:cxn ang="0">
                        <a:pos x="644" y="368"/>
                      </a:cxn>
                      <a:cxn ang="0">
                        <a:pos x="644" y="491"/>
                      </a:cxn>
                      <a:cxn ang="0">
                        <a:pos x="611" y="532"/>
                      </a:cxn>
                      <a:cxn ang="0">
                        <a:pos x="611" y="572"/>
                      </a:cxn>
                      <a:cxn ang="0">
                        <a:pos x="611" y="655"/>
                      </a:cxn>
                      <a:cxn ang="0">
                        <a:pos x="580" y="736"/>
                      </a:cxn>
                      <a:cxn ang="0">
                        <a:pos x="580" y="778"/>
                      </a:cxn>
                      <a:cxn ang="0">
                        <a:pos x="580" y="818"/>
                      </a:cxn>
                      <a:cxn ang="0">
                        <a:pos x="548" y="818"/>
                      </a:cxn>
                      <a:cxn ang="0">
                        <a:pos x="548" y="899"/>
                      </a:cxn>
                      <a:cxn ang="0">
                        <a:pos x="515" y="941"/>
                      </a:cxn>
                    </a:cxnLst>
                    <a:rect l="0" t="0" r="r" b="b"/>
                    <a:pathLst>
                      <a:path w="709" h="941">
                        <a:moveTo>
                          <a:pt x="515" y="941"/>
                        </a:moveTo>
                        <a:lnTo>
                          <a:pt x="483" y="899"/>
                        </a:lnTo>
                        <a:lnTo>
                          <a:pt x="451" y="899"/>
                        </a:lnTo>
                        <a:lnTo>
                          <a:pt x="387" y="899"/>
                        </a:lnTo>
                        <a:lnTo>
                          <a:pt x="354" y="899"/>
                        </a:lnTo>
                        <a:lnTo>
                          <a:pt x="354" y="860"/>
                        </a:lnTo>
                        <a:lnTo>
                          <a:pt x="354" y="818"/>
                        </a:lnTo>
                        <a:lnTo>
                          <a:pt x="354" y="778"/>
                        </a:lnTo>
                        <a:lnTo>
                          <a:pt x="354" y="655"/>
                        </a:lnTo>
                        <a:lnTo>
                          <a:pt x="323" y="613"/>
                        </a:lnTo>
                        <a:lnTo>
                          <a:pt x="323" y="532"/>
                        </a:lnTo>
                        <a:lnTo>
                          <a:pt x="258" y="491"/>
                        </a:lnTo>
                        <a:lnTo>
                          <a:pt x="258" y="450"/>
                        </a:lnTo>
                        <a:lnTo>
                          <a:pt x="226" y="410"/>
                        </a:lnTo>
                        <a:lnTo>
                          <a:pt x="194" y="410"/>
                        </a:lnTo>
                        <a:lnTo>
                          <a:pt x="130" y="410"/>
                        </a:lnTo>
                        <a:lnTo>
                          <a:pt x="66" y="450"/>
                        </a:lnTo>
                        <a:lnTo>
                          <a:pt x="0" y="450"/>
                        </a:lnTo>
                        <a:lnTo>
                          <a:pt x="0" y="410"/>
                        </a:lnTo>
                        <a:lnTo>
                          <a:pt x="0" y="368"/>
                        </a:lnTo>
                        <a:lnTo>
                          <a:pt x="33" y="327"/>
                        </a:lnTo>
                        <a:lnTo>
                          <a:pt x="66" y="327"/>
                        </a:lnTo>
                        <a:lnTo>
                          <a:pt x="97" y="286"/>
                        </a:lnTo>
                        <a:lnTo>
                          <a:pt x="130" y="244"/>
                        </a:lnTo>
                        <a:lnTo>
                          <a:pt x="161" y="244"/>
                        </a:lnTo>
                        <a:lnTo>
                          <a:pt x="194" y="244"/>
                        </a:lnTo>
                        <a:lnTo>
                          <a:pt x="194" y="205"/>
                        </a:lnTo>
                        <a:lnTo>
                          <a:pt x="226" y="205"/>
                        </a:lnTo>
                        <a:lnTo>
                          <a:pt x="226" y="163"/>
                        </a:lnTo>
                        <a:lnTo>
                          <a:pt x="226" y="205"/>
                        </a:lnTo>
                        <a:lnTo>
                          <a:pt x="258" y="205"/>
                        </a:lnTo>
                        <a:lnTo>
                          <a:pt x="290" y="205"/>
                        </a:lnTo>
                        <a:lnTo>
                          <a:pt x="323" y="163"/>
                        </a:lnTo>
                        <a:lnTo>
                          <a:pt x="354" y="163"/>
                        </a:lnTo>
                        <a:lnTo>
                          <a:pt x="419" y="163"/>
                        </a:lnTo>
                        <a:lnTo>
                          <a:pt x="451" y="123"/>
                        </a:lnTo>
                        <a:lnTo>
                          <a:pt x="483" y="123"/>
                        </a:lnTo>
                        <a:lnTo>
                          <a:pt x="515" y="82"/>
                        </a:lnTo>
                        <a:lnTo>
                          <a:pt x="548" y="82"/>
                        </a:lnTo>
                        <a:lnTo>
                          <a:pt x="580" y="40"/>
                        </a:lnTo>
                        <a:lnTo>
                          <a:pt x="611" y="40"/>
                        </a:lnTo>
                        <a:lnTo>
                          <a:pt x="644" y="0"/>
                        </a:lnTo>
                        <a:lnTo>
                          <a:pt x="676" y="0"/>
                        </a:lnTo>
                        <a:lnTo>
                          <a:pt x="709" y="0"/>
                        </a:lnTo>
                        <a:lnTo>
                          <a:pt x="644" y="82"/>
                        </a:lnTo>
                        <a:lnTo>
                          <a:pt x="611" y="123"/>
                        </a:lnTo>
                        <a:lnTo>
                          <a:pt x="611" y="163"/>
                        </a:lnTo>
                        <a:lnTo>
                          <a:pt x="611" y="205"/>
                        </a:lnTo>
                        <a:lnTo>
                          <a:pt x="644" y="244"/>
                        </a:lnTo>
                        <a:lnTo>
                          <a:pt x="644" y="286"/>
                        </a:lnTo>
                        <a:lnTo>
                          <a:pt x="644" y="327"/>
                        </a:lnTo>
                        <a:lnTo>
                          <a:pt x="644" y="368"/>
                        </a:lnTo>
                        <a:lnTo>
                          <a:pt x="644" y="491"/>
                        </a:lnTo>
                        <a:lnTo>
                          <a:pt x="611" y="532"/>
                        </a:lnTo>
                        <a:lnTo>
                          <a:pt x="611" y="572"/>
                        </a:lnTo>
                        <a:lnTo>
                          <a:pt x="611" y="655"/>
                        </a:lnTo>
                        <a:lnTo>
                          <a:pt x="580" y="736"/>
                        </a:lnTo>
                        <a:lnTo>
                          <a:pt x="580" y="778"/>
                        </a:lnTo>
                        <a:lnTo>
                          <a:pt x="580" y="818"/>
                        </a:lnTo>
                        <a:lnTo>
                          <a:pt x="548" y="818"/>
                        </a:lnTo>
                        <a:lnTo>
                          <a:pt x="548" y="899"/>
                        </a:lnTo>
                        <a:lnTo>
                          <a:pt x="515" y="941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" name="Freeform 302"/>
                  <p:cNvSpPr>
                    <a:spLocks/>
                  </p:cNvSpPr>
                  <p:nvPr/>
                </p:nvSpPr>
                <p:spPr bwMode="auto">
                  <a:xfrm>
                    <a:off x="3392" y="2127"/>
                    <a:ext cx="229" cy="263"/>
                  </a:xfrm>
                  <a:custGeom>
                    <a:avLst/>
                    <a:gdLst/>
                    <a:ahLst/>
                    <a:cxnLst>
                      <a:cxn ang="0">
                        <a:pos x="580" y="861"/>
                      </a:cxn>
                      <a:cxn ang="0">
                        <a:pos x="516" y="819"/>
                      </a:cxn>
                      <a:cxn ang="0">
                        <a:pos x="451" y="819"/>
                      </a:cxn>
                      <a:cxn ang="0">
                        <a:pos x="388" y="819"/>
                      </a:cxn>
                      <a:cxn ang="0">
                        <a:pos x="355" y="861"/>
                      </a:cxn>
                      <a:cxn ang="0">
                        <a:pos x="322" y="901"/>
                      </a:cxn>
                      <a:cxn ang="0">
                        <a:pos x="257" y="901"/>
                      </a:cxn>
                      <a:cxn ang="0">
                        <a:pos x="227" y="943"/>
                      </a:cxn>
                      <a:cxn ang="0">
                        <a:pos x="194" y="1024"/>
                      </a:cxn>
                      <a:cxn ang="0">
                        <a:pos x="129" y="1024"/>
                      </a:cxn>
                      <a:cxn ang="0">
                        <a:pos x="65" y="1024"/>
                      </a:cxn>
                      <a:cxn ang="0">
                        <a:pos x="0" y="1024"/>
                      </a:cxn>
                      <a:cxn ang="0">
                        <a:pos x="65" y="943"/>
                      </a:cxn>
                      <a:cxn ang="0">
                        <a:pos x="98" y="901"/>
                      </a:cxn>
                      <a:cxn ang="0">
                        <a:pos x="161" y="819"/>
                      </a:cxn>
                      <a:cxn ang="0">
                        <a:pos x="194" y="778"/>
                      </a:cxn>
                      <a:cxn ang="0">
                        <a:pos x="227" y="738"/>
                      </a:cxn>
                      <a:cxn ang="0">
                        <a:pos x="257" y="655"/>
                      </a:cxn>
                      <a:cxn ang="0">
                        <a:pos x="227" y="574"/>
                      </a:cxn>
                      <a:cxn ang="0">
                        <a:pos x="257" y="451"/>
                      </a:cxn>
                      <a:cxn ang="0">
                        <a:pos x="257" y="369"/>
                      </a:cxn>
                      <a:cxn ang="0">
                        <a:pos x="290" y="246"/>
                      </a:cxn>
                      <a:cxn ang="0">
                        <a:pos x="355" y="123"/>
                      </a:cxn>
                      <a:cxn ang="0">
                        <a:pos x="418" y="83"/>
                      </a:cxn>
                      <a:cxn ang="0">
                        <a:pos x="484" y="41"/>
                      </a:cxn>
                      <a:cxn ang="0">
                        <a:pos x="516" y="0"/>
                      </a:cxn>
                      <a:cxn ang="0">
                        <a:pos x="516" y="83"/>
                      </a:cxn>
                      <a:cxn ang="0">
                        <a:pos x="516" y="164"/>
                      </a:cxn>
                      <a:cxn ang="0">
                        <a:pos x="484" y="246"/>
                      </a:cxn>
                      <a:cxn ang="0">
                        <a:pos x="516" y="327"/>
                      </a:cxn>
                      <a:cxn ang="0">
                        <a:pos x="547" y="327"/>
                      </a:cxn>
                      <a:cxn ang="0">
                        <a:pos x="580" y="451"/>
                      </a:cxn>
                      <a:cxn ang="0">
                        <a:pos x="580" y="574"/>
                      </a:cxn>
                      <a:cxn ang="0">
                        <a:pos x="612" y="655"/>
                      </a:cxn>
                      <a:cxn ang="0">
                        <a:pos x="645" y="738"/>
                      </a:cxn>
                      <a:cxn ang="0">
                        <a:pos x="645" y="819"/>
                      </a:cxn>
                      <a:cxn ang="0">
                        <a:pos x="612" y="901"/>
                      </a:cxn>
                    </a:cxnLst>
                    <a:rect l="0" t="0" r="r" b="b"/>
                    <a:pathLst>
                      <a:path w="645" h="1024">
                        <a:moveTo>
                          <a:pt x="612" y="901"/>
                        </a:moveTo>
                        <a:lnTo>
                          <a:pt x="580" y="861"/>
                        </a:lnTo>
                        <a:lnTo>
                          <a:pt x="547" y="861"/>
                        </a:lnTo>
                        <a:lnTo>
                          <a:pt x="516" y="819"/>
                        </a:lnTo>
                        <a:lnTo>
                          <a:pt x="484" y="819"/>
                        </a:lnTo>
                        <a:lnTo>
                          <a:pt x="451" y="819"/>
                        </a:lnTo>
                        <a:lnTo>
                          <a:pt x="418" y="819"/>
                        </a:lnTo>
                        <a:lnTo>
                          <a:pt x="388" y="819"/>
                        </a:lnTo>
                        <a:lnTo>
                          <a:pt x="388" y="861"/>
                        </a:lnTo>
                        <a:lnTo>
                          <a:pt x="355" y="861"/>
                        </a:lnTo>
                        <a:lnTo>
                          <a:pt x="322" y="861"/>
                        </a:lnTo>
                        <a:lnTo>
                          <a:pt x="322" y="901"/>
                        </a:lnTo>
                        <a:lnTo>
                          <a:pt x="290" y="901"/>
                        </a:lnTo>
                        <a:lnTo>
                          <a:pt x="257" y="901"/>
                        </a:lnTo>
                        <a:lnTo>
                          <a:pt x="257" y="943"/>
                        </a:lnTo>
                        <a:lnTo>
                          <a:pt x="227" y="943"/>
                        </a:lnTo>
                        <a:lnTo>
                          <a:pt x="194" y="982"/>
                        </a:lnTo>
                        <a:lnTo>
                          <a:pt x="194" y="1024"/>
                        </a:lnTo>
                        <a:lnTo>
                          <a:pt x="161" y="1024"/>
                        </a:lnTo>
                        <a:lnTo>
                          <a:pt x="129" y="1024"/>
                        </a:lnTo>
                        <a:lnTo>
                          <a:pt x="98" y="1024"/>
                        </a:lnTo>
                        <a:lnTo>
                          <a:pt x="65" y="1024"/>
                        </a:lnTo>
                        <a:lnTo>
                          <a:pt x="33" y="1024"/>
                        </a:lnTo>
                        <a:lnTo>
                          <a:pt x="0" y="1024"/>
                        </a:lnTo>
                        <a:lnTo>
                          <a:pt x="33" y="982"/>
                        </a:lnTo>
                        <a:lnTo>
                          <a:pt x="65" y="943"/>
                        </a:lnTo>
                        <a:lnTo>
                          <a:pt x="65" y="901"/>
                        </a:lnTo>
                        <a:lnTo>
                          <a:pt x="98" y="901"/>
                        </a:lnTo>
                        <a:lnTo>
                          <a:pt x="129" y="861"/>
                        </a:lnTo>
                        <a:lnTo>
                          <a:pt x="161" y="819"/>
                        </a:lnTo>
                        <a:lnTo>
                          <a:pt x="194" y="819"/>
                        </a:lnTo>
                        <a:lnTo>
                          <a:pt x="194" y="778"/>
                        </a:lnTo>
                        <a:lnTo>
                          <a:pt x="227" y="778"/>
                        </a:lnTo>
                        <a:lnTo>
                          <a:pt x="227" y="738"/>
                        </a:lnTo>
                        <a:lnTo>
                          <a:pt x="257" y="696"/>
                        </a:lnTo>
                        <a:lnTo>
                          <a:pt x="257" y="655"/>
                        </a:lnTo>
                        <a:lnTo>
                          <a:pt x="257" y="615"/>
                        </a:lnTo>
                        <a:lnTo>
                          <a:pt x="227" y="574"/>
                        </a:lnTo>
                        <a:lnTo>
                          <a:pt x="227" y="533"/>
                        </a:lnTo>
                        <a:lnTo>
                          <a:pt x="257" y="451"/>
                        </a:lnTo>
                        <a:lnTo>
                          <a:pt x="257" y="410"/>
                        </a:lnTo>
                        <a:lnTo>
                          <a:pt x="257" y="369"/>
                        </a:lnTo>
                        <a:lnTo>
                          <a:pt x="257" y="288"/>
                        </a:lnTo>
                        <a:lnTo>
                          <a:pt x="290" y="246"/>
                        </a:lnTo>
                        <a:lnTo>
                          <a:pt x="322" y="123"/>
                        </a:lnTo>
                        <a:lnTo>
                          <a:pt x="355" y="123"/>
                        </a:lnTo>
                        <a:lnTo>
                          <a:pt x="388" y="123"/>
                        </a:lnTo>
                        <a:lnTo>
                          <a:pt x="418" y="83"/>
                        </a:lnTo>
                        <a:lnTo>
                          <a:pt x="451" y="41"/>
                        </a:lnTo>
                        <a:lnTo>
                          <a:pt x="484" y="41"/>
                        </a:lnTo>
                        <a:lnTo>
                          <a:pt x="484" y="0"/>
                        </a:lnTo>
                        <a:lnTo>
                          <a:pt x="516" y="0"/>
                        </a:lnTo>
                        <a:lnTo>
                          <a:pt x="516" y="41"/>
                        </a:lnTo>
                        <a:lnTo>
                          <a:pt x="516" y="83"/>
                        </a:lnTo>
                        <a:lnTo>
                          <a:pt x="516" y="123"/>
                        </a:lnTo>
                        <a:lnTo>
                          <a:pt x="516" y="164"/>
                        </a:lnTo>
                        <a:lnTo>
                          <a:pt x="516" y="206"/>
                        </a:lnTo>
                        <a:lnTo>
                          <a:pt x="484" y="246"/>
                        </a:lnTo>
                        <a:lnTo>
                          <a:pt x="516" y="288"/>
                        </a:lnTo>
                        <a:lnTo>
                          <a:pt x="516" y="327"/>
                        </a:lnTo>
                        <a:lnTo>
                          <a:pt x="516" y="369"/>
                        </a:lnTo>
                        <a:lnTo>
                          <a:pt x="547" y="327"/>
                        </a:lnTo>
                        <a:lnTo>
                          <a:pt x="547" y="410"/>
                        </a:lnTo>
                        <a:lnTo>
                          <a:pt x="580" y="451"/>
                        </a:lnTo>
                        <a:lnTo>
                          <a:pt x="580" y="533"/>
                        </a:lnTo>
                        <a:lnTo>
                          <a:pt x="580" y="574"/>
                        </a:lnTo>
                        <a:lnTo>
                          <a:pt x="612" y="615"/>
                        </a:lnTo>
                        <a:lnTo>
                          <a:pt x="612" y="655"/>
                        </a:lnTo>
                        <a:lnTo>
                          <a:pt x="645" y="696"/>
                        </a:lnTo>
                        <a:lnTo>
                          <a:pt x="645" y="738"/>
                        </a:lnTo>
                        <a:lnTo>
                          <a:pt x="645" y="778"/>
                        </a:lnTo>
                        <a:lnTo>
                          <a:pt x="645" y="819"/>
                        </a:lnTo>
                        <a:lnTo>
                          <a:pt x="645" y="861"/>
                        </a:lnTo>
                        <a:lnTo>
                          <a:pt x="612" y="901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Freeform 303"/>
                  <p:cNvSpPr>
                    <a:spLocks/>
                  </p:cNvSpPr>
                  <p:nvPr/>
                </p:nvSpPr>
                <p:spPr bwMode="auto">
                  <a:xfrm>
                    <a:off x="3231" y="2305"/>
                    <a:ext cx="228" cy="252"/>
                  </a:xfrm>
                  <a:custGeom>
                    <a:avLst/>
                    <a:gdLst/>
                    <a:ahLst/>
                    <a:cxnLst>
                      <a:cxn ang="0">
                        <a:pos x="515" y="983"/>
                      </a:cxn>
                      <a:cxn ang="0">
                        <a:pos x="387" y="942"/>
                      </a:cxn>
                      <a:cxn ang="0">
                        <a:pos x="226" y="902"/>
                      </a:cxn>
                      <a:cxn ang="0">
                        <a:pos x="129" y="860"/>
                      </a:cxn>
                      <a:cxn ang="0">
                        <a:pos x="97" y="860"/>
                      </a:cxn>
                      <a:cxn ang="0">
                        <a:pos x="129" y="738"/>
                      </a:cxn>
                      <a:cxn ang="0">
                        <a:pos x="97" y="656"/>
                      </a:cxn>
                      <a:cxn ang="0">
                        <a:pos x="97" y="574"/>
                      </a:cxn>
                      <a:cxn ang="0">
                        <a:pos x="97" y="533"/>
                      </a:cxn>
                      <a:cxn ang="0">
                        <a:pos x="97" y="451"/>
                      </a:cxn>
                      <a:cxn ang="0">
                        <a:pos x="65" y="328"/>
                      </a:cxn>
                      <a:cxn ang="0">
                        <a:pos x="32" y="286"/>
                      </a:cxn>
                      <a:cxn ang="0">
                        <a:pos x="32" y="247"/>
                      </a:cxn>
                      <a:cxn ang="0">
                        <a:pos x="0" y="205"/>
                      </a:cxn>
                      <a:cxn ang="0">
                        <a:pos x="0" y="82"/>
                      </a:cxn>
                      <a:cxn ang="0">
                        <a:pos x="0" y="42"/>
                      </a:cxn>
                      <a:cxn ang="0">
                        <a:pos x="0" y="0"/>
                      </a:cxn>
                      <a:cxn ang="0">
                        <a:pos x="0" y="42"/>
                      </a:cxn>
                      <a:cxn ang="0">
                        <a:pos x="32" y="42"/>
                      </a:cxn>
                      <a:cxn ang="0">
                        <a:pos x="65" y="42"/>
                      </a:cxn>
                      <a:cxn ang="0">
                        <a:pos x="97" y="42"/>
                      </a:cxn>
                      <a:cxn ang="0">
                        <a:pos x="129" y="82"/>
                      </a:cxn>
                      <a:cxn ang="0">
                        <a:pos x="162" y="82"/>
                      </a:cxn>
                      <a:cxn ang="0">
                        <a:pos x="162" y="123"/>
                      </a:cxn>
                      <a:cxn ang="0">
                        <a:pos x="193" y="123"/>
                      </a:cxn>
                      <a:cxn ang="0">
                        <a:pos x="226" y="165"/>
                      </a:cxn>
                      <a:cxn ang="0">
                        <a:pos x="257" y="165"/>
                      </a:cxn>
                      <a:cxn ang="0">
                        <a:pos x="290" y="165"/>
                      </a:cxn>
                      <a:cxn ang="0">
                        <a:pos x="290" y="205"/>
                      </a:cxn>
                      <a:cxn ang="0">
                        <a:pos x="290" y="247"/>
                      </a:cxn>
                      <a:cxn ang="0">
                        <a:pos x="322" y="247"/>
                      </a:cxn>
                      <a:cxn ang="0">
                        <a:pos x="354" y="286"/>
                      </a:cxn>
                      <a:cxn ang="0">
                        <a:pos x="387" y="286"/>
                      </a:cxn>
                      <a:cxn ang="0">
                        <a:pos x="387" y="328"/>
                      </a:cxn>
                      <a:cxn ang="0">
                        <a:pos x="419" y="328"/>
                      </a:cxn>
                      <a:cxn ang="0">
                        <a:pos x="450" y="328"/>
                      </a:cxn>
                      <a:cxn ang="0">
                        <a:pos x="483" y="328"/>
                      </a:cxn>
                      <a:cxn ang="0">
                        <a:pos x="515" y="328"/>
                      </a:cxn>
                      <a:cxn ang="0">
                        <a:pos x="547" y="328"/>
                      </a:cxn>
                      <a:cxn ang="0">
                        <a:pos x="579" y="328"/>
                      </a:cxn>
                      <a:cxn ang="0">
                        <a:pos x="611" y="328"/>
                      </a:cxn>
                      <a:cxn ang="0">
                        <a:pos x="644" y="328"/>
                      </a:cxn>
                      <a:cxn ang="0">
                        <a:pos x="611" y="492"/>
                      </a:cxn>
                      <a:cxn ang="0">
                        <a:pos x="547" y="697"/>
                      </a:cxn>
                      <a:cxn ang="0">
                        <a:pos x="547" y="778"/>
                      </a:cxn>
                      <a:cxn ang="0">
                        <a:pos x="547" y="820"/>
                      </a:cxn>
                      <a:cxn ang="0">
                        <a:pos x="515" y="860"/>
                      </a:cxn>
                      <a:cxn ang="0">
                        <a:pos x="515" y="902"/>
                      </a:cxn>
                      <a:cxn ang="0">
                        <a:pos x="515" y="942"/>
                      </a:cxn>
                      <a:cxn ang="0">
                        <a:pos x="515" y="983"/>
                      </a:cxn>
                    </a:cxnLst>
                    <a:rect l="0" t="0" r="r" b="b"/>
                    <a:pathLst>
                      <a:path w="644" h="983">
                        <a:moveTo>
                          <a:pt x="515" y="983"/>
                        </a:moveTo>
                        <a:lnTo>
                          <a:pt x="387" y="942"/>
                        </a:lnTo>
                        <a:lnTo>
                          <a:pt x="226" y="902"/>
                        </a:lnTo>
                        <a:lnTo>
                          <a:pt x="129" y="860"/>
                        </a:lnTo>
                        <a:lnTo>
                          <a:pt x="97" y="860"/>
                        </a:lnTo>
                        <a:lnTo>
                          <a:pt x="129" y="738"/>
                        </a:lnTo>
                        <a:lnTo>
                          <a:pt x="97" y="656"/>
                        </a:lnTo>
                        <a:lnTo>
                          <a:pt x="97" y="574"/>
                        </a:lnTo>
                        <a:lnTo>
                          <a:pt x="97" y="533"/>
                        </a:lnTo>
                        <a:lnTo>
                          <a:pt x="97" y="451"/>
                        </a:lnTo>
                        <a:lnTo>
                          <a:pt x="65" y="328"/>
                        </a:lnTo>
                        <a:lnTo>
                          <a:pt x="32" y="286"/>
                        </a:lnTo>
                        <a:lnTo>
                          <a:pt x="32" y="247"/>
                        </a:lnTo>
                        <a:lnTo>
                          <a:pt x="0" y="205"/>
                        </a:lnTo>
                        <a:lnTo>
                          <a:pt x="0" y="82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lnTo>
                          <a:pt x="32" y="42"/>
                        </a:lnTo>
                        <a:lnTo>
                          <a:pt x="65" y="42"/>
                        </a:lnTo>
                        <a:lnTo>
                          <a:pt x="97" y="42"/>
                        </a:lnTo>
                        <a:lnTo>
                          <a:pt x="129" y="82"/>
                        </a:lnTo>
                        <a:lnTo>
                          <a:pt x="162" y="82"/>
                        </a:lnTo>
                        <a:lnTo>
                          <a:pt x="162" y="123"/>
                        </a:lnTo>
                        <a:lnTo>
                          <a:pt x="193" y="123"/>
                        </a:lnTo>
                        <a:lnTo>
                          <a:pt x="226" y="165"/>
                        </a:lnTo>
                        <a:lnTo>
                          <a:pt x="257" y="165"/>
                        </a:lnTo>
                        <a:lnTo>
                          <a:pt x="290" y="165"/>
                        </a:lnTo>
                        <a:lnTo>
                          <a:pt x="290" y="205"/>
                        </a:lnTo>
                        <a:lnTo>
                          <a:pt x="290" y="247"/>
                        </a:lnTo>
                        <a:lnTo>
                          <a:pt x="322" y="247"/>
                        </a:lnTo>
                        <a:lnTo>
                          <a:pt x="354" y="286"/>
                        </a:lnTo>
                        <a:lnTo>
                          <a:pt x="387" y="286"/>
                        </a:lnTo>
                        <a:lnTo>
                          <a:pt x="387" y="328"/>
                        </a:lnTo>
                        <a:lnTo>
                          <a:pt x="419" y="328"/>
                        </a:lnTo>
                        <a:lnTo>
                          <a:pt x="450" y="328"/>
                        </a:lnTo>
                        <a:lnTo>
                          <a:pt x="483" y="328"/>
                        </a:lnTo>
                        <a:lnTo>
                          <a:pt x="515" y="328"/>
                        </a:lnTo>
                        <a:lnTo>
                          <a:pt x="547" y="328"/>
                        </a:lnTo>
                        <a:lnTo>
                          <a:pt x="579" y="328"/>
                        </a:lnTo>
                        <a:lnTo>
                          <a:pt x="611" y="328"/>
                        </a:lnTo>
                        <a:lnTo>
                          <a:pt x="644" y="328"/>
                        </a:lnTo>
                        <a:lnTo>
                          <a:pt x="611" y="492"/>
                        </a:lnTo>
                        <a:lnTo>
                          <a:pt x="547" y="697"/>
                        </a:lnTo>
                        <a:lnTo>
                          <a:pt x="547" y="778"/>
                        </a:lnTo>
                        <a:lnTo>
                          <a:pt x="547" y="820"/>
                        </a:lnTo>
                        <a:lnTo>
                          <a:pt x="515" y="860"/>
                        </a:lnTo>
                        <a:lnTo>
                          <a:pt x="515" y="902"/>
                        </a:lnTo>
                        <a:lnTo>
                          <a:pt x="515" y="942"/>
                        </a:lnTo>
                        <a:lnTo>
                          <a:pt x="515" y="983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8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2516" y="1680"/>
                    <a:ext cx="1547" cy="1473"/>
                    <a:chOff x="2516" y="1685"/>
                    <a:chExt cx="1547" cy="1473"/>
                  </a:xfrm>
                  <a:grpFill/>
                </p:grpSpPr>
                <p:sp>
                  <p:nvSpPr>
                    <p:cNvPr id="136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3234" y="1685"/>
                      <a:ext cx="763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544" y="1433"/>
                        </a:cxn>
                        <a:cxn ang="0">
                          <a:pos x="1447" y="1556"/>
                        </a:cxn>
                        <a:cxn ang="0">
                          <a:pos x="1318" y="1638"/>
                        </a:cxn>
                        <a:cxn ang="0">
                          <a:pos x="1190" y="1638"/>
                        </a:cxn>
                        <a:cxn ang="0">
                          <a:pos x="1061" y="1679"/>
                        </a:cxn>
                        <a:cxn ang="0">
                          <a:pos x="965" y="1719"/>
                        </a:cxn>
                        <a:cxn ang="0">
                          <a:pos x="900" y="1761"/>
                        </a:cxn>
                        <a:cxn ang="0">
                          <a:pos x="804" y="1842"/>
                        </a:cxn>
                        <a:cxn ang="0">
                          <a:pos x="708" y="1761"/>
                        </a:cxn>
                        <a:cxn ang="0">
                          <a:pos x="676" y="1638"/>
                        </a:cxn>
                        <a:cxn ang="0">
                          <a:pos x="514" y="1638"/>
                        </a:cxn>
                        <a:cxn ang="0">
                          <a:pos x="449" y="1556"/>
                        </a:cxn>
                        <a:cxn ang="0">
                          <a:pos x="321" y="1597"/>
                        </a:cxn>
                        <a:cxn ang="0">
                          <a:pos x="225" y="1638"/>
                        </a:cxn>
                        <a:cxn ang="0">
                          <a:pos x="96" y="1597"/>
                        </a:cxn>
                        <a:cxn ang="0">
                          <a:pos x="161" y="1433"/>
                        </a:cxn>
                        <a:cxn ang="0">
                          <a:pos x="96" y="1311"/>
                        </a:cxn>
                        <a:cxn ang="0">
                          <a:pos x="0" y="1228"/>
                        </a:cxn>
                        <a:cxn ang="0">
                          <a:pos x="257" y="941"/>
                        </a:cxn>
                        <a:cxn ang="0">
                          <a:pos x="482" y="533"/>
                        </a:cxn>
                        <a:cxn ang="0">
                          <a:pos x="386" y="245"/>
                        </a:cxn>
                        <a:cxn ang="0">
                          <a:pos x="482" y="286"/>
                        </a:cxn>
                        <a:cxn ang="0">
                          <a:pos x="580" y="286"/>
                        </a:cxn>
                        <a:cxn ang="0">
                          <a:pos x="676" y="164"/>
                        </a:cxn>
                        <a:cxn ang="0">
                          <a:pos x="739" y="42"/>
                        </a:cxn>
                        <a:cxn ang="0">
                          <a:pos x="837" y="42"/>
                        </a:cxn>
                        <a:cxn ang="0">
                          <a:pos x="900" y="123"/>
                        </a:cxn>
                        <a:cxn ang="0">
                          <a:pos x="933" y="205"/>
                        </a:cxn>
                        <a:cxn ang="0">
                          <a:pos x="1061" y="286"/>
                        </a:cxn>
                        <a:cxn ang="0">
                          <a:pos x="1222" y="286"/>
                        </a:cxn>
                        <a:cxn ang="0">
                          <a:pos x="1318" y="328"/>
                        </a:cxn>
                        <a:cxn ang="0">
                          <a:pos x="1415" y="286"/>
                        </a:cxn>
                        <a:cxn ang="0">
                          <a:pos x="1608" y="369"/>
                        </a:cxn>
                        <a:cxn ang="0">
                          <a:pos x="1929" y="573"/>
                        </a:cxn>
                        <a:cxn ang="0">
                          <a:pos x="1962" y="655"/>
                        </a:cxn>
                        <a:cxn ang="0">
                          <a:pos x="2123" y="697"/>
                        </a:cxn>
                        <a:cxn ang="0">
                          <a:pos x="2058" y="736"/>
                        </a:cxn>
                        <a:cxn ang="0">
                          <a:pos x="1994" y="820"/>
                        </a:cxn>
                        <a:cxn ang="0">
                          <a:pos x="1897" y="901"/>
                        </a:cxn>
                        <a:cxn ang="0">
                          <a:pos x="1833" y="983"/>
                        </a:cxn>
                        <a:cxn ang="0">
                          <a:pos x="1897" y="1147"/>
                        </a:cxn>
                        <a:cxn ang="0">
                          <a:pos x="1866" y="1269"/>
                        </a:cxn>
                        <a:cxn ang="0">
                          <a:pos x="1769" y="1311"/>
                        </a:cxn>
                        <a:cxn ang="0">
                          <a:pos x="1672" y="1352"/>
                        </a:cxn>
                      </a:cxnLst>
                      <a:rect l="0" t="0" r="r" b="b"/>
                      <a:pathLst>
                        <a:path w="2155" h="1842">
                          <a:moveTo>
                            <a:pt x="1608" y="1392"/>
                          </a:moveTo>
                          <a:lnTo>
                            <a:pt x="1576" y="1433"/>
                          </a:lnTo>
                          <a:lnTo>
                            <a:pt x="1544" y="1433"/>
                          </a:lnTo>
                          <a:lnTo>
                            <a:pt x="1511" y="1475"/>
                          </a:lnTo>
                          <a:lnTo>
                            <a:pt x="1479" y="1514"/>
                          </a:lnTo>
                          <a:lnTo>
                            <a:pt x="1447" y="1556"/>
                          </a:lnTo>
                          <a:lnTo>
                            <a:pt x="1415" y="1597"/>
                          </a:lnTo>
                          <a:lnTo>
                            <a:pt x="1382" y="1597"/>
                          </a:lnTo>
                          <a:lnTo>
                            <a:pt x="1318" y="1638"/>
                          </a:lnTo>
                          <a:lnTo>
                            <a:pt x="1287" y="1638"/>
                          </a:lnTo>
                          <a:lnTo>
                            <a:pt x="1254" y="1638"/>
                          </a:lnTo>
                          <a:lnTo>
                            <a:pt x="1190" y="1638"/>
                          </a:lnTo>
                          <a:lnTo>
                            <a:pt x="1157" y="1638"/>
                          </a:lnTo>
                          <a:lnTo>
                            <a:pt x="1094" y="1679"/>
                          </a:lnTo>
                          <a:lnTo>
                            <a:pt x="1061" y="1679"/>
                          </a:lnTo>
                          <a:lnTo>
                            <a:pt x="1029" y="1719"/>
                          </a:lnTo>
                          <a:lnTo>
                            <a:pt x="997" y="1719"/>
                          </a:lnTo>
                          <a:lnTo>
                            <a:pt x="965" y="1719"/>
                          </a:lnTo>
                          <a:lnTo>
                            <a:pt x="933" y="1719"/>
                          </a:lnTo>
                          <a:lnTo>
                            <a:pt x="933" y="1761"/>
                          </a:lnTo>
                          <a:lnTo>
                            <a:pt x="900" y="1761"/>
                          </a:lnTo>
                          <a:lnTo>
                            <a:pt x="867" y="1803"/>
                          </a:lnTo>
                          <a:lnTo>
                            <a:pt x="837" y="1842"/>
                          </a:lnTo>
                          <a:lnTo>
                            <a:pt x="804" y="1842"/>
                          </a:lnTo>
                          <a:lnTo>
                            <a:pt x="771" y="1842"/>
                          </a:lnTo>
                          <a:lnTo>
                            <a:pt x="739" y="1803"/>
                          </a:lnTo>
                          <a:lnTo>
                            <a:pt x="708" y="1761"/>
                          </a:lnTo>
                          <a:lnTo>
                            <a:pt x="708" y="1719"/>
                          </a:lnTo>
                          <a:lnTo>
                            <a:pt x="708" y="1679"/>
                          </a:lnTo>
                          <a:lnTo>
                            <a:pt x="676" y="1638"/>
                          </a:lnTo>
                          <a:lnTo>
                            <a:pt x="643" y="1679"/>
                          </a:lnTo>
                          <a:lnTo>
                            <a:pt x="547" y="1679"/>
                          </a:lnTo>
                          <a:lnTo>
                            <a:pt x="514" y="1638"/>
                          </a:lnTo>
                          <a:lnTo>
                            <a:pt x="482" y="1597"/>
                          </a:lnTo>
                          <a:lnTo>
                            <a:pt x="482" y="1556"/>
                          </a:lnTo>
                          <a:lnTo>
                            <a:pt x="449" y="1556"/>
                          </a:lnTo>
                          <a:lnTo>
                            <a:pt x="386" y="1556"/>
                          </a:lnTo>
                          <a:lnTo>
                            <a:pt x="353" y="1597"/>
                          </a:lnTo>
                          <a:lnTo>
                            <a:pt x="321" y="1597"/>
                          </a:lnTo>
                          <a:lnTo>
                            <a:pt x="290" y="1638"/>
                          </a:lnTo>
                          <a:lnTo>
                            <a:pt x="257" y="1638"/>
                          </a:lnTo>
                          <a:lnTo>
                            <a:pt x="225" y="1638"/>
                          </a:lnTo>
                          <a:lnTo>
                            <a:pt x="161" y="1638"/>
                          </a:lnTo>
                          <a:lnTo>
                            <a:pt x="129" y="1597"/>
                          </a:lnTo>
                          <a:lnTo>
                            <a:pt x="96" y="1597"/>
                          </a:lnTo>
                          <a:lnTo>
                            <a:pt x="129" y="1514"/>
                          </a:lnTo>
                          <a:lnTo>
                            <a:pt x="161" y="1475"/>
                          </a:lnTo>
                          <a:lnTo>
                            <a:pt x="161" y="1433"/>
                          </a:lnTo>
                          <a:lnTo>
                            <a:pt x="129" y="1392"/>
                          </a:lnTo>
                          <a:lnTo>
                            <a:pt x="129" y="1352"/>
                          </a:lnTo>
                          <a:lnTo>
                            <a:pt x="96" y="1311"/>
                          </a:lnTo>
                          <a:lnTo>
                            <a:pt x="64" y="1311"/>
                          </a:lnTo>
                          <a:lnTo>
                            <a:pt x="32" y="1269"/>
                          </a:lnTo>
                          <a:lnTo>
                            <a:pt x="0" y="1228"/>
                          </a:lnTo>
                          <a:lnTo>
                            <a:pt x="32" y="1228"/>
                          </a:lnTo>
                          <a:lnTo>
                            <a:pt x="129" y="1106"/>
                          </a:lnTo>
                          <a:lnTo>
                            <a:pt x="257" y="941"/>
                          </a:lnTo>
                          <a:lnTo>
                            <a:pt x="482" y="778"/>
                          </a:lnTo>
                          <a:lnTo>
                            <a:pt x="482" y="736"/>
                          </a:lnTo>
                          <a:lnTo>
                            <a:pt x="482" y="533"/>
                          </a:lnTo>
                          <a:lnTo>
                            <a:pt x="482" y="450"/>
                          </a:lnTo>
                          <a:lnTo>
                            <a:pt x="449" y="409"/>
                          </a:lnTo>
                          <a:lnTo>
                            <a:pt x="386" y="245"/>
                          </a:lnTo>
                          <a:lnTo>
                            <a:pt x="419" y="286"/>
                          </a:lnTo>
                          <a:lnTo>
                            <a:pt x="449" y="286"/>
                          </a:lnTo>
                          <a:lnTo>
                            <a:pt x="482" y="286"/>
                          </a:lnTo>
                          <a:lnTo>
                            <a:pt x="514" y="286"/>
                          </a:lnTo>
                          <a:lnTo>
                            <a:pt x="547" y="286"/>
                          </a:lnTo>
                          <a:lnTo>
                            <a:pt x="580" y="286"/>
                          </a:lnTo>
                          <a:lnTo>
                            <a:pt x="610" y="245"/>
                          </a:lnTo>
                          <a:lnTo>
                            <a:pt x="643" y="205"/>
                          </a:lnTo>
                          <a:lnTo>
                            <a:pt x="676" y="164"/>
                          </a:lnTo>
                          <a:lnTo>
                            <a:pt x="708" y="123"/>
                          </a:lnTo>
                          <a:lnTo>
                            <a:pt x="739" y="81"/>
                          </a:lnTo>
                          <a:lnTo>
                            <a:pt x="739" y="42"/>
                          </a:lnTo>
                          <a:lnTo>
                            <a:pt x="771" y="0"/>
                          </a:lnTo>
                          <a:lnTo>
                            <a:pt x="804" y="42"/>
                          </a:lnTo>
                          <a:lnTo>
                            <a:pt x="837" y="42"/>
                          </a:lnTo>
                          <a:lnTo>
                            <a:pt x="837" y="81"/>
                          </a:lnTo>
                          <a:lnTo>
                            <a:pt x="867" y="81"/>
                          </a:lnTo>
                          <a:lnTo>
                            <a:pt x="900" y="123"/>
                          </a:lnTo>
                          <a:lnTo>
                            <a:pt x="900" y="164"/>
                          </a:lnTo>
                          <a:lnTo>
                            <a:pt x="933" y="164"/>
                          </a:lnTo>
                          <a:lnTo>
                            <a:pt x="933" y="205"/>
                          </a:lnTo>
                          <a:lnTo>
                            <a:pt x="965" y="245"/>
                          </a:lnTo>
                          <a:lnTo>
                            <a:pt x="997" y="286"/>
                          </a:lnTo>
                          <a:lnTo>
                            <a:pt x="1061" y="286"/>
                          </a:lnTo>
                          <a:lnTo>
                            <a:pt x="1094" y="286"/>
                          </a:lnTo>
                          <a:lnTo>
                            <a:pt x="1125" y="286"/>
                          </a:lnTo>
                          <a:lnTo>
                            <a:pt x="1222" y="286"/>
                          </a:lnTo>
                          <a:lnTo>
                            <a:pt x="1254" y="245"/>
                          </a:lnTo>
                          <a:lnTo>
                            <a:pt x="1287" y="286"/>
                          </a:lnTo>
                          <a:lnTo>
                            <a:pt x="1318" y="328"/>
                          </a:lnTo>
                          <a:lnTo>
                            <a:pt x="1351" y="328"/>
                          </a:lnTo>
                          <a:lnTo>
                            <a:pt x="1382" y="328"/>
                          </a:lnTo>
                          <a:lnTo>
                            <a:pt x="1415" y="286"/>
                          </a:lnTo>
                          <a:lnTo>
                            <a:pt x="1447" y="286"/>
                          </a:lnTo>
                          <a:lnTo>
                            <a:pt x="1479" y="328"/>
                          </a:lnTo>
                          <a:lnTo>
                            <a:pt x="1608" y="369"/>
                          </a:lnTo>
                          <a:lnTo>
                            <a:pt x="1866" y="492"/>
                          </a:lnTo>
                          <a:lnTo>
                            <a:pt x="1897" y="533"/>
                          </a:lnTo>
                          <a:lnTo>
                            <a:pt x="1929" y="573"/>
                          </a:lnTo>
                          <a:lnTo>
                            <a:pt x="1929" y="614"/>
                          </a:lnTo>
                          <a:lnTo>
                            <a:pt x="1962" y="614"/>
                          </a:lnTo>
                          <a:lnTo>
                            <a:pt x="1962" y="655"/>
                          </a:lnTo>
                          <a:lnTo>
                            <a:pt x="2026" y="655"/>
                          </a:lnTo>
                          <a:lnTo>
                            <a:pt x="2058" y="697"/>
                          </a:lnTo>
                          <a:lnTo>
                            <a:pt x="2123" y="697"/>
                          </a:lnTo>
                          <a:lnTo>
                            <a:pt x="2155" y="736"/>
                          </a:lnTo>
                          <a:lnTo>
                            <a:pt x="2090" y="736"/>
                          </a:lnTo>
                          <a:lnTo>
                            <a:pt x="2058" y="736"/>
                          </a:lnTo>
                          <a:lnTo>
                            <a:pt x="2058" y="778"/>
                          </a:lnTo>
                          <a:lnTo>
                            <a:pt x="2026" y="778"/>
                          </a:lnTo>
                          <a:lnTo>
                            <a:pt x="1994" y="820"/>
                          </a:lnTo>
                          <a:lnTo>
                            <a:pt x="1962" y="860"/>
                          </a:lnTo>
                          <a:lnTo>
                            <a:pt x="1929" y="860"/>
                          </a:lnTo>
                          <a:lnTo>
                            <a:pt x="1897" y="901"/>
                          </a:lnTo>
                          <a:lnTo>
                            <a:pt x="1866" y="901"/>
                          </a:lnTo>
                          <a:lnTo>
                            <a:pt x="1833" y="941"/>
                          </a:lnTo>
                          <a:lnTo>
                            <a:pt x="1833" y="983"/>
                          </a:lnTo>
                          <a:lnTo>
                            <a:pt x="1866" y="1064"/>
                          </a:lnTo>
                          <a:lnTo>
                            <a:pt x="1897" y="1106"/>
                          </a:lnTo>
                          <a:lnTo>
                            <a:pt x="1897" y="1147"/>
                          </a:lnTo>
                          <a:lnTo>
                            <a:pt x="1897" y="1187"/>
                          </a:lnTo>
                          <a:lnTo>
                            <a:pt x="1897" y="1269"/>
                          </a:lnTo>
                          <a:lnTo>
                            <a:pt x="1866" y="1269"/>
                          </a:lnTo>
                          <a:lnTo>
                            <a:pt x="1833" y="1311"/>
                          </a:lnTo>
                          <a:lnTo>
                            <a:pt x="1801" y="1311"/>
                          </a:lnTo>
                          <a:lnTo>
                            <a:pt x="1769" y="1311"/>
                          </a:lnTo>
                          <a:lnTo>
                            <a:pt x="1736" y="1352"/>
                          </a:lnTo>
                          <a:lnTo>
                            <a:pt x="1705" y="1352"/>
                          </a:lnTo>
                          <a:lnTo>
                            <a:pt x="1672" y="1352"/>
                          </a:lnTo>
                          <a:lnTo>
                            <a:pt x="1640" y="1352"/>
                          </a:lnTo>
                          <a:lnTo>
                            <a:pt x="1608" y="1392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7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3187" y="2621"/>
                      <a:ext cx="364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996" y="204"/>
                        </a:cxn>
                        <a:cxn ang="0">
                          <a:pos x="964" y="162"/>
                        </a:cxn>
                        <a:cxn ang="0">
                          <a:pos x="899" y="122"/>
                        </a:cxn>
                        <a:cxn ang="0">
                          <a:pos x="868" y="81"/>
                        </a:cxn>
                        <a:cxn ang="0">
                          <a:pos x="804" y="81"/>
                        </a:cxn>
                        <a:cxn ang="0">
                          <a:pos x="771" y="39"/>
                        </a:cxn>
                        <a:cxn ang="0">
                          <a:pos x="707" y="0"/>
                        </a:cxn>
                        <a:cxn ang="0">
                          <a:pos x="610" y="81"/>
                        </a:cxn>
                        <a:cxn ang="0">
                          <a:pos x="547" y="81"/>
                        </a:cxn>
                        <a:cxn ang="0">
                          <a:pos x="514" y="162"/>
                        </a:cxn>
                        <a:cxn ang="0">
                          <a:pos x="418" y="122"/>
                        </a:cxn>
                        <a:cxn ang="0">
                          <a:pos x="320" y="122"/>
                        </a:cxn>
                        <a:cxn ang="0">
                          <a:pos x="257" y="81"/>
                        </a:cxn>
                        <a:cxn ang="0">
                          <a:pos x="192" y="39"/>
                        </a:cxn>
                        <a:cxn ang="0">
                          <a:pos x="96" y="81"/>
                        </a:cxn>
                        <a:cxn ang="0">
                          <a:pos x="63" y="39"/>
                        </a:cxn>
                        <a:cxn ang="0">
                          <a:pos x="31" y="81"/>
                        </a:cxn>
                        <a:cxn ang="0">
                          <a:pos x="0" y="122"/>
                        </a:cxn>
                        <a:cxn ang="0">
                          <a:pos x="31" y="204"/>
                        </a:cxn>
                        <a:cxn ang="0">
                          <a:pos x="31" y="286"/>
                        </a:cxn>
                        <a:cxn ang="0">
                          <a:pos x="96" y="327"/>
                        </a:cxn>
                        <a:cxn ang="0">
                          <a:pos x="128" y="368"/>
                        </a:cxn>
                        <a:cxn ang="0">
                          <a:pos x="160" y="450"/>
                        </a:cxn>
                        <a:cxn ang="0">
                          <a:pos x="224" y="490"/>
                        </a:cxn>
                        <a:cxn ang="0">
                          <a:pos x="290" y="531"/>
                        </a:cxn>
                        <a:cxn ang="0">
                          <a:pos x="320" y="613"/>
                        </a:cxn>
                        <a:cxn ang="0">
                          <a:pos x="353" y="654"/>
                        </a:cxn>
                        <a:cxn ang="0">
                          <a:pos x="385" y="696"/>
                        </a:cxn>
                        <a:cxn ang="0">
                          <a:pos x="418" y="736"/>
                        </a:cxn>
                        <a:cxn ang="0">
                          <a:pos x="449" y="778"/>
                        </a:cxn>
                        <a:cxn ang="0">
                          <a:pos x="514" y="778"/>
                        </a:cxn>
                        <a:cxn ang="0">
                          <a:pos x="578" y="736"/>
                        </a:cxn>
                        <a:cxn ang="0">
                          <a:pos x="675" y="696"/>
                        </a:cxn>
                        <a:cxn ang="0">
                          <a:pos x="738" y="654"/>
                        </a:cxn>
                        <a:cxn ang="0">
                          <a:pos x="804" y="613"/>
                        </a:cxn>
                        <a:cxn ang="0">
                          <a:pos x="868" y="573"/>
                        </a:cxn>
                        <a:cxn ang="0">
                          <a:pos x="932" y="573"/>
                        </a:cxn>
                        <a:cxn ang="0">
                          <a:pos x="964" y="490"/>
                        </a:cxn>
                        <a:cxn ang="0">
                          <a:pos x="996" y="408"/>
                        </a:cxn>
                        <a:cxn ang="0">
                          <a:pos x="1028" y="327"/>
                        </a:cxn>
                        <a:cxn ang="0">
                          <a:pos x="1028" y="245"/>
                        </a:cxn>
                      </a:cxnLst>
                      <a:rect l="0" t="0" r="r" b="b"/>
                      <a:pathLst>
                        <a:path w="1028" h="778">
                          <a:moveTo>
                            <a:pt x="1028" y="204"/>
                          </a:moveTo>
                          <a:lnTo>
                            <a:pt x="996" y="204"/>
                          </a:lnTo>
                          <a:lnTo>
                            <a:pt x="996" y="162"/>
                          </a:lnTo>
                          <a:lnTo>
                            <a:pt x="964" y="162"/>
                          </a:lnTo>
                          <a:lnTo>
                            <a:pt x="932" y="122"/>
                          </a:lnTo>
                          <a:lnTo>
                            <a:pt x="899" y="122"/>
                          </a:lnTo>
                          <a:lnTo>
                            <a:pt x="868" y="122"/>
                          </a:lnTo>
                          <a:lnTo>
                            <a:pt x="868" y="81"/>
                          </a:lnTo>
                          <a:lnTo>
                            <a:pt x="835" y="81"/>
                          </a:lnTo>
                          <a:lnTo>
                            <a:pt x="804" y="81"/>
                          </a:lnTo>
                          <a:lnTo>
                            <a:pt x="804" y="39"/>
                          </a:lnTo>
                          <a:lnTo>
                            <a:pt x="771" y="39"/>
                          </a:lnTo>
                          <a:lnTo>
                            <a:pt x="738" y="0"/>
                          </a:lnTo>
                          <a:lnTo>
                            <a:pt x="707" y="0"/>
                          </a:lnTo>
                          <a:lnTo>
                            <a:pt x="675" y="0"/>
                          </a:lnTo>
                          <a:lnTo>
                            <a:pt x="610" y="81"/>
                          </a:lnTo>
                          <a:lnTo>
                            <a:pt x="578" y="81"/>
                          </a:lnTo>
                          <a:lnTo>
                            <a:pt x="547" y="81"/>
                          </a:lnTo>
                          <a:lnTo>
                            <a:pt x="547" y="122"/>
                          </a:lnTo>
                          <a:lnTo>
                            <a:pt x="514" y="162"/>
                          </a:lnTo>
                          <a:lnTo>
                            <a:pt x="449" y="162"/>
                          </a:lnTo>
                          <a:lnTo>
                            <a:pt x="418" y="122"/>
                          </a:lnTo>
                          <a:lnTo>
                            <a:pt x="385" y="122"/>
                          </a:lnTo>
                          <a:lnTo>
                            <a:pt x="320" y="122"/>
                          </a:lnTo>
                          <a:lnTo>
                            <a:pt x="290" y="122"/>
                          </a:lnTo>
                          <a:lnTo>
                            <a:pt x="257" y="81"/>
                          </a:lnTo>
                          <a:lnTo>
                            <a:pt x="224" y="81"/>
                          </a:lnTo>
                          <a:lnTo>
                            <a:pt x="192" y="39"/>
                          </a:lnTo>
                          <a:lnTo>
                            <a:pt x="128" y="81"/>
                          </a:lnTo>
                          <a:lnTo>
                            <a:pt x="96" y="81"/>
                          </a:lnTo>
                          <a:lnTo>
                            <a:pt x="96" y="39"/>
                          </a:lnTo>
                          <a:lnTo>
                            <a:pt x="63" y="39"/>
                          </a:lnTo>
                          <a:lnTo>
                            <a:pt x="31" y="39"/>
                          </a:lnTo>
                          <a:lnTo>
                            <a:pt x="31" y="81"/>
                          </a:lnTo>
                          <a:lnTo>
                            <a:pt x="0" y="81"/>
                          </a:lnTo>
                          <a:lnTo>
                            <a:pt x="0" y="122"/>
                          </a:lnTo>
                          <a:lnTo>
                            <a:pt x="31" y="162"/>
                          </a:lnTo>
                          <a:lnTo>
                            <a:pt x="31" y="204"/>
                          </a:lnTo>
                          <a:lnTo>
                            <a:pt x="31" y="245"/>
                          </a:lnTo>
                          <a:lnTo>
                            <a:pt x="31" y="286"/>
                          </a:lnTo>
                          <a:lnTo>
                            <a:pt x="63" y="286"/>
                          </a:lnTo>
                          <a:lnTo>
                            <a:pt x="96" y="327"/>
                          </a:lnTo>
                          <a:lnTo>
                            <a:pt x="96" y="368"/>
                          </a:lnTo>
                          <a:lnTo>
                            <a:pt x="128" y="368"/>
                          </a:lnTo>
                          <a:lnTo>
                            <a:pt x="128" y="408"/>
                          </a:lnTo>
                          <a:lnTo>
                            <a:pt x="160" y="450"/>
                          </a:lnTo>
                          <a:lnTo>
                            <a:pt x="192" y="450"/>
                          </a:lnTo>
                          <a:lnTo>
                            <a:pt x="224" y="490"/>
                          </a:lnTo>
                          <a:lnTo>
                            <a:pt x="257" y="531"/>
                          </a:lnTo>
                          <a:lnTo>
                            <a:pt x="290" y="531"/>
                          </a:lnTo>
                          <a:lnTo>
                            <a:pt x="290" y="613"/>
                          </a:lnTo>
                          <a:lnTo>
                            <a:pt x="320" y="613"/>
                          </a:lnTo>
                          <a:lnTo>
                            <a:pt x="320" y="654"/>
                          </a:lnTo>
                          <a:lnTo>
                            <a:pt x="353" y="654"/>
                          </a:lnTo>
                          <a:lnTo>
                            <a:pt x="385" y="654"/>
                          </a:lnTo>
                          <a:lnTo>
                            <a:pt x="385" y="696"/>
                          </a:lnTo>
                          <a:lnTo>
                            <a:pt x="418" y="696"/>
                          </a:lnTo>
                          <a:lnTo>
                            <a:pt x="418" y="736"/>
                          </a:lnTo>
                          <a:lnTo>
                            <a:pt x="449" y="736"/>
                          </a:lnTo>
                          <a:lnTo>
                            <a:pt x="449" y="778"/>
                          </a:lnTo>
                          <a:lnTo>
                            <a:pt x="481" y="778"/>
                          </a:lnTo>
                          <a:lnTo>
                            <a:pt x="514" y="778"/>
                          </a:lnTo>
                          <a:lnTo>
                            <a:pt x="547" y="736"/>
                          </a:lnTo>
                          <a:lnTo>
                            <a:pt x="578" y="736"/>
                          </a:lnTo>
                          <a:lnTo>
                            <a:pt x="642" y="736"/>
                          </a:lnTo>
                          <a:lnTo>
                            <a:pt x="675" y="696"/>
                          </a:lnTo>
                          <a:lnTo>
                            <a:pt x="707" y="696"/>
                          </a:lnTo>
                          <a:lnTo>
                            <a:pt x="738" y="654"/>
                          </a:lnTo>
                          <a:lnTo>
                            <a:pt x="771" y="654"/>
                          </a:lnTo>
                          <a:lnTo>
                            <a:pt x="804" y="613"/>
                          </a:lnTo>
                          <a:lnTo>
                            <a:pt x="835" y="613"/>
                          </a:lnTo>
                          <a:lnTo>
                            <a:pt x="868" y="573"/>
                          </a:lnTo>
                          <a:lnTo>
                            <a:pt x="899" y="573"/>
                          </a:lnTo>
                          <a:lnTo>
                            <a:pt x="932" y="573"/>
                          </a:lnTo>
                          <a:lnTo>
                            <a:pt x="932" y="531"/>
                          </a:lnTo>
                          <a:lnTo>
                            <a:pt x="964" y="490"/>
                          </a:lnTo>
                          <a:lnTo>
                            <a:pt x="996" y="450"/>
                          </a:lnTo>
                          <a:lnTo>
                            <a:pt x="996" y="408"/>
                          </a:lnTo>
                          <a:lnTo>
                            <a:pt x="996" y="368"/>
                          </a:lnTo>
                          <a:lnTo>
                            <a:pt x="1028" y="327"/>
                          </a:lnTo>
                          <a:lnTo>
                            <a:pt x="1028" y="286"/>
                          </a:lnTo>
                          <a:lnTo>
                            <a:pt x="1028" y="245"/>
                          </a:lnTo>
                          <a:lnTo>
                            <a:pt x="1028" y="20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8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810" y="2873"/>
                      <a:ext cx="229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97" y="246"/>
                        </a:cxn>
                        <a:cxn ang="0">
                          <a:pos x="97" y="286"/>
                        </a:cxn>
                        <a:cxn ang="0">
                          <a:pos x="97" y="327"/>
                        </a:cxn>
                        <a:cxn ang="0">
                          <a:pos x="97" y="369"/>
                        </a:cxn>
                        <a:cxn ang="0">
                          <a:pos x="64" y="369"/>
                        </a:cxn>
                        <a:cxn ang="0">
                          <a:pos x="64" y="409"/>
                        </a:cxn>
                        <a:cxn ang="0">
                          <a:pos x="64" y="451"/>
                        </a:cxn>
                        <a:cxn ang="0">
                          <a:pos x="129" y="451"/>
                        </a:cxn>
                        <a:cxn ang="0">
                          <a:pos x="160" y="451"/>
                        </a:cxn>
                        <a:cxn ang="0">
                          <a:pos x="193" y="451"/>
                        </a:cxn>
                        <a:cxn ang="0">
                          <a:pos x="226" y="451"/>
                        </a:cxn>
                        <a:cxn ang="0">
                          <a:pos x="257" y="451"/>
                        </a:cxn>
                        <a:cxn ang="0">
                          <a:pos x="257" y="409"/>
                        </a:cxn>
                        <a:cxn ang="0">
                          <a:pos x="257" y="369"/>
                        </a:cxn>
                        <a:cxn ang="0">
                          <a:pos x="289" y="327"/>
                        </a:cxn>
                        <a:cxn ang="0">
                          <a:pos x="321" y="327"/>
                        </a:cxn>
                        <a:cxn ang="0">
                          <a:pos x="354" y="286"/>
                        </a:cxn>
                        <a:cxn ang="0">
                          <a:pos x="387" y="286"/>
                        </a:cxn>
                        <a:cxn ang="0">
                          <a:pos x="450" y="246"/>
                        </a:cxn>
                        <a:cxn ang="0">
                          <a:pos x="483" y="246"/>
                        </a:cxn>
                        <a:cxn ang="0">
                          <a:pos x="515" y="246"/>
                        </a:cxn>
                        <a:cxn ang="0">
                          <a:pos x="515" y="204"/>
                        </a:cxn>
                        <a:cxn ang="0">
                          <a:pos x="547" y="204"/>
                        </a:cxn>
                        <a:cxn ang="0">
                          <a:pos x="579" y="163"/>
                        </a:cxn>
                        <a:cxn ang="0">
                          <a:pos x="611" y="163"/>
                        </a:cxn>
                        <a:cxn ang="0">
                          <a:pos x="644" y="123"/>
                        </a:cxn>
                        <a:cxn ang="0">
                          <a:pos x="611" y="82"/>
                        </a:cxn>
                        <a:cxn ang="0">
                          <a:pos x="611" y="41"/>
                        </a:cxn>
                        <a:cxn ang="0">
                          <a:pos x="579" y="41"/>
                        </a:cxn>
                        <a:cxn ang="0">
                          <a:pos x="579" y="0"/>
                        </a:cxn>
                        <a:cxn ang="0">
                          <a:pos x="515" y="41"/>
                        </a:cxn>
                        <a:cxn ang="0">
                          <a:pos x="483" y="41"/>
                        </a:cxn>
                        <a:cxn ang="0">
                          <a:pos x="418" y="41"/>
                        </a:cxn>
                        <a:cxn ang="0">
                          <a:pos x="354" y="82"/>
                        </a:cxn>
                        <a:cxn ang="0">
                          <a:pos x="257" y="82"/>
                        </a:cxn>
                        <a:cxn ang="0">
                          <a:pos x="226" y="82"/>
                        </a:cxn>
                        <a:cxn ang="0">
                          <a:pos x="160" y="82"/>
                        </a:cxn>
                        <a:cxn ang="0">
                          <a:pos x="64" y="82"/>
                        </a:cxn>
                        <a:cxn ang="0">
                          <a:pos x="32" y="82"/>
                        </a:cxn>
                        <a:cxn ang="0">
                          <a:pos x="32" y="41"/>
                        </a:cxn>
                        <a:cxn ang="0">
                          <a:pos x="0" y="41"/>
                        </a:cxn>
                      </a:cxnLst>
                      <a:rect l="0" t="0" r="r" b="b"/>
                      <a:pathLst>
                        <a:path w="644" h="451">
                          <a:moveTo>
                            <a:pt x="0" y="41"/>
                          </a:moveTo>
                          <a:lnTo>
                            <a:pt x="97" y="246"/>
                          </a:lnTo>
                          <a:lnTo>
                            <a:pt x="97" y="286"/>
                          </a:lnTo>
                          <a:lnTo>
                            <a:pt x="97" y="327"/>
                          </a:lnTo>
                          <a:lnTo>
                            <a:pt x="97" y="369"/>
                          </a:lnTo>
                          <a:lnTo>
                            <a:pt x="64" y="369"/>
                          </a:lnTo>
                          <a:lnTo>
                            <a:pt x="64" y="409"/>
                          </a:lnTo>
                          <a:lnTo>
                            <a:pt x="64" y="451"/>
                          </a:lnTo>
                          <a:lnTo>
                            <a:pt x="129" y="451"/>
                          </a:lnTo>
                          <a:lnTo>
                            <a:pt x="160" y="451"/>
                          </a:lnTo>
                          <a:lnTo>
                            <a:pt x="193" y="451"/>
                          </a:lnTo>
                          <a:lnTo>
                            <a:pt x="226" y="451"/>
                          </a:lnTo>
                          <a:lnTo>
                            <a:pt x="257" y="451"/>
                          </a:lnTo>
                          <a:lnTo>
                            <a:pt x="257" y="409"/>
                          </a:lnTo>
                          <a:lnTo>
                            <a:pt x="257" y="369"/>
                          </a:lnTo>
                          <a:lnTo>
                            <a:pt x="289" y="327"/>
                          </a:lnTo>
                          <a:lnTo>
                            <a:pt x="321" y="327"/>
                          </a:lnTo>
                          <a:lnTo>
                            <a:pt x="354" y="286"/>
                          </a:lnTo>
                          <a:lnTo>
                            <a:pt x="387" y="286"/>
                          </a:lnTo>
                          <a:lnTo>
                            <a:pt x="450" y="246"/>
                          </a:lnTo>
                          <a:lnTo>
                            <a:pt x="483" y="246"/>
                          </a:lnTo>
                          <a:lnTo>
                            <a:pt x="515" y="246"/>
                          </a:lnTo>
                          <a:lnTo>
                            <a:pt x="515" y="204"/>
                          </a:lnTo>
                          <a:lnTo>
                            <a:pt x="547" y="204"/>
                          </a:lnTo>
                          <a:lnTo>
                            <a:pt x="579" y="163"/>
                          </a:lnTo>
                          <a:lnTo>
                            <a:pt x="611" y="163"/>
                          </a:lnTo>
                          <a:lnTo>
                            <a:pt x="644" y="123"/>
                          </a:lnTo>
                          <a:lnTo>
                            <a:pt x="611" y="82"/>
                          </a:lnTo>
                          <a:lnTo>
                            <a:pt x="611" y="41"/>
                          </a:lnTo>
                          <a:lnTo>
                            <a:pt x="579" y="41"/>
                          </a:lnTo>
                          <a:lnTo>
                            <a:pt x="579" y="0"/>
                          </a:lnTo>
                          <a:lnTo>
                            <a:pt x="515" y="41"/>
                          </a:lnTo>
                          <a:lnTo>
                            <a:pt x="483" y="41"/>
                          </a:lnTo>
                          <a:lnTo>
                            <a:pt x="418" y="41"/>
                          </a:lnTo>
                          <a:lnTo>
                            <a:pt x="354" y="82"/>
                          </a:lnTo>
                          <a:lnTo>
                            <a:pt x="257" y="82"/>
                          </a:lnTo>
                          <a:lnTo>
                            <a:pt x="226" y="82"/>
                          </a:lnTo>
                          <a:lnTo>
                            <a:pt x="160" y="82"/>
                          </a:lnTo>
                          <a:lnTo>
                            <a:pt x="64" y="82"/>
                          </a:lnTo>
                          <a:lnTo>
                            <a:pt x="32" y="82"/>
                          </a:lnTo>
                          <a:lnTo>
                            <a:pt x="32" y="41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3450" y="2716"/>
                      <a:ext cx="296" cy="294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105"/>
                        </a:cxn>
                        <a:cxn ang="0">
                          <a:pos x="66" y="1023"/>
                        </a:cxn>
                        <a:cxn ang="0">
                          <a:pos x="66" y="941"/>
                        </a:cxn>
                        <a:cxn ang="0">
                          <a:pos x="97" y="777"/>
                        </a:cxn>
                        <a:cxn ang="0">
                          <a:pos x="129" y="695"/>
                        </a:cxn>
                        <a:cxn ang="0">
                          <a:pos x="129" y="532"/>
                        </a:cxn>
                        <a:cxn ang="0">
                          <a:pos x="129" y="449"/>
                        </a:cxn>
                        <a:cxn ang="0">
                          <a:pos x="97" y="367"/>
                        </a:cxn>
                        <a:cxn ang="0">
                          <a:pos x="129" y="286"/>
                        </a:cxn>
                        <a:cxn ang="0">
                          <a:pos x="194" y="163"/>
                        </a:cxn>
                        <a:cxn ang="0">
                          <a:pos x="257" y="81"/>
                        </a:cxn>
                        <a:cxn ang="0">
                          <a:pos x="290" y="40"/>
                        </a:cxn>
                        <a:cxn ang="0">
                          <a:pos x="354" y="0"/>
                        </a:cxn>
                        <a:cxn ang="0">
                          <a:pos x="419" y="40"/>
                        </a:cxn>
                        <a:cxn ang="0">
                          <a:pos x="484" y="0"/>
                        </a:cxn>
                        <a:cxn ang="0">
                          <a:pos x="580" y="0"/>
                        </a:cxn>
                        <a:cxn ang="0">
                          <a:pos x="676" y="40"/>
                        </a:cxn>
                        <a:cxn ang="0">
                          <a:pos x="741" y="40"/>
                        </a:cxn>
                        <a:cxn ang="0">
                          <a:pos x="804" y="0"/>
                        </a:cxn>
                        <a:cxn ang="0">
                          <a:pos x="804" y="81"/>
                        </a:cxn>
                        <a:cxn ang="0">
                          <a:pos x="772" y="204"/>
                        </a:cxn>
                        <a:cxn ang="0">
                          <a:pos x="708" y="409"/>
                        </a:cxn>
                        <a:cxn ang="0">
                          <a:pos x="741" y="614"/>
                        </a:cxn>
                        <a:cxn ang="0">
                          <a:pos x="837" y="859"/>
                        </a:cxn>
                        <a:cxn ang="0">
                          <a:pos x="708" y="1064"/>
                        </a:cxn>
                        <a:cxn ang="0">
                          <a:pos x="643" y="1145"/>
                        </a:cxn>
                        <a:cxn ang="0">
                          <a:pos x="612" y="1064"/>
                        </a:cxn>
                        <a:cxn ang="0">
                          <a:pos x="580" y="983"/>
                        </a:cxn>
                        <a:cxn ang="0">
                          <a:pos x="484" y="941"/>
                        </a:cxn>
                        <a:cxn ang="0">
                          <a:pos x="419" y="983"/>
                        </a:cxn>
                        <a:cxn ang="0">
                          <a:pos x="386" y="1023"/>
                        </a:cxn>
                        <a:cxn ang="0">
                          <a:pos x="323" y="1023"/>
                        </a:cxn>
                        <a:cxn ang="0">
                          <a:pos x="257" y="1023"/>
                        </a:cxn>
                        <a:cxn ang="0">
                          <a:pos x="194" y="1064"/>
                        </a:cxn>
                        <a:cxn ang="0">
                          <a:pos x="97" y="1105"/>
                        </a:cxn>
                        <a:cxn ang="0">
                          <a:pos x="0" y="1145"/>
                        </a:cxn>
                      </a:cxnLst>
                      <a:rect l="0" t="0" r="r" b="b"/>
                      <a:pathLst>
                        <a:path w="837" h="1145">
                          <a:moveTo>
                            <a:pt x="0" y="1145"/>
                          </a:moveTo>
                          <a:lnTo>
                            <a:pt x="33" y="1105"/>
                          </a:lnTo>
                          <a:lnTo>
                            <a:pt x="33" y="1023"/>
                          </a:lnTo>
                          <a:lnTo>
                            <a:pt x="66" y="1023"/>
                          </a:lnTo>
                          <a:lnTo>
                            <a:pt x="66" y="983"/>
                          </a:lnTo>
                          <a:lnTo>
                            <a:pt x="66" y="941"/>
                          </a:lnTo>
                          <a:lnTo>
                            <a:pt x="97" y="859"/>
                          </a:lnTo>
                          <a:lnTo>
                            <a:pt x="97" y="777"/>
                          </a:lnTo>
                          <a:lnTo>
                            <a:pt x="97" y="737"/>
                          </a:lnTo>
                          <a:lnTo>
                            <a:pt x="129" y="695"/>
                          </a:lnTo>
                          <a:lnTo>
                            <a:pt x="129" y="572"/>
                          </a:lnTo>
                          <a:lnTo>
                            <a:pt x="129" y="532"/>
                          </a:lnTo>
                          <a:lnTo>
                            <a:pt x="129" y="491"/>
                          </a:lnTo>
                          <a:lnTo>
                            <a:pt x="129" y="449"/>
                          </a:lnTo>
                          <a:lnTo>
                            <a:pt x="97" y="409"/>
                          </a:lnTo>
                          <a:lnTo>
                            <a:pt x="97" y="367"/>
                          </a:lnTo>
                          <a:lnTo>
                            <a:pt x="97" y="328"/>
                          </a:lnTo>
                          <a:lnTo>
                            <a:pt x="129" y="286"/>
                          </a:lnTo>
                          <a:lnTo>
                            <a:pt x="194" y="204"/>
                          </a:lnTo>
                          <a:lnTo>
                            <a:pt x="194" y="163"/>
                          </a:lnTo>
                          <a:lnTo>
                            <a:pt x="226" y="122"/>
                          </a:lnTo>
                          <a:lnTo>
                            <a:pt x="257" y="81"/>
                          </a:lnTo>
                          <a:lnTo>
                            <a:pt x="257" y="40"/>
                          </a:lnTo>
                          <a:lnTo>
                            <a:pt x="290" y="40"/>
                          </a:lnTo>
                          <a:lnTo>
                            <a:pt x="323" y="0"/>
                          </a:lnTo>
                          <a:lnTo>
                            <a:pt x="354" y="0"/>
                          </a:lnTo>
                          <a:lnTo>
                            <a:pt x="386" y="40"/>
                          </a:lnTo>
                          <a:lnTo>
                            <a:pt x="419" y="40"/>
                          </a:lnTo>
                          <a:lnTo>
                            <a:pt x="451" y="0"/>
                          </a:lnTo>
                          <a:lnTo>
                            <a:pt x="484" y="0"/>
                          </a:lnTo>
                          <a:lnTo>
                            <a:pt x="547" y="0"/>
                          </a:lnTo>
                          <a:lnTo>
                            <a:pt x="580" y="0"/>
                          </a:lnTo>
                          <a:lnTo>
                            <a:pt x="643" y="40"/>
                          </a:lnTo>
                          <a:lnTo>
                            <a:pt x="676" y="40"/>
                          </a:lnTo>
                          <a:lnTo>
                            <a:pt x="708" y="40"/>
                          </a:lnTo>
                          <a:lnTo>
                            <a:pt x="741" y="40"/>
                          </a:lnTo>
                          <a:lnTo>
                            <a:pt x="772" y="0"/>
                          </a:lnTo>
                          <a:lnTo>
                            <a:pt x="804" y="0"/>
                          </a:lnTo>
                          <a:lnTo>
                            <a:pt x="804" y="40"/>
                          </a:lnTo>
                          <a:lnTo>
                            <a:pt x="804" y="81"/>
                          </a:lnTo>
                          <a:lnTo>
                            <a:pt x="772" y="163"/>
                          </a:lnTo>
                          <a:lnTo>
                            <a:pt x="772" y="204"/>
                          </a:lnTo>
                          <a:lnTo>
                            <a:pt x="741" y="328"/>
                          </a:lnTo>
                          <a:lnTo>
                            <a:pt x="708" y="409"/>
                          </a:lnTo>
                          <a:lnTo>
                            <a:pt x="708" y="532"/>
                          </a:lnTo>
                          <a:lnTo>
                            <a:pt x="741" y="614"/>
                          </a:lnTo>
                          <a:lnTo>
                            <a:pt x="837" y="737"/>
                          </a:lnTo>
                          <a:lnTo>
                            <a:pt x="837" y="859"/>
                          </a:lnTo>
                          <a:lnTo>
                            <a:pt x="804" y="983"/>
                          </a:lnTo>
                          <a:lnTo>
                            <a:pt x="708" y="1064"/>
                          </a:lnTo>
                          <a:lnTo>
                            <a:pt x="676" y="1145"/>
                          </a:lnTo>
                          <a:lnTo>
                            <a:pt x="643" y="1145"/>
                          </a:lnTo>
                          <a:lnTo>
                            <a:pt x="612" y="1105"/>
                          </a:lnTo>
                          <a:lnTo>
                            <a:pt x="612" y="1064"/>
                          </a:lnTo>
                          <a:lnTo>
                            <a:pt x="612" y="1023"/>
                          </a:lnTo>
                          <a:lnTo>
                            <a:pt x="580" y="983"/>
                          </a:lnTo>
                          <a:lnTo>
                            <a:pt x="547" y="983"/>
                          </a:lnTo>
                          <a:lnTo>
                            <a:pt x="484" y="941"/>
                          </a:lnTo>
                          <a:lnTo>
                            <a:pt x="451" y="941"/>
                          </a:lnTo>
                          <a:lnTo>
                            <a:pt x="419" y="983"/>
                          </a:lnTo>
                          <a:lnTo>
                            <a:pt x="386" y="983"/>
                          </a:lnTo>
                          <a:lnTo>
                            <a:pt x="386" y="1023"/>
                          </a:lnTo>
                          <a:lnTo>
                            <a:pt x="354" y="1023"/>
                          </a:lnTo>
                          <a:lnTo>
                            <a:pt x="323" y="1023"/>
                          </a:lnTo>
                          <a:lnTo>
                            <a:pt x="290" y="1023"/>
                          </a:lnTo>
                          <a:lnTo>
                            <a:pt x="257" y="1023"/>
                          </a:lnTo>
                          <a:lnTo>
                            <a:pt x="226" y="1064"/>
                          </a:lnTo>
                          <a:lnTo>
                            <a:pt x="194" y="1064"/>
                          </a:lnTo>
                          <a:lnTo>
                            <a:pt x="129" y="1064"/>
                          </a:lnTo>
                          <a:lnTo>
                            <a:pt x="97" y="1105"/>
                          </a:lnTo>
                          <a:lnTo>
                            <a:pt x="66" y="1105"/>
                          </a:lnTo>
                          <a:lnTo>
                            <a:pt x="0" y="1145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3416" y="2958"/>
                      <a:ext cx="285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772" y="204"/>
                        </a:cxn>
                        <a:cxn ang="0">
                          <a:pos x="772" y="245"/>
                        </a:cxn>
                        <a:cxn ang="0">
                          <a:pos x="804" y="245"/>
                        </a:cxn>
                        <a:cxn ang="0">
                          <a:pos x="804" y="286"/>
                        </a:cxn>
                        <a:cxn ang="0">
                          <a:pos x="772" y="368"/>
                        </a:cxn>
                        <a:cxn ang="0">
                          <a:pos x="740" y="408"/>
                        </a:cxn>
                        <a:cxn ang="0">
                          <a:pos x="643" y="490"/>
                        </a:cxn>
                        <a:cxn ang="0">
                          <a:pos x="482" y="531"/>
                        </a:cxn>
                        <a:cxn ang="0">
                          <a:pos x="386" y="613"/>
                        </a:cxn>
                        <a:cxn ang="0">
                          <a:pos x="353" y="613"/>
                        </a:cxn>
                        <a:cxn ang="0">
                          <a:pos x="323" y="613"/>
                        </a:cxn>
                        <a:cxn ang="0">
                          <a:pos x="290" y="613"/>
                        </a:cxn>
                        <a:cxn ang="0">
                          <a:pos x="257" y="613"/>
                        </a:cxn>
                        <a:cxn ang="0">
                          <a:pos x="257" y="654"/>
                        </a:cxn>
                        <a:cxn ang="0">
                          <a:pos x="225" y="696"/>
                        </a:cxn>
                        <a:cxn ang="0">
                          <a:pos x="225" y="736"/>
                        </a:cxn>
                        <a:cxn ang="0">
                          <a:pos x="192" y="736"/>
                        </a:cxn>
                        <a:cxn ang="0">
                          <a:pos x="192" y="778"/>
                        </a:cxn>
                        <a:cxn ang="0">
                          <a:pos x="162" y="736"/>
                        </a:cxn>
                        <a:cxn ang="0">
                          <a:pos x="129" y="736"/>
                        </a:cxn>
                        <a:cxn ang="0">
                          <a:pos x="96" y="736"/>
                        </a:cxn>
                        <a:cxn ang="0">
                          <a:pos x="64" y="696"/>
                        </a:cxn>
                        <a:cxn ang="0">
                          <a:pos x="64" y="654"/>
                        </a:cxn>
                        <a:cxn ang="0">
                          <a:pos x="33" y="613"/>
                        </a:cxn>
                        <a:cxn ang="0">
                          <a:pos x="33" y="573"/>
                        </a:cxn>
                        <a:cxn ang="0">
                          <a:pos x="0" y="531"/>
                        </a:cxn>
                        <a:cxn ang="0">
                          <a:pos x="0" y="490"/>
                        </a:cxn>
                        <a:cxn ang="0">
                          <a:pos x="33" y="408"/>
                        </a:cxn>
                        <a:cxn ang="0">
                          <a:pos x="64" y="327"/>
                        </a:cxn>
                        <a:cxn ang="0">
                          <a:pos x="96" y="327"/>
                        </a:cxn>
                        <a:cxn ang="0">
                          <a:pos x="96" y="204"/>
                        </a:cxn>
                        <a:cxn ang="0">
                          <a:pos x="162" y="162"/>
                        </a:cxn>
                        <a:cxn ang="0">
                          <a:pos x="192" y="162"/>
                        </a:cxn>
                        <a:cxn ang="0">
                          <a:pos x="225" y="122"/>
                        </a:cxn>
                        <a:cxn ang="0">
                          <a:pos x="290" y="122"/>
                        </a:cxn>
                        <a:cxn ang="0">
                          <a:pos x="323" y="122"/>
                        </a:cxn>
                        <a:cxn ang="0">
                          <a:pos x="353" y="81"/>
                        </a:cxn>
                        <a:cxn ang="0">
                          <a:pos x="386" y="81"/>
                        </a:cxn>
                        <a:cxn ang="0">
                          <a:pos x="419" y="81"/>
                        </a:cxn>
                        <a:cxn ang="0">
                          <a:pos x="451" y="81"/>
                        </a:cxn>
                        <a:cxn ang="0">
                          <a:pos x="482" y="81"/>
                        </a:cxn>
                        <a:cxn ang="0">
                          <a:pos x="482" y="40"/>
                        </a:cxn>
                        <a:cxn ang="0">
                          <a:pos x="515" y="40"/>
                        </a:cxn>
                        <a:cxn ang="0">
                          <a:pos x="547" y="0"/>
                        </a:cxn>
                        <a:cxn ang="0">
                          <a:pos x="580" y="0"/>
                        </a:cxn>
                        <a:cxn ang="0">
                          <a:pos x="643" y="40"/>
                        </a:cxn>
                        <a:cxn ang="0">
                          <a:pos x="676" y="40"/>
                        </a:cxn>
                        <a:cxn ang="0">
                          <a:pos x="708" y="81"/>
                        </a:cxn>
                        <a:cxn ang="0">
                          <a:pos x="708" y="122"/>
                        </a:cxn>
                        <a:cxn ang="0">
                          <a:pos x="708" y="162"/>
                        </a:cxn>
                        <a:cxn ang="0">
                          <a:pos x="740" y="204"/>
                        </a:cxn>
                        <a:cxn ang="0">
                          <a:pos x="772" y="204"/>
                        </a:cxn>
                      </a:cxnLst>
                      <a:rect l="0" t="0" r="r" b="b"/>
                      <a:pathLst>
                        <a:path w="804" h="778">
                          <a:moveTo>
                            <a:pt x="772" y="204"/>
                          </a:moveTo>
                          <a:lnTo>
                            <a:pt x="772" y="245"/>
                          </a:lnTo>
                          <a:lnTo>
                            <a:pt x="804" y="245"/>
                          </a:lnTo>
                          <a:lnTo>
                            <a:pt x="804" y="286"/>
                          </a:lnTo>
                          <a:lnTo>
                            <a:pt x="772" y="368"/>
                          </a:lnTo>
                          <a:lnTo>
                            <a:pt x="740" y="408"/>
                          </a:lnTo>
                          <a:lnTo>
                            <a:pt x="643" y="490"/>
                          </a:lnTo>
                          <a:lnTo>
                            <a:pt x="482" y="531"/>
                          </a:lnTo>
                          <a:lnTo>
                            <a:pt x="386" y="613"/>
                          </a:lnTo>
                          <a:lnTo>
                            <a:pt x="353" y="613"/>
                          </a:lnTo>
                          <a:lnTo>
                            <a:pt x="323" y="613"/>
                          </a:lnTo>
                          <a:lnTo>
                            <a:pt x="290" y="613"/>
                          </a:lnTo>
                          <a:lnTo>
                            <a:pt x="257" y="613"/>
                          </a:lnTo>
                          <a:lnTo>
                            <a:pt x="257" y="654"/>
                          </a:lnTo>
                          <a:lnTo>
                            <a:pt x="225" y="696"/>
                          </a:lnTo>
                          <a:lnTo>
                            <a:pt x="225" y="736"/>
                          </a:lnTo>
                          <a:lnTo>
                            <a:pt x="192" y="736"/>
                          </a:lnTo>
                          <a:lnTo>
                            <a:pt x="192" y="778"/>
                          </a:lnTo>
                          <a:lnTo>
                            <a:pt x="162" y="736"/>
                          </a:lnTo>
                          <a:lnTo>
                            <a:pt x="129" y="736"/>
                          </a:lnTo>
                          <a:lnTo>
                            <a:pt x="96" y="736"/>
                          </a:lnTo>
                          <a:lnTo>
                            <a:pt x="64" y="696"/>
                          </a:lnTo>
                          <a:lnTo>
                            <a:pt x="64" y="654"/>
                          </a:lnTo>
                          <a:lnTo>
                            <a:pt x="33" y="613"/>
                          </a:lnTo>
                          <a:lnTo>
                            <a:pt x="33" y="573"/>
                          </a:lnTo>
                          <a:lnTo>
                            <a:pt x="0" y="531"/>
                          </a:lnTo>
                          <a:lnTo>
                            <a:pt x="0" y="490"/>
                          </a:lnTo>
                          <a:lnTo>
                            <a:pt x="33" y="408"/>
                          </a:lnTo>
                          <a:lnTo>
                            <a:pt x="64" y="327"/>
                          </a:lnTo>
                          <a:lnTo>
                            <a:pt x="96" y="327"/>
                          </a:lnTo>
                          <a:lnTo>
                            <a:pt x="96" y="204"/>
                          </a:lnTo>
                          <a:lnTo>
                            <a:pt x="162" y="162"/>
                          </a:lnTo>
                          <a:lnTo>
                            <a:pt x="192" y="162"/>
                          </a:lnTo>
                          <a:lnTo>
                            <a:pt x="225" y="122"/>
                          </a:lnTo>
                          <a:lnTo>
                            <a:pt x="290" y="122"/>
                          </a:lnTo>
                          <a:lnTo>
                            <a:pt x="323" y="122"/>
                          </a:lnTo>
                          <a:lnTo>
                            <a:pt x="353" y="81"/>
                          </a:lnTo>
                          <a:lnTo>
                            <a:pt x="386" y="81"/>
                          </a:lnTo>
                          <a:lnTo>
                            <a:pt x="419" y="81"/>
                          </a:lnTo>
                          <a:lnTo>
                            <a:pt x="451" y="81"/>
                          </a:lnTo>
                          <a:lnTo>
                            <a:pt x="482" y="81"/>
                          </a:lnTo>
                          <a:lnTo>
                            <a:pt x="482" y="40"/>
                          </a:lnTo>
                          <a:lnTo>
                            <a:pt x="515" y="40"/>
                          </a:lnTo>
                          <a:lnTo>
                            <a:pt x="547" y="0"/>
                          </a:lnTo>
                          <a:lnTo>
                            <a:pt x="580" y="0"/>
                          </a:lnTo>
                          <a:lnTo>
                            <a:pt x="643" y="40"/>
                          </a:lnTo>
                          <a:lnTo>
                            <a:pt x="676" y="40"/>
                          </a:lnTo>
                          <a:lnTo>
                            <a:pt x="708" y="81"/>
                          </a:lnTo>
                          <a:lnTo>
                            <a:pt x="708" y="122"/>
                          </a:lnTo>
                          <a:lnTo>
                            <a:pt x="708" y="162"/>
                          </a:lnTo>
                          <a:lnTo>
                            <a:pt x="740" y="204"/>
                          </a:lnTo>
                          <a:lnTo>
                            <a:pt x="772" y="20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1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3153" y="2695"/>
                      <a:ext cx="194" cy="242"/>
                    </a:xfrm>
                    <a:custGeom>
                      <a:avLst/>
                      <a:gdLst/>
                      <a:ahLst/>
                      <a:cxnLst>
                        <a:cxn ang="0">
                          <a:pos x="290" y="697"/>
                        </a:cxn>
                        <a:cxn ang="0">
                          <a:pos x="225" y="737"/>
                        </a:cxn>
                        <a:cxn ang="0">
                          <a:pos x="161" y="859"/>
                        </a:cxn>
                        <a:cxn ang="0">
                          <a:pos x="130" y="901"/>
                        </a:cxn>
                        <a:cxn ang="0">
                          <a:pos x="97" y="942"/>
                        </a:cxn>
                        <a:cxn ang="0">
                          <a:pos x="64" y="901"/>
                        </a:cxn>
                        <a:cxn ang="0">
                          <a:pos x="33" y="820"/>
                        </a:cxn>
                        <a:cxn ang="0">
                          <a:pos x="33" y="737"/>
                        </a:cxn>
                        <a:cxn ang="0">
                          <a:pos x="33" y="655"/>
                        </a:cxn>
                        <a:cxn ang="0">
                          <a:pos x="0" y="573"/>
                        </a:cxn>
                        <a:cxn ang="0">
                          <a:pos x="33" y="531"/>
                        </a:cxn>
                        <a:cxn ang="0">
                          <a:pos x="64" y="450"/>
                        </a:cxn>
                        <a:cxn ang="0">
                          <a:pos x="33" y="369"/>
                        </a:cxn>
                        <a:cxn ang="0">
                          <a:pos x="33" y="287"/>
                        </a:cxn>
                        <a:cxn ang="0">
                          <a:pos x="0" y="164"/>
                        </a:cxn>
                        <a:cxn ang="0">
                          <a:pos x="64" y="83"/>
                        </a:cxn>
                        <a:cxn ang="0">
                          <a:pos x="130" y="42"/>
                        </a:cxn>
                        <a:cxn ang="0">
                          <a:pos x="161" y="0"/>
                        </a:cxn>
                        <a:cxn ang="0">
                          <a:pos x="194" y="83"/>
                        </a:cxn>
                        <a:cxn ang="0">
                          <a:pos x="225" y="123"/>
                        </a:cxn>
                        <a:cxn ang="0">
                          <a:pos x="290" y="164"/>
                        </a:cxn>
                        <a:cxn ang="0">
                          <a:pos x="354" y="245"/>
                        </a:cxn>
                        <a:cxn ang="0">
                          <a:pos x="387" y="328"/>
                        </a:cxn>
                        <a:cxn ang="0">
                          <a:pos x="418" y="369"/>
                        </a:cxn>
                        <a:cxn ang="0">
                          <a:pos x="483" y="369"/>
                        </a:cxn>
                        <a:cxn ang="0">
                          <a:pos x="515" y="411"/>
                        </a:cxn>
                        <a:cxn ang="0">
                          <a:pos x="547" y="450"/>
                        </a:cxn>
                        <a:cxn ang="0">
                          <a:pos x="515" y="492"/>
                        </a:cxn>
                        <a:cxn ang="0">
                          <a:pos x="483" y="531"/>
                        </a:cxn>
                        <a:cxn ang="0">
                          <a:pos x="418" y="573"/>
                        </a:cxn>
                        <a:cxn ang="0">
                          <a:pos x="354" y="615"/>
                        </a:cxn>
                        <a:cxn ang="0">
                          <a:pos x="322" y="697"/>
                        </a:cxn>
                      </a:cxnLst>
                      <a:rect l="0" t="0" r="r" b="b"/>
                      <a:pathLst>
                        <a:path w="547" h="942">
                          <a:moveTo>
                            <a:pt x="322" y="697"/>
                          </a:moveTo>
                          <a:lnTo>
                            <a:pt x="290" y="697"/>
                          </a:lnTo>
                          <a:lnTo>
                            <a:pt x="258" y="737"/>
                          </a:lnTo>
                          <a:lnTo>
                            <a:pt x="225" y="737"/>
                          </a:lnTo>
                          <a:lnTo>
                            <a:pt x="194" y="820"/>
                          </a:lnTo>
                          <a:lnTo>
                            <a:pt x="161" y="859"/>
                          </a:lnTo>
                          <a:lnTo>
                            <a:pt x="130" y="859"/>
                          </a:lnTo>
                          <a:lnTo>
                            <a:pt x="130" y="901"/>
                          </a:lnTo>
                          <a:lnTo>
                            <a:pt x="97" y="901"/>
                          </a:lnTo>
                          <a:lnTo>
                            <a:pt x="97" y="942"/>
                          </a:lnTo>
                          <a:lnTo>
                            <a:pt x="64" y="942"/>
                          </a:lnTo>
                          <a:lnTo>
                            <a:pt x="64" y="901"/>
                          </a:lnTo>
                          <a:lnTo>
                            <a:pt x="64" y="859"/>
                          </a:lnTo>
                          <a:lnTo>
                            <a:pt x="33" y="820"/>
                          </a:lnTo>
                          <a:lnTo>
                            <a:pt x="33" y="778"/>
                          </a:lnTo>
                          <a:lnTo>
                            <a:pt x="33" y="737"/>
                          </a:lnTo>
                          <a:lnTo>
                            <a:pt x="33" y="697"/>
                          </a:lnTo>
                          <a:lnTo>
                            <a:pt x="33" y="655"/>
                          </a:lnTo>
                          <a:lnTo>
                            <a:pt x="0" y="615"/>
                          </a:lnTo>
                          <a:lnTo>
                            <a:pt x="0" y="573"/>
                          </a:lnTo>
                          <a:lnTo>
                            <a:pt x="0" y="531"/>
                          </a:lnTo>
                          <a:lnTo>
                            <a:pt x="33" y="531"/>
                          </a:lnTo>
                          <a:lnTo>
                            <a:pt x="33" y="492"/>
                          </a:lnTo>
                          <a:lnTo>
                            <a:pt x="64" y="450"/>
                          </a:lnTo>
                          <a:lnTo>
                            <a:pt x="64" y="411"/>
                          </a:lnTo>
                          <a:lnTo>
                            <a:pt x="33" y="369"/>
                          </a:lnTo>
                          <a:lnTo>
                            <a:pt x="33" y="328"/>
                          </a:lnTo>
                          <a:lnTo>
                            <a:pt x="33" y="287"/>
                          </a:lnTo>
                          <a:lnTo>
                            <a:pt x="33" y="205"/>
                          </a:lnTo>
                          <a:lnTo>
                            <a:pt x="0" y="164"/>
                          </a:lnTo>
                          <a:lnTo>
                            <a:pt x="33" y="123"/>
                          </a:lnTo>
                          <a:lnTo>
                            <a:pt x="64" y="83"/>
                          </a:lnTo>
                          <a:lnTo>
                            <a:pt x="97" y="42"/>
                          </a:lnTo>
                          <a:lnTo>
                            <a:pt x="130" y="42"/>
                          </a:lnTo>
                          <a:lnTo>
                            <a:pt x="130" y="0"/>
                          </a:lnTo>
                          <a:lnTo>
                            <a:pt x="161" y="0"/>
                          </a:lnTo>
                          <a:lnTo>
                            <a:pt x="194" y="42"/>
                          </a:lnTo>
                          <a:lnTo>
                            <a:pt x="194" y="83"/>
                          </a:lnTo>
                          <a:lnTo>
                            <a:pt x="225" y="83"/>
                          </a:lnTo>
                          <a:lnTo>
                            <a:pt x="225" y="123"/>
                          </a:lnTo>
                          <a:lnTo>
                            <a:pt x="258" y="164"/>
                          </a:lnTo>
                          <a:lnTo>
                            <a:pt x="290" y="164"/>
                          </a:lnTo>
                          <a:lnTo>
                            <a:pt x="322" y="205"/>
                          </a:lnTo>
                          <a:lnTo>
                            <a:pt x="354" y="245"/>
                          </a:lnTo>
                          <a:lnTo>
                            <a:pt x="387" y="245"/>
                          </a:lnTo>
                          <a:lnTo>
                            <a:pt x="387" y="328"/>
                          </a:lnTo>
                          <a:lnTo>
                            <a:pt x="418" y="328"/>
                          </a:lnTo>
                          <a:lnTo>
                            <a:pt x="418" y="369"/>
                          </a:lnTo>
                          <a:lnTo>
                            <a:pt x="451" y="369"/>
                          </a:lnTo>
                          <a:lnTo>
                            <a:pt x="483" y="369"/>
                          </a:lnTo>
                          <a:lnTo>
                            <a:pt x="483" y="411"/>
                          </a:lnTo>
                          <a:lnTo>
                            <a:pt x="515" y="411"/>
                          </a:lnTo>
                          <a:lnTo>
                            <a:pt x="515" y="450"/>
                          </a:lnTo>
                          <a:lnTo>
                            <a:pt x="547" y="450"/>
                          </a:lnTo>
                          <a:lnTo>
                            <a:pt x="547" y="492"/>
                          </a:lnTo>
                          <a:lnTo>
                            <a:pt x="515" y="492"/>
                          </a:lnTo>
                          <a:lnTo>
                            <a:pt x="515" y="531"/>
                          </a:lnTo>
                          <a:lnTo>
                            <a:pt x="483" y="531"/>
                          </a:lnTo>
                          <a:lnTo>
                            <a:pt x="451" y="531"/>
                          </a:lnTo>
                          <a:lnTo>
                            <a:pt x="418" y="573"/>
                          </a:lnTo>
                          <a:lnTo>
                            <a:pt x="387" y="615"/>
                          </a:lnTo>
                          <a:lnTo>
                            <a:pt x="354" y="615"/>
                          </a:lnTo>
                          <a:lnTo>
                            <a:pt x="322" y="655"/>
                          </a:lnTo>
                          <a:lnTo>
                            <a:pt x="322" y="697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2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754" y="2747"/>
                      <a:ext cx="330" cy="158"/>
                    </a:xfrm>
                    <a:custGeom>
                      <a:avLst/>
                      <a:gdLst/>
                      <a:ahLst/>
                      <a:cxnLst>
                        <a:cxn ang="0">
                          <a:pos x="933" y="533"/>
                        </a:cxn>
                        <a:cxn ang="0">
                          <a:pos x="901" y="533"/>
                        </a:cxn>
                        <a:cxn ang="0">
                          <a:pos x="868" y="573"/>
                        </a:cxn>
                        <a:cxn ang="0">
                          <a:pos x="805" y="614"/>
                        </a:cxn>
                        <a:cxn ang="0">
                          <a:pos x="772" y="573"/>
                        </a:cxn>
                        <a:cxn ang="0">
                          <a:pos x="772" y="533"/>
                        </a:cxn>
                        <a:cxn ang="0">
                          <a:pos x="740" y="533"/>
                        </a:cxn>
                        <a:cxn ang="0">
                          <a:pos x="740" y="492"/>
                        </a:cxn>
                        <a:cxn ang="0">
                          <a:pos x="676" y="533"/>
                        </a:cxn>
                        <a:cxn ang="0">
                          <a:pos x="644" y="533"/>
                        </a:cxn>
                        <a:cxn ang="0">
                          <a:pos x="579" y="533"/>
                        </a:cxn>
                        <a:cxn ang="0">
                          <a:pos x="515" y="573"/>
                        </a:cxn>
                        <a:cxn ang="0">
                          <a:pos x="418" y="573"/>
                        </a:cxn>
                        <a:cxn ang="0">
                          <a:pos x="387" y="573"/>
                        </a:cxn>
                        <a:cxn ang="0">
                          <a:pos x="321" y="573"/>
                        </a:cxn>
                        <a:cxn ang="0">
                          <a:pos x="225" y="573"/>
                        </a:cxn>
                        <a:cxn ang="0">
                          <a:pos x="193" y="573"/>
                        </a:cxn>
                        <a:cxn ang="0">
                          <a:pos x="193" y="533"/>
                        </a:cxn>
                        <a:cxn ang="0">
                          <a:pos x="161" y="533"/>
                        </a:cxn>
                        <a:cxn ang="0">
                          <a:pos x="129" y="533"/>
                        </a:cxn>
                        <a:cxn ang="0">
                          <a:pos x="129" y="492"/>
                        </a:cxn>
                        <a:cxn ang="0">
                          <a:pos x="129" y="450"/>
                        </a:cxn>
                        <a:cxn ang="0">
                          <a:pos x="97" y="450"/>
                        </a:cxn>
                        <a:cxn ang="0">
                          <a:pos x="64" y="410"/>
                        </a:cxn>
                        <a:cxn ang="0">
                          <a:pos x="33" y="410"/>
                        </a:cxn>
                        <a:cxn ang="0">
                          <a:pos x="0" y="369"/>
                        </a:cxn>
                        <a:cxn ang="0">
                          <a:pos x="0" y="327"/>
                        </a:cxn>
                        <a:cxn ang="0">
                          <a:pos x="0" y="287"/>
                        </a:cxn>
                        <a:cxn ang="0">
                          <a:pos x="0" y="246"/>
                        </a:cxn>
                        <a:cxn ang="0">
                          <a:pos x="97" y="206"/>
                        </a:cxn>
                        <a:cxn ang="0">
                          <a:pos x="97" y="164"/>
                        </a:cxn>
                        <a:cxn ang="0">
                          <a:pos x="97" y="122"/>
                        </a:cxn>
                        <a:cxn ang="0">
                          <a:pos x="129" y="83"/>
                        </a:cxn>
                        <a:cxn ang="0">
                          <a:pos x="129" y="41"/>
                        </a:cxn>
                        <a:cxn ang="0">
                          <a:pos x="129" y="0"/>
                        </a:cxn>
                        <a:cxn ang="0">
                          <a:pos x="161" y="0"/>
                        </a:cxn>
                        <a:cxn ang="0">
                          <a:pos x="225" y="0"/>
                        </a:cxn>
                        <a:cxn ang="0">
                          <a:pos x="257" y="0"/>
                        </a:cxn>
                        <a:cxn ang="0">
                          <a:pos x="321" y="0"/>
                        </a:cxn>
                        <a:cxn ang="0">
                          <a:pos x="387" y="0"/>
                        </a:cxn>
                        <a:cxn ang="0">
                          <a:pos x="418" y="0"/>
                        </a:cxn>
                        <a:cxn ang="0">
                          <a:pos x="451" y="0"/>
                        </a:cxn>
                        <a:cxn ang="0">
                          <a:pos x="482" y="41"/>
                        </a:cxn>
                        <a:cxn ang="0">
                          <a:pos x="547" y="83"/>
                        </a:cxn>
                        <a:cxn ang="0">
                          <a:pos x="579" y="122"/>
                        </a:cxn>
                        <a:cxn ang="0">
                          <a:pos x="611" y="122"/>
                        </a:cxn>
                        <a:cxn ang="0">
                          <a:pos x="611" y="164"/>
                        </a:cxn>
                        <a:cxn ang="0">
                          <a:pos x="644" y="164"/>
                        </a:cxn>
                        <a:cxn ang="0">
                          <a:pos x="644" y="206"/>
                        </a:cxn>
                        <a:cxn ang="0">
                          <a:pos x="676" y="206"/>
                        </a:cxn>
                        <a:cxn ang="0">
                          <a:pos x="708" y="246"/>
                        </a:cxn>
                        <a:cxn ang="0">
                          <a:pos x="708" y="327"/>
                        </a:cxn>
                        <a:cxn ang="0">
                          <a:pos x="740" y="327"/>
                        </a:cxn>
                        <a:cxn ang="0">
                          <a:pos x="772" y="327"/>
                        </a:cxn>
                        <a:cxn ang="0">
                          <a:pos x="772" y="369"/>
                        </a:cxn>
                        <a:cxn ang="0">
                          <a:pos x="805" y="369"/>
                        </a:cxn>
                        <a:cxn ang="0">
                          <a:pos x="836" y="450"/>
                        </a:cxn>
                        <a:cxn ang="0">
                          <a:pos x="868" y="492"/>
                        </a:cxn>
                        <a:cxn ang="0">
                          <a:pos x="901" y="492"/>
                        </a:cxn>
                        <a:cxn ang="0">
                          <a:pos x="933" y="533"/>
                        </a:cxn>
                      </a:cxnLst>
                      <a:rect l="0" t="0" r="r" b="b"/>
                      <a:pathLst>
                        <a:path w="933" h="614">
                          <a:moveTo>
                            <a:pt x="933" y="533"/>
                          </a:moveTo>
                          <a:lnTo>
                            <a:pt x="901" y="533"/>
                          </a:lnTo>
                          <a:lnTo>
                            <a:pt x="868" y="573"/>
                          </a:lnTo>
                          <a:lnTo>
                            <a:pt x="805" y="614"/>
                          </a:lnTo>
                          <a:lnTo>
                            <a:pt x="772" y="573"/>
                          </a:lnTo>
                          <a:lnTo>
                            <a:pt x="772" y="533"/>
                          </a:lnTo>
                          <a:lnTo>
                            <a:pt x="740" y="533"/>
                          </a:lnTo>
                          <a:lnTo>
                            <a:pt x="740" y="492"/>
                          </a:lnTo>
                          <a:lnTo>
                            <a:pt x="676" y="533"/>
                          </a:lnTo>
                          <a:lnTo>
                            <a:pt x="644" y="533"/>
                          </a:lnTo>
                          <a:lnTo>
                            <a:pt x="579" y="533"/>
                          </a:lnTo>
                          <a:lnTo>
                            <a:pt x="515" y="573"/>
                          </a:lnTo>
                          <a:lnTo>
                            <a:pt x="418" y="573"/>
                          </a:lnTo>
                          <a:lnTo>
                            <a:pt x="387" y="573"/>
                          </a:lnTo>
                          <a:lnTo>
                            <a:pt x="321" y="573"/>
                          </a:lnTo>
                          <a:lnTo>
                            <a:pt x="225" y="573"/>
                          </a:lnTo>
                          <a:lnTo>
                            <a:pt x="193" y="573"/>
                          </a:lnTo>
                          <a:lnTo>
                            <a:pt x="193" y="533"/>
                          </a:lnTo>
                          <a:lnTo>
                            <a:pt x="161" y="533"/>
                          </a:lnTo>
                          <a:lnTo>
                            <a:pt x="129" y="533"/>
                          </a:lnTo>
                          <a:lnTo>
                            <a:pt x="129" y="492"/>
                          </a:lnTo>
                          <a:lnTo>
                            <a:pt x="129" y="450"/>
                          </a:lnTo>
                          <a:lnTo>
                            <a:pt x="97" y="450"/>
                          </a:lnTo>
                          <a:lnTo>
                            <a:pt x="64" y="410"/>
                          </a:lnTo>
                          <a:lnTo>
                            <a:pt x="33" y="410"/>
                          </a:lnTo>
                          <a:lnTo>
                            <a:pt x="0" y="369"/>
                          </a:lnTo>
                          <a:lnTo>
                            <a:pt x="0" y="327"/>
                          </a:lnTo>
                          <a:lnTo>
                            <a:pt x="0" y="287"/>
                          </a:lnTo>
                          <a:lnTo>
                            <a:pt x="0" y="246"/>
                          </a:lnTo>
                          <a:lnTo>
                            <a:pt x="97" y="206"/>
                          </a:lnTo>
                          <a:lnTo>
                            <a:pt x="97" y="164"/>
                          </a:lnTo>
                          <a:lnTo>
                            <a:pt x="97" y="122"/>
                          </a:lnTo>
                          <a:lnTo>
                            <a:pt x="129" y="83"/>
                          </a:lnTo>
                          <a:lnTo>
                            <a:pt x="129" y="41"/>
                          </a:lnTo>
                          <a:lnTo>
                            <a:pt x="129" y="0"/>
                          </a:lnTo>
                          <a:lnTo>
                            <a:pt x="161" y="0"/>
                          </a:lnTo>
                          <a:lnTo>
                            <a:pt x="225" y="0"/>
                          </a:lnTo>
                          <a:lnTo>
                            <a:pt x="257" y="0"/>
                          </a:lnTo>
                          <a:lnTo>
                            <a:pt x="321" y="0"/>
                          </a:lnTo>
                          <a:lnTo>
                            <a:pt x="387" y="0"/>
                          </a:lnTo>
                          <a:lnTo>
                            <a:pt x="418" y="0"/>
                          </a:lnTo>
                          <a:lnTo>
                            <a:pt x="451" y="0"/>
                          </a:lnTo>
                          <a:lnTo>
                            <a:pt x="482" y="41"/>
                          </a:lnTo>
                          <a:lnTo>
                            <a:pt x="547" y="83"/>
                          </a:lnTo>
                          <a:lnTo>
                            <a:pt x="579" y="122"/>
                          </a:lnTo>
                          <a:lnTo>
                            <a:pt x="611" y="122"/>
                          </a:lnTo>
                          <a:lnTo>
                            <a:pt x="611" y="164"/>
                          </a:lnTo>
                          <a:lnTo>
                            <a:pt x="644" y="164"/>
                          </a:lnTo>
                          <a:lnTo>
                            <a:pt x="644" y="206"/>
                          </a:lnTo>
                          <a:lnTo>
                            <a:pt x="676" y="206"/>
                          </a:lnTo>
                          <a:lnTo>
                            <a:pt x="708" y="246"/>
                          </a:lnTo>
                          <a:lnTo>
                            <a:pt x="708" y="327"/>
                          </a:lnTo>
                          <a:lnTo>
                            <a:pt x="740" y="327"/>
                          </a:lnTo>
                          <a:lnTo>
                            <a:pt x="772" y="327"/>
                          </a:lnTo>
                          <a:lnTo>
                            <a:pt x="772" y="369"/>
                          </a:lnTo>
                          <a:lnTo>
                            <a:pt x="805" y="369"/>
                          </a:lnTo>
                          <a:lnTo>
                            <a:pt x="836" y="450"/>
                          </a:lnTo>
                          <a:lnTo>
                            <a:pt x="868" y="492"/>
                          </a:lnTo>
                          <a:lnTo>
                            <a:pt x="901" y="492"/>
                          </a:lnTo>
                          <a:lnTo>
                            <a:pt x="933" y="53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3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3564" y="2043"/>
                      <a:ext cx="307" cy="199"/>
                    </a:xfrm>
                    <a:custGeom>
                      <a:avLst/>
                      <a:gdLst/>
                      <a:ahLst/>
                      <a:cxnLst>
                        <a:cxn ang="0">
                          <a:pos x="868" y="532"/>
                        </a:cxn>
                        <a:cxn ang="0">
                          <a:pos x="803" y="573"/>
                        </a:cxn>
                        <a:cxn ang="0">
                          <a:pos x="739" y="615"/>
                        </a:cxn>
                        <a:cxn ang="0">
                          <a:pos x="675" y="615"/>
                        </a:cxn>
                        <a:cxn ang="0">
                          <a:pos x="611" y="696"/>
                        </a:cxn>
                        <a:cxn ang="0">
                          <a:pos x="546" y="737"/>
                        </a:cxn>
                        <a:cxn ang="0">
                          <a:pos x="514" y="778"/>
                        </a:cxn>
                        <a:cxn ang="0">
                          <a:pos x="418" y="778"/>
                        </a:cxn>
                        <a:cxn ang="0">
                          <a:pos x="354" y="696"/>
                        </a:cxn>
                        <a:cxn ang="0">
                          <a:pos x="289" y="654"/>
                        </a:cxn>
                        <a:cxn ang="0">
                          <a:pos x="224" y="654"/>
                        </a:cxn>
                        <a:cxn ang="0">
                          <a:pos x="161" y="654"/>
                        </a:cxn>
                        <a:cxn ang="0">
                          <a:pos x="96" y="654"/>
                        </a:cxn>
                        <a:cxn ang="0">
                          <a:pos x="32" y="696"/>
                        </a:cxn>
                        <a:cxn ang="0">
                          <a:pos x="32" y="615"/>
                        </a:cxn>
                        <a:cxn ang="0">
                          <a:pos x="32" y="532"/>
                        </a:cxn>
                        <a:cxn ang="0">
                          <a:pos x="32" y="450"/>
                        </a:cxn>
                        <a:cxn ang="0">
                          <a:pos x="32" y="368"/>
                        </a:cxn>
                        <a:cxn ang="0">
                          <a:pos x="64" y="327"/>
                        </a:cxn>
                        <a:cxn ang="0">
                          <a:pos x="128" y="287"/>
                        </a:cxn>
                        <a:cxn ang="0">
                          <a:pos x="224" y="245"/>
                        </a:cxn>
                        <a:cxn ang="0">
                          <a:pos x="321" y="245"/>
                        </a:cxn>
                        <a:cxn ang="0">
                          <a:pos x="385" y="245"/>
                        </a:cxn>
                        <a:cxn ang="0">
                          <a:pos x="482" y="204"/>
                        </a:cxn>
                        <a:cxn ang="0">
                          <a:pos x="546" y="123"/>
                        </a:cxn>
                        <a:cxn ang="0">
                          <a:pos x="611" y="40"/>
                        </a:cxn>
                        <a:cxn ang="0">
                          <a:pos x="675" y="0"/>
                        </a:cxn>
                        <a:cxn ang="0">
                          <a:pos x="706" y="82"/>
                        </a:cxn>
                        <a:cxn ang="0">
                          <a:pos x="706" y="164"/>
                        </a:cxn>
                        <a:cxn ang="0">
                          <a:pos x="739" y="245"/>
                        </a:cxn>
                        <a:cxn ang="0">
                          <a:pos x="772" y="327"/>
                        </a:cxn>
                        <a:cxn ang="0">
                          <a:pos x="772" y="410"/>
                        </a:cxn>
                        <a:cxn ang="0">
                          <a:pos x="835" y="450"/>
                        </a:cxn>
                      </a:cxnLst>
                      <a:rect l="0" t="0" r="r" b="b"/>
                      <a:pathLst>
                        <a:path w="868" h="778">
                          <a:moveTo>
                            <a:pt x="868" y="492"/>
                          </a:moveTo>
                          <a:lnTo>
                            <a:pt x="868" y="532"/>
                          </a:lnTo>
                          <a:lnTo>
                            <a:pt x="835" y="573"/>
                          </a:lnTo>
                          <a:lnTo>
                            <a:pt x="803" y="573"/>
                          </a:lnTo>
                          <a:lnTo>
                            <a:pt x="772" y="615"/>
                          </a:lnTo>
                          <a:lnTo>
                            <a:pt x="739" y="615"/>
                          </a:lnTo>
                          <a:lnTo>
                            <a:pt x="706" y="615"/>
                          </a:lnTo>
                          <a:lnTo>
                            <a:pt x="675" y="615"/>
                          </a:lnTo>
                          <a:lnTo>
                            <a:pt x="643" y="654"/>
                          </a:lnTo>
                          <a:lnTo>
                            <a:pt x="611" y="696"/>
                          </a:lnTo>
                          <a:lnTo>
                            <a:pt x="578" y="696"/>
                          </a:lnTo>
                          <a:lnTo>
                            <a:pt x="546" y="737"/>
                          </a:lnTo>
                          <a:lnTo>
                            <a:pt x="546" y="778"/>
                          </a:lnTo>
                          <a:lnTo>
                            <a:pt x="514" y="778"/>
                          </a:lnTo>
                          <a:lnTo>
                            <a:pt x="482" y="778"/>
                          </a:lnTo>
                          <a:lnTo>
                            <a:pt x="418" y="778"/>
                          </a:lnTo>
                          <a:lnTo>
                            <a:pt x="385" y="737"/>
                          </a:lnTo>
                          <a:lnTo>
                            <a:pt x="354" y="696"/>
                          </a:lnTo>
                          <a:lnTo>
                            <a:pt x="321" y="696"/>
                          </a:lnTo>
                          <a:lnTo>
                            <a:pt x="289" y="654"/>
                          </a:lnTo>
                          <a:lnTo>
                            <a:pt x="257" y="654"/>
                          </a:lnTo>
                          <a:lnTo>
                            <a:pt x="224" y="654"/>
                          </a:lnTo>
                          <a:lnTo>
                            <a:pt x="192" y="654"/>
                          </a:lnTo>
                          <a:lnTo>
                            <a:pt x="161" y="654"/>
                          </a:lnTo>
                          <a:lnTo>
                            <a:pt x="128" y="654"/>
                          </a:lnTo>
                          <a:lnTo>
                            <a:pt x="96" y="654"/>
                          </a:lnTo>
                          <a:lnTo>
                            <a:pt x="64" y="654"/>
                          </a:lnTo>
                          <a:lnTo>
                            <a:pt x="32" y="696"/>
                          </a:lnTo>
                          <a:lnTo>
                            <a:pt x="32" y="654"/>
                          </a:lnTo>
                          <a:lnTo>
                            <a:pt x="32" y="615"/>
                          </a:lnTo>
                          <a:lnTo>
                            <a:pt x="0" y="573"/>
                          </a:lnTo>
                          <a:lnTo>
                            <a:pt x="32" y="532"/>
                          </a:lnTo>
                          <a:lnTo>
                            <a:pt x="32" y="492"/>
                          </a:lnTo>
                          <a:lnTo>
                            <a:pt x="32" y="450"/>
                          </a:lnTo>
                          <a:lnTo>
                            <a:pt x="32" y="410"/>
                          </a:lnTo>
                          <a:lnTo>
                            <a:pt x="32" y="368"/>
                          </a:lnTo>
                          <a:lnTo>
                            <a:pt x="32" y="327"/>
                          </a:lnTo>
                          <a:lnTo>
                            <a:pt x="64" y="327"/>
                          </a:lnTo>
                          <a:lnTo>
                            <a:pt x="96" y="327"/>
                          </a:lnTo>
                          <a:lnTo>
                            <a:pt x="128" y="287"/>
                          </a:lnTo>
                          <a:lnTo>
                            <a:pt x="161" y="287"/>
                          </a:lnTo>
                          <a:lnTo>
                            <a:pt x="224" y="245"/>
                          </a:lnTo>
                          <a:lnTo>
                            <a:pt x="257" y="245"/>
                          </a:lnTo>
                          <a:lnTo>
                            <a:pt x="321" y="245"/>
                          </a:lnTo>
                          <a:lnTo>
                            <a:pt x="354" y="245"/>
                          </a:lnTo>
                          <a:lnTo>
                            <a:pt x="385" y="245"/>
                          </a:lnTo>
                          <a:lnTo>
                            <a:pt x="449" y="204"/>
                          </a:lnTo>
                          <a:lnTo>
                            <a:pt x="482" y="204"/>
                          </a:lnTo>
                          <a:lnTo>
                            <a:pt x="514" y="164"/>
                          </a:lnTo>
                          <a:lnTo>
                            <a:pt x="546" y="123"/>
                          </a:lnTo>
                          <a:lnTo>
                            <a:pt x="578" y="82"/>
                          </a:lnTo>
                          <a:lnTo>
                            <a:pt x="611" y="40"/>
                          </a:lnTo>
                          <a:lnTo>
                            <a:pt x="643" y="40"/>
                          </a:lnTo>
                          <a:lnTo>
                            <a:pt x="675" y="0"/>
                          </a:lnTo>
                          <a:lnTo>
                            <a:pt x="675" y="40"/>
                          </a:lnTo>
                          <a:lnTo>
                            <a:pt x="706" y="82"/>
                          </a:lnTo>
                          <a:lnTo>
                            <a:pt x="706" y="123"/>
                          </a:lnTo>
                          <a:lnTo>
                            <a:pt x="706" y="164"/>
                          </a:lnTo>
                          <a:lnTo>
                            <a:pt x="739" y="204"/>
                          </a:lnTo>
                          <a:lnTo>
                            <a:pt x="739" y="245"/>
                          </a:lnTo>
                          <a:lnTo>
                            <a:pt x="739" y="327"/>
                          </a:lnTo>
                          <a:lnTo>
                            <a:pt x="772" y="327"/>
                          </a:lnTo>
                          <a:lnTo>
                            <a:pt x="772" y="368"/>
                          </a:lnTo>
                          <a:lnTo>
                            <a:pt x="772" y="410"/>
                          </a:lnTo>
                          <a:lnTo>
                            <a:pt x="803" y="450"/>
                          </a:lnTo>
                          <a:lnTo>
                            <a:pt x="835" y="450"/>
                          </a:lnTo>
                          <a:lnTo>
                            <a:pt x="868" y="492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4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3585" y="2149"/>
                      <a:ext cx="47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1061" y="941"/>
                        </a:cxn>
                        <a:cxn ang="0">
                          <a:pos x="997" y="983"/>
                        </a:cxn>
                        <a:cxn ang="0">
                          <a:pos x="932" y="941"/>
                        </a:cxn>
                        <a:cxn ang="0">
                          <a:pos x="899" y="900"/>
                        </a:cxn>
                        <a:cxn ang="0">
                          <a:pos x="836" y="900"/>
                        </a:cxn>
                        <a:cxn ang="0">
                          <a:pos x="804" y="941"/>
                        </a:cxn>
                        <a:cxn ang="0">
                          <a:pos x="771" y="1023"/>
                        </a:cxn>
                        <a:cxn ang="0">
                          <a:pos x="708" y="1188"/>
                        </a:cxn>
                        <a:cxn ang="0">
                          <a:pos x="642" y="1227"/>
                        </a:cxn>
                        <a:cxn ang="0">
                          <a:pos x="579" y="1188"/>
                        </a:cxn>
                        <a:cxn ang="0">
                          <a:pos x="514" y="1188"/>
                        </a:cxn>
                        <a:cxn ang="0">
                          <a:pos x="482" y="1227"/>
                        </a:cxn>
                        <a:cxn ang="0">
                          <a:pos x="418" y="1269"/>
                        </a:cxn>
                        <a:cxn ang="0">
                          <a:pos x="385" y="1269"/>
                        </a:cxn>
                        <a:cxn ang="0">
                          <a:pos x="321" y="1227"/>
                        </a:cxn>
                        <a:cxn ang="0">
                          <a:pos x="290" y="1188"/>
                        </a:cxn>
                        <a:cxn ang="0">
                          <a:pos x="290" y="1106"/>
                        </a:cxn>
                        <a:cxn ang="0">
                          <a:pos x="225" y="1023"/>
                        </a:cxn>
                        <a:cxn ang="0">
                          <a:pos x="193" y="941"/>
                        </a:cxn>
                        <a:cxn ang="0">
                          <a:pos x="128" y="900"/>
                        </a:cxn>
                        <a:cxn ang="0">
                          <a:pos x="64" y="819"/>
                        </a:cxn>
                        <a:cxn ang="0">
                          <a:pos x="97" y="736"/>
                        </a:cxn>
                        <a:cxn ang="0">
                          <a:pos x="97" y="655"/>
                        </a:cxn>
                        <a:cxn ang="0">
                          <a:pos x="64" y="572"/>
                        </a:cxn>
                        <a:cxn ang="0">
                          <a:pos x="33" y="491"/>
                        </a:cxn>
                        <a:cxn ang="0">
                          <a:pos x="33" y="368"/>
                        </a:cxn>
                        <a:cxn ang="0">
                          <a:pos x="0" y="244"/>
                        </a:cxn>
                        <a:cxn ang="0">
                          <a:pos x="64" y="244"/>
                        </a:cxn>
                        <a:cxn ang="0">
                          <a:pos x="128" y="244"/>
                        </a:cxn>
                        <a:cxn ang="0">
                          <a:pos x="193" y="244"/>
                        </a:cxn>
                        <a:cxn ang="0">
                          <a:pos x="257" y="286"/>
                        </a:cxn>
                        <a:cxn ang="0">
                          <a:pos x="321" y="328"/>
                        </a:cxn>
                        <a:cxn ang="0">
                          <a:pos x="418" y="368"/>
                        </a:cxn>
                        <a:cxn ang="0">
                          <a:pos x="482" y="368"/>
                        </a:cxn>
                        <a:cxn ang="0">
                          <a:pos x="514" y="286"/>
                        </a:cxn>
                        <a:cxn ang="0">
                          <a:pos x="579" y="244"/>
                        </a:cxn>
                        <a:cxn ang="0">
                          <a:pos x="642" y="205"/>
                        </a:cxn>
                        <a:cxn ang="0">
                          <a:pos x="708" y="205"/>
                        </a:cxn>
                        <a:cxn ang="0">
                          <a:pos x="771" y="163"/>
                        </a:cxn>
                        <a:cxn ang="0">
                          <a:pos x="804" y="82"/>
                        </a:cxn>
                        <a:cxn ang="0">
                          <a:pos x="869" y="40"/>
                        </a:cxn>
                        <a:cxn ang="0">
                          <a:pos x="932" y="40"/>
                        </a:cxn>
                        <a:cxn ang="0">
                          <a:pos x="997" y="0"/>
                        </a:cxn>
                        <a:cxn ang="0">
                          <a:pos x="1061" y="0"/>
                        </a:cxn>
                        <a:cxn ang="0">
                          <a:pos x="1126" y="40"/>
                        </a:cxn>
                        <a:cxn ang="0">
                          <a:pos x="1189" y="82"/>
                        </a:cxn>
                        <a:cxn ang="0">
                          <a:pos x="1222" y="163"/>
                        </a:cxn>
                        <a:cxn ang="0">
                          <a:pos x="1222" y="244"/>
                        </a:cxn>
                        <a:cxn ang="0">
                          <a:pos x="1254" y="286"/>
                        </a:cxn>
                        <a:cxn ang="0">
                          <a:pos x="1319" y="368"/>
                        </a:cxn>
                        <a:cxn ang="0">
                          <a:pos x="1350" y="450"/>
                        </a:cxn>
                        <a:cxn ang="0">
                          <a:pos x="1319" y="450"/>
                        </a:cxn>
                        <a:cxn ang="0">
                          <a:pos x="1287" y="532"/>
                        </a:cxn>
                        <a:cxn ang="0">
                          <a:pos x="1222" y="532"/>
                        </a:cxn>
                        <a:cxn ang="0">
                          <a:pos x="1189" y="614"/>
                        </a:cxn>
                        <a:cxn ang="0">
                          <a:pos x="1158" y="655"/>
                        </a:cxn>
                        <a:cxn ang="0">
                          <a:pos x="1158" y="736"/>
                        </a:cxn>
                        <a:cxn ang="0">
                          <a:pos x="1126" y="778"/>
                        </a:cxn>
                        <a:cxn ang="0">
                          <a:pos x="1126" y="860"/>
                        </a:cxn>
                        <a:cxn ang="0">
                          <a:pos x="1093" y="941"/>
                        </a:cxn>
                      </a:cxnLst>
                      <a:rect l="0" t="0" r="r" b="b"/>
                      <a:pathLst>
                        <a:path w="1350" h="1311">
                          <a:moveTo>
                            <a:pt x="1093" y="941"/>
                          </a:moveTo>
                          <a:lnTo>
                            <a:pt x="1061" y="941"/>
                          </a:lnTo>
                          <a:lnTo>
                            <a:pt x="1030" y="983"/>
                          </a:lnTo>
                          <a:lnTo>
                            <a:pt x="997" y="983"/>
                          </a:lnTo>
                          <a:lnTo>
                            <a:pt x="965" y="983"/>
                          </a:lnTo>
                          <a:lnTo>
                            <a:pt x="932" y="941"/>
                          </a:lnTo>
                          <a:lnTo>
                            <a:pt x="899" y="941"/>
                          </a:lnTo>
                          <a:lnTo>
                            <a:pt x="899" y="900"/>
                          </a:lnTo>
                          <a:lnTo>
                            <a:pt x="869" y="900"/>
                          </a:lnTo>
                          <a:lnTo>
                            <a:pt x="836" y="900"/>
                          </a:lnTo>
                          <a:lnTo>
                            <a:pt x="836" y="941"/>
                          </a:lnTo>
                          <a:lnTo>
                            <a:pt x="804" y="941"/>
                          </a:lnTo>
                          <a:lnTo>
                            <a:pt x="804" y="983"/>
                          </a:lnTo>
                          <a:lnTo>
                            <a:pt x="771" y="1023"/>
                          </a:lnTo>
                          <a:lnTo>
                            <a:pt x="740" y="1106"/>
                          </a:lnTo>
                          <a:lnTo>
                            <a:pt x="708" y="1188"/>
                          </a:lnTo>
                          <a:lnTo>
                            <a:pt x="675" y="1227"/>
                          </a:lnTo>
                          <a:lnTo>
                            <a:pt x="642" y="1227"/>
                          </a:lnTo>
                          <a:lnTo>
                            <a:pt x="611" y="1227"/>
                          </a:lnTo>
                          <a:lnTo>
                            <a:pt x="579" y="1188"/>
                          </a:lnTo>
                          <a:lnTo>
                            <a:pt x="547" y="1188"/>
                          </a:lnTo>
                          <a:lnTo>
                            <a:pt x="514" y="1188"/>
                          </a:lnTo>
                          <a:lnTo>
                            <a:pt x="482" y="1188"/>
                          </a:lnTo>
                          <a:lnTo>
                            <a:pt x="482" y="1227"/>
                          </a:lnTo>
                          <a:lnTo>
                            <a:pt x="451" y="1269"/>
                          </a:lnTo>
                          <a:lnTo>
                            <a:pt x="418" y="1269"/>
                          </a:lnTo>
                          <a:lnTo>
                            <a:pt x="418" y="1311"/>
                          </a:lnTo>
                          <a:lnTo>
                            <a:pt x="385" y="1269"/>
                          </a:lnTo>
                          <a:lnTo>
                            <a:pt x="354" y="1269"/>
                          </a:lnTo>
                          <a:lnTo>
                            <a:pt x="321" y="1227"/>
                          </a:lnTo>
                          <a:lnTo>
                            <a:pt x="290" y="1227"/>
                          </a:lnTo>
                          <a:lnTo>
                            <a:pt x="290" y="1188"/>
                          </a:lnTo>
                          <a:lnTo>
                            <a:pt x="290" y="1146"/>
                          </a:lnTo>
                          <a:lnTo>
                            <a:pt x="290" y="1106"/>
                          </a:lnTo>
                          <a:lnTo>
                            <a:pt x="257" y="1064"/>
                          </a:lnTo>
                          <a:lnTo>
                            <a:pt x="225" y="1023"/>
                          </a:lnTo>
                          <a:lnTo>
                            <a:pt x="225" y="983"/>
                          </a:lnTo>
                          <a:lnTo>
                            <a:pt x="193" y="941"/>
                          </a:lnTo>
                          <a:lnTo>
                            <a:pt x="161" y="941"/>
                          </a:lnTo>
                          <a:lnTo>
                            <a:pt x="128" y="900"/>
                          </a:lnTo>
                          <a:lnTo>
                            <a:pt x="97" y="860"/>
                          </a:lnTo>
                          <a:lnTo>
                            <a:pt x="64" y="819"/>
                          </a:lnTo>
                          <a:lnTo>
                            <a:pt x="97" y="778"/>
                          </a:lnTo>
                          <a:lnTo>
                            <a:pt x="97" y="736"/>
                          </a:lnTo>
                          <a:lnTo>
                            <a:pt x="97" y="696"/>
                          </a:lnTo>
                          <a:lnTo>
                            <a:pt x="97" y="655"/>
                          </a:lnTo>
                          <a:lnTo>
                            <a:pt x="97" y="614"/>
                          </a:lnTo>
                          <a:lnTo>
                            <a:pt x="64" y="572"/>
                          </a:lnTo>
                          <a:lnTo>
                            <a:pt x="64" y="532"/>
                          </a:lnTo>
                          <a:lnTo>
                            <a:pt x="33" y="491"/>
                          </a:lnTo>
                          <a:lnTo>
                            <a:pt x="33" y="450"/>
                          </a:lnTo>
                          <a:lnTo>
                            <a:pt x="33" y="368"/>
                          </a:lnTo>
                          <a:lnTo>
                            <a:pt x="0" y="328"/>
                          </a:lnTo>
                          <a:lnTo>
                            <a:pt x="0" y="244"/>
                          </a:lnTo>
                          <a:lnTo>
                            <a:pt x="33" y="244"/>
                          </a:lnTo>
                          <a:lnTo>
                            <a:pt x="64" y="244"/>
                          </a:lnTo>
                          <a:lnTo>
                            <a:pt x="97" y="244"/>
                          </a:lnTo>
                          <a:lnTo>
                            <a:pt x="128" y="244"/>
                          </a:lnTo>
                          <a:lnTo>
                            <a:pt x="161" y="244"/>
                          </a:lnTo>
                          <a:lnTo>
                            <a:pt x="193" y="244"/>
                          </a:lnTo>
                          <a:lnTo>
                            <a:pt x="225" y="244"/>
                          </a:lnTo>
                          <a:lnTo>
                            <a:pt x="257" y="286"/>
                          </a:lnTo>
                          <a:lnTo>
                            <a:pt x="290" y="286"/>
                          </a:lnTo>
                          <a:lnTo>
                            <a:pt x="321" y="328"/>
                          </a:lnTo>
                          <a:lnTo>
                            <a:pt x="354" y="368"/>
                          </a:lnTo>
                          <a:lnTo>
                            <a:pt x="418" y="368"/>
                          </a:lnTo>
                          <a:lnTo>
                            <a:pt x="451" y="368"/>
                          </a:lnTo>
                          <a:lnTo>
                            <a:pt x="482" y="368"/>
                          </a:lnTo>
                          <a:lnTo>
                            <a:pt x="482" y="328"/>
                          </a:lnTo>
                          <a:lnTo>
                            <a:pt x="514" y="286"/>
                          </a:lnTo>
                          <a:lnTo>
                            <a:pt x="547" y="286"/>
                          </a:lnTo>
                          <a:lnTo>
                            <a:pt x="579" y="244"/>
                          </a:lnTo>
                          <a:lnTo>
                            <a:pt x="611" y="205"/>
                          </a:lnTo>
                          <a:lnTo>
                            <a:pt x="642" y="205"/>
                          </a:lnTo>
                          <a:lnTo>
                            <a:pt x="675" y="205"/>
                          </a:lnTo>
                          <a:lnTo>
                            <a:pt x="708" y="205"/>
                          </a:lnTo>
                          <a:lnTo>
                            <a:pt x="740" y="163"/>
                          </a:lnTo>
                          <a:lnTo>
                            <a:pt x="771" y="163"/>
                          </a:lnTo>
                          <a:lnTo>
                            <a:pt x="804" y="123"/>
                          </a:lnTo>
                          <a:lnTo>
                            <a:pt x="804" y="82"/>
                          </a:lnTo>
                          <a:lnTo>
                            <a:pt x="836" y="82"/>
                          </a:lnTo>
                          <a:lnTo>
                            <a:pt x="869" y="40"/>
                          </a:lnTo>
                          <a:lnTo>
                            <a:pt x="899" y="40"/>
                          </a:lnTo>
                          <a:lnTo>
                            <a:pt x="932" y="40"/>
                          </a:lnTo>
                          <a:lnTo>
                            <a:pt x="932" y="0"/>
                          </a:lnTo>
                          <a:lnTo>
                            <a:pt x="997" y="0"/>
                          </a:lnTo>
                          <a:lnTo>
                            <a:pt x="1030" y="0"/>
                          </a:lnTo>
                          <a:lnTo>
                            <a:pt x="1061" y="0"/>
                          </a:lnTo>
                          <a:lnTo>
                            <a:pt x="1093" y="40"/>
                          </a:lnTo>
                          <a:lnTo>
                            <a:pt x="1126" y="40"/>
                          </a:lnTo>
                          <a:lnTo>
                            <a:pt x="1158" y="82"/>
                          </a:lnTo>
                          <a:lnTo>
                            <a:pt x="1189" y="82"/>
                          </a:lnTo>
                          <a:lnTo>
                            <a:pt x="1189" y="123"/>
                          </a:lnTo>
                          <a:lnTo>
                            <a:pt x="1222" y="163"/>
                          </a:lnTo>
                          <a:lnTo>
                            <a:pt x="1222" y="205"/>
                          </a:lnTo>
                          <a:lnTo>
                            <a:pt x="1222" y="244"/>
                          </a:lnTo>
                          <a:lnTo>
                            <a:pt x="1254" y="244"/>
                          </a:lnTo>
                          <a:lnTo>
                            <a:pt x="1254" y="286"/>
                          </a:lnTo>
                          <a:lnTo>
                            <a:pt x="1287" y="328"/>
                          </a:lnTo>
                          <a:lnTo>
                            <a:pt x="1319" y="368"/>
                          </a:lnTo>
                          <a:lnTo>
                            <a:pt x="1319" y="409"/>
                          </a:lnTo>
                          <a:lnTo>
                            <a:pt x="1350" y="450"/>
                          </a:lnTo>
                          <a:lnTo>
                            <a:pt x="1350" y="409"/>
                          </a:lnTo>
                          <a:lnTo>
                            <a:pt x="1319" y="450"/>
                          </a:lnTo>
                          <a:lnTo>
                            <a:pt x="1287" y="491"/>
                          </a:lnTo>
                          <a:lnTo>
                            <a:pt x="1287" y="532"/>
                          </a:lnTo>
                          <a:lnTo>
                            <a:pt x="1254" y="532"/>
                          </a:lnTo>
                          <a:lnTo>
                            <a:pt x="1222" y="532"/>
                          </a:lnTo>
                          <a:lnTo>
                            <a:pt x="1222" y="572"/>
                          </a:lnTo>
                          <a:lnTo>
                            <a:pt x="1189" y="614"/>
                          </a:lnTo>
                          <a:lnTo>
                            <a:pt x="1189" y="655"/>
                          </a:lnTo>
                          <a:lnTo>
                            <a:pt x="1158" y="655"/>
                          </a:lnTo>
                          <a:lnTo>
                            <a:pt x="1158" y="696"/>
                          </a:lnTo>
                          <a:lnTo>
                            <a:pt x="1158" y="736"/>
                          </a:lnTo>
                          <a:lnTo>
                            <a:pt x="1126" y="736"/>
                          </a:lnTo>
                          <a:lnTo>
                            <a:pt x="1126" y="778"/>
                          </a:lnTo>
                          <a:lnTo>
                            <a:pt x="1126" y="819"/>
                          </a:lnTo>
                          <a:lnTo>
                            <a:pt x="1126" y="860"/>
                          </a:lnTo>
                          <a:lnTo>
                            <a:pt x="1126" y="900"/>
                          </a:lnTo>
                          <a:lnTo>
                            <a:pt x="1093" y="94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5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720" y="2505"/>
                      <a:ext cx="182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257" y="778"/>
                        </a:cxn>
                        <a:cxn ang="0">
                          <a:pos x="257" y="696"/>
                        </a:cxn>
                        <a:cxn ang="0">
                          <a:pos x="257" y="655"/>
                        </a:cxn>
                        <a:cxn ang="0">
                          <a:pos x="257" y="614"/>
                        </a:cxn>
                        <a:cxn ang="0">
                          <a:pos x="257" y="574"/>
                        </a:cxn>
                        <a:cxn ang="0">
                          <a:pos x="257" y="532"/>
                        </a:cxn>
                        <a:cxn ang="0">
                          <a:pos x="225" y="490"/>
                        </a:cxn>
                        <a:cxn ang="0">
                          <a:pos x="225" y="451"/>
                        </a:cxn>
                        <a:cxn ang="0">
                          <a:pos x="192" y="409"/>
                        </a:cxn>
                        <a:cxn ang="0">
                          <a:pos x="160" y="369"/>
                        </a:cxn>
                        <a:cxn ang="0">
                          <a:pos x="160" y="328"/>
                        </a:cxn>
                        <a:cxn ang="0">
                          <a:pos x="129" y="286"/>
                        </a:cxn>
                        <a:cxn ang="0">
                          <a:pos x="96" y="246"/>
                        </a:cxn>
                        <a:cxn ang="0">
                          <a:pos x="63" y="204"/>
                        </a:cxn>
                        <a:cxn ang="0">
                          <a:pos x="32" y="204"/>
                        </a:cxn>
                        <a:cxn ang="0">
                          <a:pos x="0" y="163"/>
                        </a:cxn>
                        <a:cxn ang="0">
                          <a:pos x="32" y="123"/>
                        </a:cxn>
                        <a:cxn ang="0">
                          <a:pos x="63" y="123"/>
                        </a:cxn>
                        <a:cxn ang="0">
                          <a:pos x="63" y="82"/>
                        </a:cxn>
                        <a:cxn ang="0">
                          <a:pos x="96" y="82"/>
                        </a:cxn>
                        <a:cxn ang="0">
                          <a:pos x="129" y="41"/>
                        </a:cxn>
                        <a:cxn ang="0">
                          <a:pos x="160" y="0"/>
                        </a:cxn>
                        <a:cxn ang="0">
                          <a:pos x="192" y="0"/>
                        </a:cxn>
                        <a:cxn ang="0">
                          <a:pos x="225" y="0"/>
                        </a:cxn>
                        <a:cxn ang="0">
                          <a:pos x="257" y="0"/>
                        </a:cxn>
                        <a:cxn ang="0">
                          <a:pos x="289" y="41"/>
                        </a:cxn>
                        <a:cxn ang="0">
                          <a:pos x="321" y="41"/>
                        </a:cxn>
                        <a:cxn ang="0">
                          <a:pos x="321" y="82"/>
                        </a:cxn>
                        <a:cxn ang="0">
                          <a:pos x="353" y="82"/>
                        </a:cxn>
                        <a:cxn ang="0">
                          <a:pos x="386" y="82"/>
                        </a:cxn>
                        <a:cxn ang="0">
                          <a:pos x="386" y="123"/>
                        </a:cxn>
                        <a:cxn ang="0">
                          <a:pos x="417" y="123"/>
                        </a:cxn>
                        <a:cxn ang="0">
                          <a:pos x="450" y="123"/>
                        </a:cxn>
                        <a:cxn ang="0">
                          <a:pos x="482" y="163"/>
                        </a:cxn>
                        <a:cxn ang="0">
                          <a:pos x="514" y="163"/>
                        </a:cxn>
                        <a:cxn ang="0">
                          <a:pos x="482" y="204"/>
                        </a:cxn>
                        <a:cxn ang="0">
                          <a:pos x="482" y="246"/>
                        </a:cxn>
                        <a:cxn ang="0">
                          <a:pos x="450" y="286"/>
                        </a:cxn>
                        <a:cxn ang="0">
                          <a:pos x="450" y="328"/>
                        </a:cxn>
                        <a:cxn ang="0">
                          <a:pos x="417" y="409"/>
                        </a:cxn>
                        <a:cxn ang="0">
                          <a:pos x="450" y="451"/>
                        </a:cxn>
                        <a:cxn ang="0">
                          <a:pos x="450" y="490"/>
                        </a:cxn>
                        <a:cxn ang="0">
                          <a:pos x="417" y="490"/>
                        </a:cxn>
                        <a:cxn ang="0">
                          <a:pos x="417" y="532"/>
                        </a:cxn>
                        <a:cxn ang="0">
                          <a:pos x="386" y="574"/>
                        </a:cxn>
                        <a:cxn ang="0">
                          <a:pos x="386" y="614"/>
                        </a:cxn>
                        <a:cxn ang="0">
                          <a:pos x="386" y="655"/>
                        </a:cxn>
                        <a:cxn ang="0">
                          <a:pos x="353" y="655"/>
                        </a:cxn>
                        <a:cxn ang="0">
                          <a:pos x="353" y="696"/>
                        </a:cxn>
                        <a:cxn ang="0">
                          <a:pos x="321" y="696"/>
                        </a:cxn>
                        <a:cxn ang="0">
                          <a:pos x="289" y="737"/>
                        </a:cxn>
                        <a:cxn ang="0">
                          <a:pos x="257" y="778"/>
                        </a:cxn>
                      </a:cxnLst>
                      <a:rect l="0" t="0" r="r" b="b"/>
                      <a:pathLst>
                        <a:path w="514" h="778">
                          <a:moveTo>
                            <a:pt x="257" y="778"/>
                          </a:moveTo>
                          <a:lnTo>
                            <a:pt x="257" y="696"/>
                          </a:lnTo>
                          <a:lnTo>
                            <a:pt x="257" y="655"/>
                          </a:lnTo>
                          <a:lnTo>
                            <a:pt x="257" y="614"/>
                          </a:lnTo>
                          <a:lnTo>
                            <a:pt x="257" y="574"/>
                          </a:lnTo>
                          <a:lnTo>
                            <a:pt x="257" y="532"/>
                          </a:lnTo>
                          <a:lnTo>
                            <a:pt x="225" y="490"/>
                          </a:lnTo>
                          <a:lnTo>
                            <a:pt x="225" y="451"/>
                          </a:lnTo>
                          <a:lnTo>
                            <a:pt x="192" y="409"/>
                          </a:lnTo>
                          <a:lnTo>
                            <a:pt x="160" y="369"/>
                          </a:lnTo>
                          <a:lnTo>
                            <a:pt x="160" y="328"/>
                          </a:lnTo>
                          <a:lnTo>
                            <a:pt x="129" y="286"/>
                          </a:lnTo>
                          <a:lnTo>
                            <a:pt x="96" y="246"/>
                          </a:lnTo>
                          <a:lnTo>
                            <a:pt x="63" y="204"/>
                          </a:lnTo>
                          <a:lnTo>
                            <a:pt x="32" y="204"/>
                          </a:lnTo>
                          <a:lnTo>
                            <a:pt x="0" y="163"/>
                          </a:lnTo>
                          <a:lnTo>
                            <a:pt x="32" y="123"/>
                          </a:lnTo>
                          <a:lnTo>
                            <a:pt x="63" y="123"/>
                          </a:lnTo>
                          <a:lnTo>
                            <a:pt x="63" y="82"/>
                          </a:lnTo>
                          <a:lnTo>
                            <a:pt x="96" y="82"/>
                          </a:lnTo>
                          <a:lnTo>
                            <a:pt x="129" y="41"/>
                          </a:lnTo>
                          <a:lnTo>
                            <a:pt x="160" y="0"/>
                          </a:lnTo>
                          <a:lnTo>
                            <a:pt x="192" y="0"/>
                          </a:lnTo>
                          <a:lnTo>
                            <a:pt x="225" y="0"/>
                          </a:lnTo>
                          <a:lnTo>
                            <a:pt x="257" y="0"/>
                          </a:lnTo>
                          <a:lnTo>
                            <a:pt x="289" y="41"/>
                          </a:lnTo>
                          <a:lnTo>
                            <a:pt x="321" y="41"/>
                          </a:lnTo>
                          <a:lnTo>
                            <a:pt x="321" y="82"/>
                          </a:lnTo>
                          <a:lnTo>
                            <a:pt x="353" y="82"/>
                          </a:lnTo>
                          <a:lnTo>
                            <a:pt x="386" y="82"/>
                          </a:lnTo>
                          <a:lnTo>
                            <a:pt x="386" y="123"/>
                          </a:lnTo>
                          <a:lnTo>
                            <a:pt x="417" y="123"/>
                          </a:lnTo>
                          <a:lnTo>
                            <a:pt x="450" y="123"/>
                          </a:lnTo>
                          <a:lnTo>
                            <a:pt x="482" y="163"/>
                          </a:lnTo>
                          <a:lnTo>
                            <a:pt x="514" y="163"/>
                          </a:lnTo>
                          <a:lnTo>
                            <a:pt x="482" y="204"/>
                          </a:lnTo>
                          <a:lnTo>
                            <a:pt x="482" y="246"/>
                          </a:lnTo>
                          <a:lnTo>
                            <a:pt x="450" y="286"/>
                          </a:lnTo>
                          <a:lnTo>
                            <a:pt x="450" y="328"/>
                          </a:lnTo>
                          <a:lnTo>
                            <a:pt x="417" y="409"/>
                          </a:lnTo>
                          <a:lnTo>
                            <a:pt x="450" y="451"/>
                          </a:lnTo>
                          <a:lnTo>
                            <a:pt x="450" y="490"/>
                          </a:lnTo>
                          <a:lnTo>
                            <a:pt x="417" y="490"/>
                          </a:lnTo>
                          <a:lnTo>
                            <a:pt x="417" y="532"/>
                          </a:lnTo>
                          <a:lnTo>
                            <a:pt x="386" y="574"/>
                          </a:lnTo>
                          <a:lnTo>
                            <a:pt x="386" y="614"/>
                          </a:lnTo>
                          <a:lnTo>
                            <a:pt x="386" y="655"/>
                          </a:lnTo>
                          <a:lnTo>
                            <a:pt x="353" y="655"/>
                          </a:lnTo>
                          <a:lnTo>
                            <a:pt x="353" y="696"/>
                          </a:lnTo>
                          <a:lnTo>
                            <a:pt x="321" y="696"/>
                          </a:lnTo>
                          <a:lnTo>
                            <a:pt x="289" y="737"/>
                          </a:lnTo>
                          <a:lnTo>
                            <a:pt x="257" y="778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6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516" y="2546"/>
                      <a:ext cx="330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643" y="1147"/>
                        </a:cxn>
                        <a:cxn ang="0">
                          <a:pos x="482" y="1106"/>
                        </a:cxn>
                        <a:cxn ang="0">
                          <a:pos x="418" y="1066"/>
                        </a:cxn>
                        <a:cxn ang="0">
                          <a:pos x="322" y="1066"/>
                        </a:cxn>
                        <a:cxn ang="0">
                          <a:pos x="65" y="1066"/>
                        </a:cxn>
                        <a:cxn ang="0">
                          <a:pos x="33" y="1024"/>
                        </a:cxn>
                        <a:cxn ang="0">
                          <a:pos x="0" y="984"/>
                        </a:cxn>
                        <a:cxn ang="0">
                          <a:pos x="0" y="901"/>
                        </a:cxn>
                        <a:cxn ang="0">
                          <a:pos x="33" y="820"/>
                        </a:cxn>
                        <a:cxn ang="0">
                          <a:pos x="65" y="738"/>
                        </a:cxn>
                        <a:cxn ang="0">
                          <a:pos x="33" y="615"/>
                        </a:cxn>
                        <a:cxn ang="0">
                          <a:pos x="33" y="533"/>
                        </a:cxn>
                        <a:cxn ang="0">
                          <a:pos x="33" y="451"/>
                        </a:cxn>
                        <a:cxn ang="0">
                          <a:pos x="65" y="410"/>
                        </a:cxn>
                        <a:cxn ang="0">
                          <a:pos x="128" y="410"/>
                        </a:cxn>
                        <a:cxn ang="0">
                          <a:pos x="194" y="410"/>
                        </a:cxn>
                        <a:cxn ang="0">
                          <a:pos x="257" y="410"/>
                        </a:cxn>
                        <a:cxn ang="0">
                          <a:pos x="322" y="327"/>
                        </a:cxn>
                        <a:cxn ang="0">
                          <a:pos x="354" y="83"/>
                        </a:cxn>
                        <a:cxn ang="0">
                          <a:pos x="386" y="0"/>
                        </a:cxn>
                        <a:cxn ang="0">
                          <a:pos x="482" y="0"/>
                        </a:cxn>
                        <a:cxn ang="0">
                          <a:pos x="547" y="0"/>
                        </a:cxn>
                        <a:cxn ang="0">
                          <a:pos x="611" y="41"/>
                        </a:cxn>
                        <a:cxn ang="0">
                          <a:pos x="676" y="83"/>
                        </a:cxn>
                        <a:cxn ang="0">
                          <a:pos x="739" y="165"/>
                        </a:cxn>
                        <a:cxn ang="0">
                          <a:pos x="772" y="246"/>
                        </a:cxn>
                        <a:cxn ang="0">
                          <a:pos x="805" y="327"/>
                        </a:cxn>
                        <a:cxn ang="0">
                          <a:pos x="836" y="410"/>
                        </a:cxn>
                        <a:cxn ang="0">
                          <a:pos x="836" y="492"/>
                        </a:cxn>
                        <a:cxn ang="0">
                          <a:pos x="836" y="615"/>
                        </a:cxn>
                        <a:cxn ang="0">
                          <a:pos x="900" y="657"/>
                        </a:cxn>
                        <a:cxn ang="0">
                          <a:pos x="900" y="696"/>
                        </a:cxn>
                        <a:cxn ang="0">
                          <a:pos x="933" y="778"/>
                        </a:cxn>
                        <a:cxn ang="0">
                          <a:pos x="836" y="778"/>
                        </a:cxn>
                        <a:cxn ang="0">
                          <a:pos x="805" y="820"/>
                        </a:cxn>
                        <a:cxn ang="0">
                          <a:pos x="772" y="901"/>
                        </a:cxn>
                        <a:cxn ang="0">
                          <a:pos x="772" y="984"/>
                        </a:cxn>
                        <a:cxn ang="0">
                          <a:pos x="676" y="1066"/>
                        </a:cxn>
                        <a:cxn ang="0">
                          <a:pos x="676" y="1147"/>
                        </a:cxn>
                      </a:cxnLst>
                      <a:rect l="0" t="0" r="r" b="b"/>
                      <a:pathLst>
                        <a:path w="933" h="1147">
                          <a:moveTo>
                            <a:pt x="676" y="1147"/>
                          </a:moveTo>
                          <a:lnTo>
                            <a:pt x="643" y="1147"/>
                          </a:lnTo>
                          <a:lnTo>
                            <a:pt x="515" y="1106"/>
                          </a:lnTo>
                          <a:lnTo>
                            <a:pt x="482" y="1106"/>
                          </a:lnTo>
                          <a:lnTo>
                            <a:pt x="451" y="1106"/>
                          </a:lnTo>
                          <a:lnTo>
                            <a:pt x="418" y="1066"/>
                          </a:lnTo>
                          <a:lnTo>
                            <a:pt x="354" y="1066"/>
                          </a:lnTo>
                          <a:lnTo>
                            <a:pt x="322" y="1066"/>
                          </a:lnTo>
                          <a:lnTo>
                            <a:pt x="225" y="1066"/>
                          </a:lnTo>
                          <a:lnTo>
                            <a:pt x="65" y="1066"/>
                          </a:lnTo>
                          <a:lnTo>
                            <a:pt x="33" y="1066"/>
                          </a:lnTo>
                          <a:lnTo>
                            <a:pt x="33" y="1024"/>
                          </a:lnTo>
                          <a:lnTo>
                            <a:pt x="0" y="1024"/>
                          </a:lnTo>
                          <a:lnTo>
                            <a:pt x="0" y="984"/>
                          </a:lnTo>
                          <a:lnTo>
                            <a:pt x="0" y="943"/>
                          </a:lnTo>
                          <a:lnTo>
                            <a:pt x="0" y="901"/>
                          </a:lnTo>
                          <a:lnTo>
                            <a:pt x="33" y="861"/>
                          </a:lnTo>
                          <a:lnTo>
                            <a:pt x="33" y="820"/>
                          </a:lnTo>
                          <a:lnTo>
                            <a:pt x="33" y="778"/>
                          </a:lnTo>
                          <a:lnTo>
                            <a:pt x="65" y="738"/>
                          </a:lnTo>
                          <a:lnTo>
                            <a:pt x="65" y="696"/>
                          </a:lnTo>
                          <a:lnTo>
                            <a:pt x="33" y="615"/>
                          </a:lnTo>
                          <a:lnTo>
                            <a:pt x="33" y="574"/>
                          </a:lnTo>
                          <a:lnTo>
                            <a:pt x="33" y="533"/>
                          </a:lnTo>
                          <a:lnTo>
                            <a:pt x="33" y="492"/>
                          </a:lnTo>
                          <a:lnTo>
                            <a:pt x="33" y="451"/>
                          </a:lnTo>
                          <a:lnTo>
                            <a:pt x="65" y="451"/>
                          </a:lnTo>
                          <a:lnTo>
                            <a:pt x="65" y="410"/>
                          </a:lnTo>
                          <a:lnTo>
                            <a:pt x="97" y="410"/>
                          </a:lnTo>
                          <a:lnTo>
                            <a:pt x="128" y="410"/>
                          </a:lnTo>
                          <a:lnTo>
                            <a:pt x="161" y="410"/>
                          </a:lnTo>
                          <a:lnTo>
                            <a:pt x="194" y="410"/>
                          </a:lnTo>
                          <a:lnTo>
                            <a:pt x="225" y="410"/>
                          </a:lnTo>
                          <a:lnTo>
                            <a:pt x="257" y="410"/>
                          </a:lnTo>
                          <a:lnTo>
                            <a:pt x="290" y="369"/>
                          </a:lnTo>
                          <a:lnTo>
                            <a:pt x="322" y="327"/>
                          </a:lnTo>
                          <a:lnTo>
                            <a:pt x="322" y="205"/>
                          </a:lnTo>
                          <a:lnTo>
                            <a:pt x="354" y="83"/>
                          </a:lnTo>
                          <a:lnTo>
                            <a:pt x="354" y="0"/>
                          </a:lnTo>
                          <a:lnTo>
                            <a:pt x="386" y="0"/>
                          </a:lnTo>
                          <a:lnTo>
                            <a:pt x="418" y="0"/>
                          </a:lnTo>
                          <a:lnTo>
                            <a:pt x="482" y="0"/>
                          </a:lnTo>
                          <a:lnTo>
                            <a:pt x="515" y="0"/>
                          </a:lnTo>
                          <a:lnTo>
                            <a:pt x="547" y="0"/>
                          </a:lnTo>
                          <a:lnTo>
                            <a:pt x="579" y="0"/>
                          </a:lnTo>
                          <a:lnTo>
                            <a:pt x="611" y="41"/>
                          </a:lnTo>
                          <a:lnTo>
                            <a:pt x="643" y="41"/>
                          </a:lnTo>
                          <a:lnTo>
                            <a:pt x="676" y="83"/>
                          </a:lnTo>
                          <a:lnTo>
                            <a:pt x="708" y="123"/>
                          </a:lnTo>
                          <a:lnTo>
                            <a:pt x="739" y="165"/>
                          </a:lnTo>
                          <a:lnTo>
                            <a:pt x="739" y="205"/>
                          </a:lnTo>
                          <a:lnTo>
                            <a:pt x="772" y="246"/>
                          </a:lnTo>
                          <a:lnTo>
                            <a:pt x="805" y="288"/>
                          </a:lnTo>
                          <a:lnTo>
                            <a:pt x="805" y="327"/>
                          </a:lnTo>
                          <a:lnTo>
                            <a:pt x="836" y="369"/>
                          </a:lnTo>
                          <a:lnTo>
                            <a:pt x="836" y="410"/>
                          </a:lnTo>
                          <a:lnTo>
                            <a:pt x="836" y="451"/>
                          </a:lnTo>
                          <a:lnTo>
                            <a:pt x="836" y="492"/>
                          </a:lnTo>
                          <a:lnTo>
                            <a:pt x="836" y="533"/>
                          </a:lnTo>
                          <a:lnTo>
                            <a:pt x="836" y="615"/>
                          </a:lnTo>
                          <a:lnTo>
                            <a:pt x="900" y="615"/>
                          </a:lnTo>
                          <a:lnTo>
                            <a:pt x="900" y="657"/>
                          </a:lnTo>
                          <a:lnTo>
                            <a:pt x="933" y="696"/>
                          </a:lnTo>
                          <a:lnTo>
                            <a:pt x="900" y="696"/>
                          </a:lnTo>
                          <a:lnTo>
                            <a:pt x="933" y="738"/>
                          </a:lnTo>
                          <a:lnTo>
                            <a:pt x="933" y="778"/>
                          </a:lnTo>
                          <a:lnTo>
                            <a:pt x="900" y="778"/>
                          </a:lnTo>
                          <a:lnTo>
                            <a:pt x="836" y="778"/>
                          </a:lnTo>
                          <a:lnTo>
                            <a:pt x="805" y="778"/>
                          </a:lnTo>
                          <a:lnTo>
                            <a:pt x="805" y="820"/>
                          </a:lnTo>
                          <a:lnTo>
                            <a:pt x="805" y="861"/>
                          </a:lnTo>
                          <a:lnTo>
                            <a:pt x="772" y="901"/>
                          </a:lnTo>
                          <a:lnTo>
                            <a:pt x="772" y="943"/>
                          </a:lnTo>
                          <a:lnTo>
                            <a:pt x="772" y="984"/>
                          </a:lnTo>
                          <a:lnTo>
                            <a:pt x="676" y="1024"/>
                          </a:lnTo>
                          <a:lnTo>
                            <a:pt x="676" y="1066"/>
                          </a:lnTo>
                          <a:lnTo>
                            <a:pt x="676" y="1106"/>
                          </a:lnTo>
                          <a:lnTo>
                            <a:pt x="676" y="1147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7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176" y="2526"/>
                      <a:ext cx="250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709" y="370"/>
                        </a:cxn>
                        <a:cxn ang="0">
                          <a:pos x="644" y="451"/>
                        </a:cxn>
                        <a:cxn ang="0">
                          <a:pos x="611" y="451"/>
                        </a:cxn>
                        <a:cxn ang="0">
                          <a:pos x="580" y="451"/>
                        </a:cxn>
                        <a:cxn ang="0">
                          <a:pos x="580" y="492"/>
                        </a:cxn>
                        <a:cxn ang="0">
                          <a:pos x="548" y="532"/>
                        </a:cxn>
                        <a:cxn ang="0">
                          <a:pos x="483" y="532"/>
                        </a:cxn>
                        <a:cxn ang="0">
                          <a:pos x="451" y="492"/>
                        </a:cxn>
                        <a:cxn ang="0">
                          <a:pos x="419" y="492"/>
                        </a:cxn>
                        <a:cxn ang="0">
                          <a:pos x="354" y="492"/>
                        </a:cxn>
                        <a:cxn ang="0">
                          <a:pos x="323" y="492"/>
                        </a:cxn>
                        <a:cxn ang="0">
                          <a:pos x="290" y="451"/>
                        </a:cxn>
                        <a:cxn ang="0">
                          <a:pos x="258" y="451"/>
                        </a:cxn>
                        <a:cxn ang="0">
                          <a:pos x="226" y="409"/>
                        </a:cxn>
                        <a:cxn ang="0">
                          <a:pos x="161" y="451"/>
                        </a:cxn>
                        <a:cxn ang="0">
                          <a:pos x="130" y="451"/>
                        </a:cxn>
                        <a:cxn ang="0">
                          <a:pos x="130" y="409"/>
                        </a:cxn>
                        <a:cxn ang="0">
                          <a:pos x="97" y="409"/>
                        </a:cxn>
                        <a:cxn ang="0">
                          <a:pos x="66" y="409"/>
                        </a:cxn>
                        <a:cxn ang="0">
                          <a:pos x="66" y="451"/>
                        </a:cxn>
                        <a:cxn ang="0">
                          <a:pos x="33" y="451"/>
                        </a:cxn>
                        <a:cxn ang="0">
                          <a:pos x="0" y="328"/>
                        </a:cxn>
                        <a:cxn ang="0">
                          <a:pos x="33" y="246"/>
                        </a:cxn>
                        <a:cxn ang="0">
                          <a:pos x="66" y="165"/>
                        </a:cxn>
                        <a:cxn ang="0">
                          <a:pos x="130" y="123"/>
                        </a:cxn>
                        <a:cxn ang="0">
                          <a:pos x="161" y="81"/>
                        </a:cxn>
                        <a:cxn ang="0">
                          <a:pos x="226" y="42"/>
                        </a:cxn>
                        <a:cxn ang="0">
                          <a:pos x="258" y="0"/>
                        </a:cxn>
                        <a:cxn ang="0">
                          <a:pos x="290" y="0"/>
                        </a:cxn>
                        <a:cxn ang="0">
                          <a:pos x="387" y="42"/>
                        </a:cxn>
                        <a:cxn ang="0">
                          <a:pos x="548" y="81"/>
                        </a:cxn>
                        <a:cxn ang="0">
                          <a:pos x="676" y="123"/>
                        </a:cxn>
                        <a:cxn ang="0">
                          <a:pos x="676" y="165"/>
                        </a:cxn>
                        <a:cxn ang="0">
                          <a:pos x="676" y="205"/>
                        </a:cxn>
                        <a:cxn ang="0">
                          <a:pos x="676" y="246"/>
                        </a:cxn>
                        <a:cxn ang="0">
                          <a:pos x="676" y="287"/>
                        </a:cxn>
                        <a:cxn ang="0">
                          <a:pos x="676" y="328"/>
                        </a:cxn>
                        <a:cxn ang="0">
                          <a:pos x="676" y="370"/>
                        </a:cxn>
                        <a:cxn ang="0">
                          <a:pos x="709" y="370"/>
                        </a:cxn>
                      </a:cxnLst>
                      <a:rect l="0" t="0" r="r" b="b"/>
                      <a:pathLst>
                        <a:path w="709" h="532">
                          <a:moveTo>
                            <a:pt x="709" y="370"/>
                          </a:moveTo>
                          <a:lnTo>
                            <a:pt x="644" y="451"/>
                          </a:lnTo>
                          <a:lnTo>
                            <a:pt x="611" y="451"/>
                          </a:lnTo>
                          <a:lnTo>
                            <a:pt x="580" y="451"/>
                          </a:lnTo>
                          <a:lnTo>
                            <a:pt x="580" y="492"/>
                          </a:lnTo>
                          <a:lnTo>
                            <a:pt x="548" y="532"/>
                          </a:lnTo>
                          <a:lnTo>
                            <a:pt x="483" y="532"/>
                          </a:lnTo>
                          <a:lnTo>
                            <a:pt x="451" y="492"/>
                          </a:lnTo>
                          <a:lnTo>
                            <a:pt x="419" y="492"/>
                          </a:lnTo>
                          <a:lnTo>
                            <a:pt x="354" y="492"/>
                          </a:lnTo>
                          <a:lnTo>
                            <a:pt x="323" y="492"/>
                          </a:lnTo>
                          <a:lnTo>
                            <a:pt x="290" y="451"/>
                          </a:lnTo>
                          <a:lnTo>
                            <a:pt x="258" y="451"/>
                          </a:lnTo>
                          <a:lnTo>
                            <a:pt x="226" y="409"/>
                          </a:lnTo>
                          <a:lnTo>
                            <a:pt x="161" y="451"/>
                          </a:lnTo>
                          <a:lnTo>
                            <a:pt x="130" y="451"/>
                          </a:lnTo>
                          <a:lnTo>
                            <a:pt x="130" y="409"/>
                          </a:lnTo>
                          <a:lnTo>
                            <a:pt x="97" y="409"/>
                          </a:lnTo>
                          <a:lnTo>
                            <a:pt x="66" y="409"/>
                          </a:lnTo>
                          <a:lnTo>
                            <a:pt x="66" y="451"/>
                          </a:lnTo>
                          <a:lnTo>
                            <a:pt x="33" y="451"/>
                          </a:lnTo>
                          <a:lnTo>
                            <a:pt x="0" y="328"/>
                          </a:lnTo>
                          <a:lnTo>
                            <a:pt x="33" y="246"/>
                          </a:lnTo>
                          <a:lnTo>
                            <a:pt x="66" y="165"/>
                          </a:lnTo>
                          <a:lnTo>
                            <a:pt x="130" y="123"/>
                          </a:lnTo>
                          <a:lnTo>
                            <a:pt x="161" y="81"/>
                          </a:lnTo>
                          <a:lnTo>
                            <a:pt x="226" y="42"/>
                          </a:lnTo>
                          <a:lnTo>
                            <a:pt x="258" y="0"/>
                          </a:lnTo>
                          <a:lnTo>
                            <a:pt x="290" y="0"/>
                          </a:lnTo>
                          <a:lnTo>
                            <a:pt x="387" y="42"/>
                          </a:lnTo>
                          <a:lnTo>
                            <a:pt x="548" y="81"/>
                          </a:lnTo>
                          <a:lnTo>
                            <a:pt x="676" y="123"/>
                          </a:lnTo>
                          <a:lnTo>
                            <a:pt x="676" y="165"/>
                          </a:lnTo>
                          <a:lnTo>
                            <a:pt x="676" y="205"/>
                          </a:lnTo>
                          <a:lnTo>
                            <a:pt x="676" y="246"/>
                          </a:lnTo>
                          <a:lnTo>
                            <a:pt x="676" y="287"/>
                          </a:lnTo>
                          <a:lnTo>
                            <a:pt x="676" y="328"/>
                          </a:lnTo>
                          <a:lnTo>
                            <a:pt x="676" y="370"/>
                          </a:lnTo>
                          <a:lnTo>
                            <a:pt x="709" y="37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8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3541" y="2464"/>
                      <a:ext cx="297" cy="29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24"/>
                        </a:cxn>
                        <a:cxn ang="0">
                          <a:pos x="0" y="984"/>
                        </a:cxn>
                        <a:cxn ang="0">
                          <a:pos x="33" y="943"/>
                        </a:cxn>
                        <a:cxn ang="0">
                          <a:pos x="33" y="901"/>
                        </a:cxn>
                        <a:cxn ang="0">
                          <a:pos x="33" y="860"/>
                        </a:cxn>
                        <a:cxn ang="0">
                          <a:pos x="33" y="820"/>
                        </a:cxn>
                        <a:cxn ang="0">
                          <a:pos x="66" y="820"/>
                        </a:cxn>
                        <a:cxn ang="0">
                          <a:pos x="66" y="778"/>
                        </a:cxn>
                        <a:cxn ang="0">
                          <a:pos x="97" y="738"/>
                        </a:cxn>
                        <a:cxn ang="0">
                          <a:pos x="97" y="654"/>
                        </a:cxn>
                        <a:cxn ang="0">
                          <a:pos x="129" y="615"/>
                        </a:cxn>
                        <a:cxn ang="0">
                          <a:pos x="162" y="573"/>
                        </a:cxn>
                        <a:cxn ang="0">
                          <a:pos x="290" y="327"/>
                        </a:cxn>
                        <a:cxn ang="0">
                          <a:pos x="386" y="165"/>
                        </a:cxn>
                        <a:cxn ang="0">
                          <a:pos x="451" y="0"/>
                        </a:cxn>
                        <a:cxn ang="0">
                          <a:pos x="484" y="41"/>
                        </a:cxn>
                        <a:cxn ang="0">
                          <a:pos x="514" y="41"/>
                        </a:cxn>
                        <a:cxn ang="0">
                          <a:pos x="547" y="82"/>
                        </a:cxn>
                        <a:cxn ang="0">
                          <a:pos x="547" y="123"/>
                        </a:cxn>
                        <a:cxn ang="0">
                          <a:pos x="514" y="165"/>
                        </a:cxn>
                        <a:cxn ang="0">
                          <a:pos x="484" y="246"/>
                        </a:cxn>
                        <a:cxn ang="0">
                          <a:pos x="451" y="368"/>
                        </a:cxn>
                        <a:cxn ang="0">
                          <a:pos x="484" y="492"/>
                        </a:cxn>
                        <a:cxn ang="0">
                          <a:pos x="547" y="573"/>
                        </a:cxn>
                        <a:cxn ang="0">
                          <a:pos x="580" y="654"/>
                        </a:cxn>
                        <a:cxn ang="0">
                          <a:pos x="676" y="738"/>
                        </a:cxn>
                        <a:cxn ang="0">
                          <a:pos x="741" y="738"/>
                        </a:cxn>
                        <a:cxn ang="0">
                          <a:pos x="804" y="778"/>
                        </a:cxn>
                        <a:cxn ang="0">
                          <a:pos x="837" y="820"/>
                        </a:cxn>
                        <a:cxn ang="0">
                          <a:pos x="837" y="860"/>
                        </a:cxn>
                        <a:cxn ang="0">
                          <a:pos x="837" y="943"/>
                        </a:cxn>
                        <a:cxn ang="0">
                          <a:pos x="837" y="1024"/>
                        </a:cxn>
                        <a:cxn ang="0">
                          <a:pos x="804" y="1106"/>
                        </a:cxn>
                        <a:cxn ang="0">
                          <a:pos x="773" y="1146"/>
                        </a:cxn>
                        <a:cxn ang="0">
                          <a:pos x="741" y="1146"/>
                        </a:cxn>
                        <a:cxn ang="0">
                          <a:pos x="708" y="1106"/>
                        </a:cxn>
                        <a:cxn ang="0">
                          <a:pos x="644" y="1065"/>
                        </a:cxn>
                        <a:cxn ang="0">
                          <a:pos x="612" y="1024"/>
                        </a:cxn>
                        <a:cxn ang="0">
                          <a:pos x="580" y="984"/>
                        </a:cxn>
                        <a:cxn ang="0">
                          <a:pos x="547" y="984"/>
                        </a:cxn>
                        <a:cxn ang="0">
                          <a:pos x="514" y="984"/>
                        </a:cxn>
                        <a:cxn ang="0">
                          <a:pos x="484" y="1024"/>
                        </a:cxn>
                        <a:cxn ang="0">
                          <a:pos x="451" y="1024"/>
                        </a:cxn>
                        <a:cxn ang="0">
                          <a:pos x="419" y="1024"/>
                        </a:cxn>
                        <a:cxn ang="0">
                          <a:pos x="386" y="1024"/>
                        </a:cxn>
                        <a:cxn ang="0">
                          <a:pos x="323" y="984"/>
                        </a:cxn>
                        <a:cxn ang="0">
                          <a:pos x="290" y="984"/>
                        </a:cxn>
                        <a:cxn ang="0">
                          <a:pos x="226" y="984"/>
                        </a:cxn>
                        <a:cxn ang="0">
                          <a:pos x="194" y="984"/>
                        </a:cxn>
                        <a:cxn ang="0">
                          <a:pos x="162" y="1024"/>
                        </a:cxn>
                        <a:cxn ang="0">
                          <a:pos x="129" y="1024"/>
                        </a:cxn>
                        <a:cxn ang="0">
                          <a:pos x="97" y="984"/>
                        </a:cxn>
                        <a:cxn ang="0">
                          <a:pos x="66" y="984"/>
                        </a:cxn>
                        <a:cxn ang="0">
                          <a:pos x="33" y="1024"/>
                        </a:cxn>
                        <a:cxn ang="0">
                          <a:pos x="0" y="1024"/>
                        </a:cxn>
                      </a:cxnLst>
                      <a:rect l="0" t="0" r="r" b="b"/>
                      <a:pathLst>
                        <a:path w="837" h="1146">
                          <a:moveTo>
                            <a:pt x="0" y="1024"/>
                          </a:moveTo>
                          <a:lnTo>
                            <a:pt x="0" y="984"/>
                          </a:lnTo>
                          <a:lnTo>
                            <a:pt x="33" y="943"/>
                          </a:lnTo>
                          <a:lnTo>
                            <a:pt x="33" y="901"/>
                          </a:lnTo>
                          <a:lnTo>
                            <a:pt x="33" y="860"/>
                          </a:lnTo>
                          <a:lnTo>
                            <a:pt x="33" y="820"/>
                          </a:lnTo>
                          <a:lnTo>
                            <a:pt x="66" y="820"/>
                          </a:lnTo>
                          <a:lnTo>
                            <a:pt x="66" y="778"/>
                          </a:lnTo>
                          <a:lnTo>
                            <a:pt x="97" y="738"/>
                          </a:lnTo>
                          <a:lnTo>
                            <a:pt x="97" y="654"/>
                          </a:lnTo>
                          <a:lnTo>
                            <a:pt x="129" y="615"/>
                          </a:lnTo>
                          <a:lnTo>
                            <a:pt x="162" y="573"/>
                          </a:lnTo>
                          <a:lnTo>
                            <a:pt x="290" y="327"/>
                          </a:lnTo>
                          <a:lnTo>
                            <a:pt x="386" y="165"/>
                          </a:lnTo>
                          <a:lnTo>
                            <a:pt x="451" y="0"/>
                          </a:lnTo>
                          <a:lnTo>
                            <a:pt x="484" y="41"/>
                          </a:lnTo>
                          <a:lnTo>
                            <a:pt x="514" y="41"/>
                          </a:lnTo>
                          <a:lnTo>
                            <a:pt x="547" y="82"/>
                          </a:lnTo>
                          <a:lnTo>
                            <a:pt x="547" y="123"/>
                          </a:lnTo>
                          <a:lnTo>
                            <a:pt x="514" y="165"/>
                          </a:lnTo>
                          <a:lnTo>
                            <a:pt x="484" y="246"/>
                          </a:lnTo>
                          <a:lnTo>
                            <a:pt x="451" y="368"/>
                          </a:lnTo>
                          <a:lnTo>
                            <a:pt x="484" y="492"/>
                          </a:lnTo>
                          <a:lnTo>
                            <a:pt x="547" y="573"/>
                          </a:lnTo>
                          <a:lnTo>
                            <a:pt x="580" y="654"/>
                          </a:lnTo>
                          <a:lnTo>
                            <a:pt x="676" y="738"/>
                          </a:lnTo>
                          <a:lnTo>
                            <a:pt x="741" y="738"/>
                          </a:lnTo>
                          <a:lnTo>
                            <a:pt x="804" y="778"/>
                          </a:lnTo>
                          <a:lnTo>
                            <a:pt x="837" y="820"/>
                          </a:lnTo>
                          <a:lnTo>
                            <a:pt x="837" y="860"/>
                          </a:lnTo>
                          <a:lnTo>
                            <a:pt x="837" y="943"/>
                          </a:lnTo>
                          <a:lnTo>
                            <a:pt x="837" y="1024"/>
                          </a:lnTo>
                          <a:lnTo>
                            <a:pt x="804" y="1106"/>
                          </a:lnTo>
                          <a:lnTo>
                            <a:pt x="773" y="1146"/>
                          </a:lnTo>
                          <a:lnTo>
                            <a:pt x="741" y="1146"/>
                          </a:lnTo>
                          <a:lnTo>
                            <a:pt x="708" y="1106"/>
                          </a:lnTo>
                          <a:lnTo>
                            <a:pt x="644" y="1065"/>
                          </a:lnTo>
                          <a:lnTo>
                            <a:pt x="612" y="1024"/>
                          </a:lnTo>
                          <a:lnTo>
                            <a:pt x="580" y="984"/>
                          </a:lnTo>
                          <a:lnTo>
                            <a:pt x="547" y="984"/>
                          </a:lnTo>
                          <a:lnTo>
                            <a:pt x="514" y="984"/>
                          </a:lnTo>
                          <a:lnTo>
                            <a:pt x="484" y="1024"/>
                          </a:lnTo>
                          <a:lnTo>
                            <a:pt x="451" y="1024"/>
                          </a:lnTo>
                          <a:lnTo>
                            <a:pt x="419" y="1024"/>
                          </a:lnTo>
                          <a:lnTo>
                            <a:pt x="386" y="1024"/>
                          </a:lnTo>
                          <a:lnTo>
                            <a:pt x="323" y="984"/>
                          </a:lnTo>
                          <a:lnTo>
                            <a:pt x="290" y="984"/>
                          </a:lnTo>
                          <a:lnTo>
                            <a:pt x="226" y="984"/>
                          </a:lnTo>
                          <a:lnTo>
                            <a:pt x="194" y="984"/>
                          </a:lnTo>
                          <a:lnTo>
                            <a:pt x="162" y="1024"/>
                          </a:lnTo>
                          <a:lnTo>
                            <a:pt x="129" y="1024"/>
                          </a:lnTo>
                          <a:lnTo>
                            <a:pt x="97" y="984"/>
                          </a:lnTo>
                          <a:lnTo>
                            <a:pt x="66" y="984"/>
                          </a:lnTo>
                          <a:lnTo>
                            <a:pt x="33" y="1024"/>
                          </a:lnTo>
                          <a:lnTo>
                            <a:pt x="0" y="102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9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2811" y="2254"/>
                      <a:ext cx="467" cy="630"/>
                    </a:xfrm>
                    <a:custGeom>
                      <a:avLst/>
                      <a:gdLst/>
                      <a:ahLst/>
                      <a:cxnLst>
                        <a:cxn ang="0">
                          <a:pos x="900" y="2334"/>
                        </a:cxn>
                        <a:cxn ang="0">
                          <a:pos x="836" y="2374"/>
                        </a:cxn>
                        <a:cxn ang="0">
                          <a:pos x="771" y="2456"/>
                        </a:cxn>
                        <a:cxn ang="0">
                          <a:pos x="675" y="2374"/>
                        </a:cxn>
                        <a:cxn ang="0">
                          <a:pos x="610" y="2250"/>
                        </a:cxn>
                        <a:cxn ang="0">
                          <a:pos x="547" y="2169"/>
                        </a:cxn>
                        <a:cxn ang="0">
                          <a:pos x="482" y="2088"/>
                        </a:cxn>
                        <a:cxn ang="0">
                          <a:pos x="418" y="2047"/>
                        </a:cxn>
                        <a:cxn ang="0">
                          <a:pos x="290" y="1923"/>
                        </a:cxn>
                        <a:cxn ang="0">
                          <a:pos x="159" y="1923"/>
                        </a:cxn>
                        <a:cxn ang="0">
                          <a:pos x="63" y="1842"/>
                        </a:cxn>
                        <a:cxn ang="0">
                          <a:pos x="63" y="1761"/>
                        </a:cxn>
                        <a:cxn ang="0">
                          <a:pos x="63" y="1678"/>
                        </a:cxn>
                        <a:cxn ang="0">
                          <a:pos x="129" y="1637"/>
                        </a:cxn>
                        <a:cxn ang="0">
                          <a:pos x="159" y="1514"/>
                        </a:cxn>
                        <a:cxn ang="0">
                          <a:pos x="192" y="1433"/>
                        </a:cxn>
                        <a:cxn ang="0">
                          <a:pos x="192" y="1269"/>
                        </a:cxn>
                        <a:cxn ang="0">
                          <a:pos x="257" y="1145"/>
                        </a:cxn>
                        <a:cxn ang="0">
                          <a:pos x="353" y="1145"/>
                        </a:cxn>
                        <a:cxn ang="0">
                          <a:pos x="418" y="1145"/>
                        </a:cxn>
                        <a:cxn ang="0">
                          <a:pos x="482" y="1023"/>
                        </a:cxn>
                        <a:cxn ang="0">
                          <a:pos x="579" y="981"/>
                        </a:cxn>
                        <a:cxn ang="0">
                          <a:pos x="643" y="900"/>
                        </a:cxn>
                        <a:cxn ang="0">
                          <a:pos x="643" y="736"/>
                        </a:cxn>
                        <a:cxn ang="0">
                          <a:pos x="643" y="489"/>
                        </a:cxn>
                        <a:cxn ang="0">
                          <a:pos x="675" y="327"/>
                        </a:cxn>
                        <a:cxn ang="0">
                          <a:pos x="739" y="245"/>
                        </a:cxn>
                        <a:cxn ang="0">
                          <a:pos x="868" y="203"/>
                        </a:cxn>
                        <a:cxn ang="0">
                          <a:pos x="932" y="122"/>
                        </a:cxn>
                        <a:cxn ang="0">
                          <a:pos x="1028" y="41"/>
                        </a:cxn>
                        <a:cxn ang="0">
                          <a:pos x="1158" y="0"/>
                        </a:cxn>
                        <a:cxn ang="0">
                          <a:pos x="1189" y="41"/>
                        </a:cxn>
                        <a:cxn ang="0">
                          <a:pos x="1189" y="163"/>
                        </a:cxn>
                        <a:cxn ang="0">
                          <a:pos x="1189" y="286"/>
                        </a:cxn>
                        <a:cxn ang="0">
                          <a:pos x="1222" y="489"/>
                        </a:cxn>
                        <a:cxn ang="0">
                          <a:pos x="1286" y="736"/>
                        </a:cxn>
                        <a:cxn ang="0">
                          <a:pos x="1318" y="941"/>
                        </a:cxn>
                        <a:cxn ang="0">
                          <a:pos x="1189" y="1145"/>
                        </a:cxn>
                        <a:cxn ang="0">
                          <a:pos x="1061" y="1309"/>
                        </a:cxn>
                        <a:cxn ang="0">
                          <a:pos x="1061" y="1556"/>
                        </a:cxn>
                        <a:cxn ang="0">
                          <a:pos x="1094" y="1678"/>
                        </a:cxn>
                        <a:cxn ang="0">
                          <a:pos x="1094" y="1719"/>
                        </a:cxn>
                        <a:cxn ang="0">
                          <a:pos x="1028" y="1801"/>
                        </a:cxn>
                        <a:cxn ang="0">
                          <a:pos x="997" y="1923"/>
                        </a:cxn>
                        <a:cxn ang="0">
                          <a:pos x="997" y="2088"/>
                        </a:cxn>
                        <a:cxn ang="0">
                          <a:pos x="997" y="2211"/>
                        </a:cxn>
                        <a:cxn ang="0">
                          <a:pos x="964" y="2292"/>
                        </a:cxn>
                      </a:cxnLst>
                      <a:rect l="0" t="0" r="r" b="b"/>
                      <a:pathLst>
                        <a:path w="1318" h="2456">
                          <a:moveTo>
                            <a:pt x="964" y="2292"/>
                          </a:moveTo>
                          <a:lnTo>
                            <a:pt x="932" y="2292"/>
                          </a:lnTo>
                          <a:lnTo>
                            <a:pt x="900" y="2334"/>
                          </a:lnTo>
                          <a:lnTo>
                            <a:pt x="868" y="2334"/>
                          </a:lnTo>
                          <a:lnTo>
                            <a:pt x="868" y="2374"/>
                          </a:lnTo>
                          <a:lnTo>
                            <a:pt x="836" y="2374"/>
                          </a:lnTo>
                          <a:lnTo>
                            <a:pt x="836" y="2415"/>
                          </a:lnTo>
                          <a:lnTo>
                            <a:pt x="804" y="2415"/>
                          </a:lnTo>
                          <a:lnTo>
                            <a:pt x="771" y="2456"/>
                          </a:lnTo>
                          <a:lnTo>
                            <a:pt x="739" y="2415"/>
                          </a:lnTo>
                          <a:lnTo>
                            <a:pt x="707" y="2415"/>
                          </a:lnTo>
                          <a:lnTo>
                            <a:pt x="675" y="2374"/>
                          </a:lnTo>
                          <a:lnTo>
                            <a:pt x="643" y="2292"/>
                          </a:lnTo>
                          <a:lnTo>
                            <a:pt x="610" y="2292"/>
                          </a:lnTo>
                          <a:lnTo>
                            <a:pt x="610" y="2250"/>
                          </a:lnTo>
                          <a:lnTo>
                            <a:pt x="579" y="2250"/>
                          </a:lnTo>
                          <a:lnTo>
                            <a:pt x="547" y="2250"/>
                          </a:lnTo>
                          <a:lnTo>
                            <a:pt x="547" y="2169"/>
                          </a:lnTo>
                          <a:lnTo>
                            <a:pt x="514" y="2129"/>
                          </a:lnTo>
                          <a:lnTo>
                            <a:pt x="482" y="2129"/>
                          </a:lnTo>
                          <a:lnTo>
                            <a:pt x="482" y="2088"/>
                          </a:lnTo>
                          <a:lnTo>
                            <a:pt x="449" y="2088"/>
                          </a:lnTo>
                          <a:lnTo>
                            <a:pt x="449" y="2047"/>
                          </a:lnTo>
                          <a:lnTo>
                            <a:pt x="418" y="2047"/>
                          </a:lnTo>
                          <a:lnTo>
                            <a:pt x="386" y="2006"/>
                          </a:lnTo>
                          <a:lnTo>
                            <a:pt x="320" y="1964"/>
                          </a:lnTo>
                          <a:lnTo>
                            <a:pt x="290" y="1923"/>
                          </a:lnTo>
                          <a:lnTo>
                            <a:pt x="257" y="1923"/>
                          </a:lnTo>
                          <a:lnTo>
                            <a:pt x="225" y="1923"/>
                          </a:lnTo>
                          <a:lnTo>
                            <a:pt x="159" y="1923"/>
                          </a:lnTo>
                          <a:lnTo>
                            <a:pt x="96" y="1923"/>
                          </a:lnTo>
                          <a:lnTo>
                            <a:pt x="96" y="1883"/>
                          </a:lnTo>
                          <a:lnTo>
                            <a:pt x="63" y="1842"/>
                          </a:lnTo>
                          <a:lnTo>
                            <a:pt x="96" y="1842"/>
                          </a:lnTo>
                          <a:lnTo>
                            <a:pt x="63" y="1801"/>
                          </a:lnTo>
                          <a:lnTo>
                            <a:pt x="63" y="1761"/>
                          </a:lnTo>
                          <a:lnTo>
                            <a:pt x="0" y="1761"/>
                          </a:lnTo>
                          <a:lnTo>
                            <a:pt x="31" y="1719"/>
                          </a:lnTo>
                          <a:lnTo>
                            <a:pt x="63" y="1678"/>
                          </a:lnTo>
                          <a:lnTo>
                            <a:pt x="96" y="1678"/>
                          </a:lnTo>
                          <a:lnTo>
                            <a:pt x="96" y="1637"/>
                          </a:lnTo>
                          <a:lnTo>
                            <a:pt x="129" y="1637"/>
                          </a:lnTo>
                          <a:lnTo>
                            <a:pt x="129" y="1596"/>
                          </a:lnTo>
                          <a:lnTo>
                            <a:pt x="129" y="1556"/>
                          </a:lnTo>
                          <a:lnTo>
                            <a:pt x="159" y="1514"/>
                          </a:lnTo>
                          <a:lnTo>
                            <a:pt x="159" y="1472"/>
                          </a:lnTo>
                          <a:lnTo>
                            <a:pt x="192" y="1472"/>
                          </a:lnTo>
                          <a:lnTo>
                            <a:pt x="192" y="1433"/>
                          </a:lnTo>
                          <a:lnTo>
                            <a:pt x="159" y="1391"/>
                          </a:lnTo>
                          <a:lnTo>
                            <a:pt x="192" y="1309"/>
                          </a:lnTo>
                          <a:lnTo>
                            <a:pt x="192" y="1269"/>
                          </a:lnTo>
                          <a:lnTo>
                            <a:pt x="225" y="1228"/>
                          </a:lnTo>
                          <a:lnTo>
                            <a:pt x="225" y="1186"/>
                          </a:lnTo>
                          <a:lnTo>
                            <a:pt x="257" y="1145"/>
                          </a:lnTo>
                          <a:lnTo>
                            <a:pt x="290" y="1145"/>
                          </a:lnTo>
                          <a:lnTo>
                            <a:pt x="320" y="1145"/>
                          </a:lnTo>
                          <a:lnTo>
                            <a:pt x="353" y="1145"/>
                          </a:lnTo>
                          <a:lnTo>
                            <a:pt x="386" y="1186"/>
                          </a:lnTo>
                          <a:lnTo>
                            <a:pt x="418" y="1186"/>
                          </a:lnTo>
                          <a:lnTo>
                            <a:pt x="418" y="1145"/>
                          </a:lnTo>
                          <a:lnTo>
                            <a:pt x="418" y="1064"/>
                          </a:lnTo>
                          <a:lnTo>
                            <a:pt x="449" y="1023"/>
                          </a:lnTo>
                          <a:lnTo>
                            <a:pt x="482" y="1023"/>
                          </a:lnTo>
                          <a:lnTo>
                            <a:pt x="514" y="1023"/>
                          </a:lnTo>
                          <a:lnTo>
                            <a:pt x="547" y="981"/>
                          </a:lnTo>
                          <a:lnTo>
                            <a:pt x="579" y="981"/>
                          </a:lnTo>
                          <a:lnTo>
                            <a:pt x="610" y="941"/>
                          </a:lnTo>
                          <a:lnTo>
                            <a:pt x="643" y="941"/>
                          </a:lnTo>
                          <a:lnTo>
                            <a:pt x="643" y="900"/>
                          </a:lnTo>
                          <a:lnTo>
                            <a:pt x="643" y="817"/>
                          </a:lnTo>
                          <a:lnTo>
                            <a:pt x="643" y="778"/>
                          </a:lnTo>
                          <a:lnTo>
                            <a:pt x="643" y="736"/>
                          </a:lnTo>
                          <a:lnTo>
                            <a:pt x="610" y="695"/>
                          </a:lnTo>
                          <a:lnTo>
                            <a:pt x="643" y="573"/>
                          </a:lnTo>
                          <a:lnTo>
                            <a:pt x="643" y="489"/>
                          </a:lnTo>
                          <a:lnTo>
                            <a:pt x="643" y="450"/>
                          </a:lnTo>
                          <a:lnTo>
                            <a:pt x="675" y="368"/>
                          </a:lnTo>
                          <a:lnTo>
                            <a:pt x="675" y="327"/>
                          </a:lnTo>
                          <a:lnTo>
                            <a:pt x="707" y="327"/>
                          </a:lnTo>
                          <a:lnTo>
                            <a:pt x="707" y="286"/>
                          </a:lnTo>
                          <a:lnTo>
                            <a:pt x="739" y="245"/>
                          </a:lnTo>
                          <a:lnTo>
                            <a:pt x="771" y="245"/>
                          </a:lnTo>
                          <a:lnTo>
                            <a:pt x="804" y="245"/>
                          </a:lnTo>
                          <a:lnTo>
                            <a:pt x="868" y="203"/>
                          </a:lnTo>
                          <a:lnTo>
                            <a:pt x="868" y="163"/>
                          </a:lnTo>
                          <a:lnTo>
                            <a:pt x="932" y="163"/>
                          </a:lnTo>
                          <a:lnTo>
                            <a:pt x="932" y="122"/>
                          </a:lnTo>
                          <a:lnTo>
                            <a:pt x="964" y="122"/>
                          </a:lnTo>
                          <a:lnTo>
                            <a:pt x="997" y="81"/>
                          </a:lnTo>
                          <a:lnTo>
                            <a:pt x="1028" y="41"/>
                          </a:lnTo>
                          <a:lnTo>
                            <a:pt x="1094" y="41"/>
                          </a:lnTo>
                          <a:lnTo>
                            <a:pt x="1125" y="41"/>
                          </a:lnTo>
                          <a:lnTo>
                            <a:pt x="1158" y="0"/>
                          </a:lnTo>
                          <a:lnTo>
                            <a:pt x="1189" y="0"/>
                          </a:lnTo>
                          <a:lnTo>
                            <a:pt x="1222" y="0"/>
                          </a:lnTo>
                          <a:lnTo>
                            <a:pt x="1189" y="41"/>
                          </a:lnTo>
                          <a:lnTo>
                            <a:pt x="1189" y="81"/>
                          </a:lnTo>
                          <a:lnTo>
                            <a:pt x="1189" y="122"/>
                          </a:lnTo>
                          <a:lnTo>
                            <a:pt x="1189" y="163"/>
                          </a:lnTo>
                          <a:lnTo>
                            <a:pt x="1189" y="203"/>
                          </a:lnTo>
                          <a:lnTo>
                            <a:pt x="1189" y="245"/>
                          </a:lnTo>
                          <a:lnTo>
                            <a:pt x="1189" y="286"/>
                          </a:lnTo>
                          <a:lnTo>
                            <a:pt x="1189" y="408"/>
                          </a:lnTo>
                          <a:lnTo>
                            <a:pt x="1222" y="450"/>
                          </a:lnTo>
                          <a:lnTo>
                            <a:pt x="1222" y="489"/>
                          </a:lnTo>
                          <a:lnTo>
                            <a:pt x="1254" y="531"/>
                          </a:lnTo>
                          <a:lnTo>
                            <a:pt x="1286" y="655"/>
                          </a:lnTo>
                          <a:lnTo>
                            <a:pt x="1286" y="736"/>
                          </a:lnTo>
                          <a:lnTo>
                            <a:pt x="1286" y="778"/>
                          </a:lnTo>
                          <a:lnTo>
                            <a:pt x="1286" y="859"/>
                          </a:lnTo>
                          <a:lnTo>
                            <a:pt x="1318" y="941"/>
                          </a:lnTo>
                          <a:lnTo>
                            <a:pt x="1286" y="1064"/>
                          </a:lnTo>
                          <a:lnTo>
                            <a:pt x="1254" y="1105"/>
                          </a:lnTo>
                          <a:lnTo>
                            <a:pt x="1189" y="1145"/>
                          </a:lnTo>
                          <a:lnTo>
                            <a:pt x="1158" y="1186"/>
                          </a:lnTo>
                          <a:lnTo>
                            <a:pt x="1094" y="1228"/>
                          </a:lnTo>
                          <a:lnTo>
                            <a:pt x="1061" y="1309"/>
                          </a:lnTo>
                          <a:lnTo>
                            <a:pt x="1028" y="1391"/>
                          </a:lnTo>
                          <a:lnTo>
                            <a:pt x="1061" y="1514"/>
                          </a:lnTo>
                          <a:lnTo>
                            <a:pt x="1061" y="1556"/>
                          </a:lnTo>
                          <a:lnTo>
                            <a:pt x="1094" y="1596"/>
                          </a:lnTo>
                          <a:lnTo>
                            <a:pt x="1094" y="1637"/>
                          </a:lnTo>
                          <a:lnTo>
                            <a:pt x="1094" y="1678"/>
                          </a:lnTo>
                          <a:lnTo>
                            <a:pt x="1094" y="1719"/>
                          </a:lnTo>
                          <a:lnTo>
                            <a:pt x="1125" y="1719"/>
                          </a:lnTo>
                          <a:lnTo>
                            <a:pt x="1094" y="1719"/>
                          </a:lnTo>
                          <a:lnTo>
                            <a:pt x="1094" y="1761"/>
                          </a:lnTo>
                          <a:lnTo>
                            <a:pt x="1061" y="1761"/>
                          </a:lnTo>
                          <a:lnTo>
                            <a:pt x="1028" y="1801"/>
                          </a:lnTo>
                          <a:lnTo>
                            <a:pt x="997" y="1842"/>
                          </a:lnTo>
                          <a:lnTo>
                            <a:pt x="964" y="1883"/>
                          </a:lnTo>
                          <a:lnTo>
                            <a:pt x="997" y="1923"/>
                          </a:lnTo>
                          <a:lnTo>
                            <a:pt x="997" y="2006"/>
                          </a:lnTo>
                          <a:lnTo>
                            <a:pt x="997" y="2047"/>
                          </a:lnTo>
                          <a:lnTo>
                            <a:pt x="997" y="2088"/>
                          </a:lnTo>
                          <a:lnTo>
                            <a:pt x="1028" y="2129"/>
                          </a:lnTo>
                          <a:lnTo>
                            <a:pt x="1028" y="2169"/>
                          </a:lnTo>
                          <a:lnTo>
                            <a:pt x="997" y="2211"/>
                          </a:lnTo>
                          <a:lnTo>
                            <a:pt x="997" y="2250"/>
                          </a:lnTo>
                          <a:lnTo>
                            <a:pt x="964" y="2250"/>
                          </a:lnTo>
                          <a:lnTo>
                            <a:pt x="964" y="229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0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416" y="2337"/>
                      <a:ext cx="285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6"/>
                        </a:cxn>
                        <a:cxn ang="0">
                          <a:pos x="0" y="1025"/>
                        </a:cxn>
                        <a:cxn ang="0">
                          <a:pos x="0" y="941"/>
                        </a:cxn>
                        <a:cxn ang="0">
                          <a:pos x="0" y="860"/>
                        </a:cxn>
                        <a:cxn ang="0">
                          <a:pos x="0" y="778"/>
                        </a:cxn>
                        <a:cxn ang="0">
                          <a:pos x="33" y="697"/>
                        </a:cxn>
                        <a:cxn ang="0">
                          <a:pos x="33" y="574"/>
                        </a:cxn>
                        <a:cxn ang="0">
                          <a:pos x="129" y="205"/>
                        </a:cxn>
                        <a:cxn ang="0">
                          <a:pos x="162" y="123"/>
                        </a:cxn>
                        <a:cxn ang="0">
                          <a:pos x="192" y="82"/>
                        </a:cxn>
                        <a:cxn ang="0">
                          <a:pos x="257" y="82"/>
                        </a:cxn>
                        <a:cxn ang="0">
                          <a:pos x="290" y="42"/>
                        </a:cxn>
                        <a:cxn ang="0">
                          <a:pos x="323" y="0"/>
                        </a:cxn>
                        <a:cxn ang="0">
                          <a:pos x="386" y="0"/>
                        </a:cxn>
                        <a:cxn ang="0">
                          <a:pos x="451" y="0"/>
                        </a:cxn>
                        <a:cxn ang="0">
                          <a:pos x="515" y="42"/>
                        </a:cxn>
                        <a:cxn ang="0">
                          <a:pos x="580" y="123"/>
                        </a:cxn>
                        <a:cxn ang="0">
                          <a:pos x="643" y="205"/>
                        </a:cxn>
                        <a:cxn ang="0">
                          <a:pos x="708" y="247"/>
                        </a:cxn>
                        <a:cxn ang="0">
                          <a:pos x="740" y="328"/>
                        </a:cxn>
                        <a:cxn ang="0">
                          <a:pos x="772" y="409"/>
                        </a:cxn>
                        <a:cxn ang="0">
                          <a:pos x="772" y="491"/>
                        </a:cxn>
                        <a:cxn ang="0">
                          <a:pos x="740" y="655"/>
                        </a:cxn>
                        <a:cxn ang="0">
                          <a:pos x="515" y="1064"/>
                        </a:cxn>
                        <a:cxn ang="0">
                          <a:pos x="451" y="1146"/>
                        </a:cxn>
                        <a:cxn ang="0">
                          <a:pos x="419" y="1269"/>
                        </a:cxn>
                        <a:cxn ang="0">
                          <a:pos x="386" y="1311"/>
                        </a:cxn>
                        <a:cxn ang="0">
                          <a:pos x="353" y="1269"/>
                        </a:cxn>
                        <a:cxn ang="0">
                          <a:pos x="290" y="1228"/>
                        </a:cxn>
                        <a:cxn ang="0">
                          <a:pos x="225" y="1228"/>
                        </a:cxn>
                        <a:cxn ang="0">
                          <a:pos x="192" y="1188"/>
                        </a:cxn>
                        <a:cxn ang="0">
                          <a:pos x="162" y="1146"/>
                        </a:cxn>
                        <a:cxn ang="0">
                          <a:pos x="96" y="1106"/>
                        </a:cxn>
                        <a:cxn ang="0">
                          <a:pos x="33" y="1106"/>
                        </a:cxn>
                      </a:cxnLst>
                      <a:rect l="0" t="0" r="r" b="b"/>
                      <a:pathLst>
                        <a:path w="804" h="1311">
                          <a:moveTo>
                            <a:pt x="33" y="1106"/>
                          </a:moveTo>
                          <a:lnTo>
                            <a:pt x="0" y="1106"/>
                          </a:lnTo>
                          <a:lnTo>
                            <a:pt x="0" y="1064"/>
                          </a:lnTo>
                          <a:lnTo>
                            <a:pt x="0" y="1025"/>
                          </a:lnTo>
                          <a:lnTo>
                            <a:pt x="0" y="983"/>
                          </a:lnTo>
                          <a:lnTo>
                            <a:pt x="0" y="941"/>
                          </a:lnTo>
                          <a:lnTo>
                            <a:pt x="0" y="902"/>
                          </a:lnTo>
                          <a:lnTo>
                            <a:pt x="0" y="860"/>
                          </a:lnTo>
                          <a:lnTo>
                            <a:pt x="0" y="819"/>
                          </a:lnTo>
                          <a:lnTo>
                            <a:pt x="0" y="778"/>
                          </a:lnTo>
                          <a:lnTo>
                            <a:pt x="0" y="736"/>
                          </a:lnTo>
                          <a:lnTo>
                            <a:pt x="33" y="697"/>
                          </a:lnTo>
                          <a:lnTo>
                            <a:pt x="33" y="655"/>
                          </a:lnTo>
                          <a:lnTo>
                            <a:pt x="33" y="574"/>
                          </a:lnTo>
                          <a:lnTo>
                            <a:pt x="96" y="369"/>
                          </a:lnTo>
                          <a:lnTo>
                            <a:pt x="129" y="205"/>
                          </a:lnTo>
                          <a:lnTo>
                            <a:pt x="129" y="163"/>
                          </a:lnTo>
                          <a:lnTo>
                            <a:pt x="162" y="123"/>
                          </a:lnTo>
                          <a:lnTo>
                            <a:pt x="192" y="123"/>
                          </a:lnTo>
                          <a:lnTo>
                            <a:pt x="192" y="82"/>
                          </a:lnTo>
                          <a:lnTo>
                            <a:pt x="225" y="82"/>
                          </a:lnTo>
                          <a:lnTo>
                            <a:pt x="257" y="82"/>
                          </a:lnTo>
                          <a:lnTo>
                            <a:pt x="257" y="42"/>
                          </a:lnTo>
                          <a:lnTo>
                            <a:pt x="290" y="42"/>
                          </a:lnTo>
                          <a:lnTo>
                            <a:pt x="323" y="42"/>
                          </a:lnTo>
                          <a:lnTo>
                            <a:pt x="323" y="0"/>
                          </a:lnTo>
                          <a:lnTo>
                            <a:pt x="353" y="0"/>
                          </a:lnTo>
                          <a:lnTo>
                            <a:pt x="386" y="0"/>
                          </a:lnTo>
                          <a:lnTo>
                            <a:pt x="419" y="0"/>
                          </a:lnTo>
                          <a:lnTo>
                            <a:pt x="451" y="0"/>
                          </a:lnTo>
                          <a:lnTo>
                            <a:pt x="482" y="42"/>
                          </a:lnTo>
                          <a:lnTo>
                            <a:pt x="515" y="42"/>
                          </a:lnTo>
                          <a:lnTo>
                            <a:pt x="547" y="82"/>
                          </a:lnTo>
                          <a:lnTo>
                            <a:pt x="580" y="123"/>
                          </a:lnTo>
                          <a:lnTo>
                            <a:pt x="611" y="163"/>
                          </a:lnTo>
                          <a:lnTo>
                            <a:pt x="643" y="205"/>
                          </a:lnTo>
                          <a:lnTo>
                            <a:pt x="676" y="205"/>
                          </a:lnTo>
                          <a:lnTo>
                            <a:pt x="708" y="247"/>
                          </a:lnTo>
                          <a:lnTo>
                            <a:pt x="708" y="286"/>
                          </a:lnTo>
                          <a:lnTo>
                            <a:pt x="740" y="328"/>
                          </a:lnTo>
                          <a:lnTo>
                            <a:pt x="772" y="369"/>
                          </a:lnTo>
                          <a:lnTo>
                            <a:pt x="772" y="409"/>
                          </a:lnTo>
                          <a:lnTo>
                            <a:pt x="772" y="450"/>
                          </a:lnTo>
                          <a:lnTo>
                            <a:pt x="772" y="491"/>
                          </a:lnTo>
                          <a:lnTo>
                            <a:pt x="804" y="491"/>
                          </a:lnTo>
                          <a:lnTo>
                            <a:pt x="740" y="655"/>
                          </a:lnTo>
                          <a:lnTo>
                            <a:pt x="643" y="819"/>
                          </a:lnTo>
                          <a:lnTo>
                            <a:pt x="515" y="1064"/>
                          </a:lnTo>
                          <a:lnTo>
                            <a:pt x="482" y="1106"/>
                          </a:lnTo>
                          <a:lnTo>
                            <a:pt x="451" y="1146"/>
                          </a:lnTo>
                          <a:lnTo>
                            <a:pt x="451" y="1228"/>
                          </a:lnTo>
                          <a:lnTo>
                            <a:pt x="419" y="1269"/>
                          </a:lnTo>
                          <a:lnTo>
                            <a:pt x="419" y="1311"/>
                          </a:lnTo>
                          <a:lnTo>
                            <a:pt x="386" y="1311"/>
                          </a:lnTo>
                          <a:lnTo>
                            <a:pt x="353" y="1311"/>
                          </a:lnTo>
                          <a:lnTo>
                            <a:pt x="353" y="1269"/>
                          </a:lnTo>
                          <a:lnTo>
                            <a:pt x="323" y="1269"/>
                          </a:lnTo>
                          <a:lnTo>
                            <a:pt x="290" y="1228"/>
                          </a:lnTo>
                          <a:lnTo>
                            <a:pt x="257" y="1228"/>
                          </a:lnTo>
                          <a:lnTo>
                            <a:pt x="225" y="1228"/>
                          </a:lnTo>
                          <a:lnTo>
                            <a:pt x="225" y="1188"/>
                          </a:lnTo>
                          <a:lnTo>
                            <a:pt x="192" y="1188"/>
                          </a:lnTo>
                          <a:lnTo>
                            <a:pt x="162" y="1188"/>
                          </a:lnTo>
                          <a:lnTo>
                            <a:pt x="162" y="1146"/>
                          </a:lnTo>
                          <a:lnTo>
                            <a:pt x="129" y="1146"/>
                          </a:lnTo>
                          <a:lnTo>
                            <a:pt x="96" y="1106"/>
                          </a:lnTo>
                          <a:lnTo>
                            <a:pt x="64" y="1106"/>
                          </a:lnTo>
                          <a:lnTo>
                            <a:pt x="33" y="1106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1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2801" y="2253"/>
                      <a:ext cx="261" cy="305"/>
                    </a:xfrm>
                    <a:custGeom>
                      <a:avLst/>
                      <a:gdLst/>
                      <a:ahLst/>
                      <a:cxnLst>
                        <a:cxn ang="0">
                          <a:pos x="257" y="1147"/>
                        </a:cxn>
                        <a:cxn ang="0">
                          <a:pos x="192" y="1106"/>
                        </a:cxn>
                        <a:cxn ang="0">
                          <a:pos x="160" y="1065"/>
                        </a:cxn>
                        <a:cxn ang="0">
                          <a:pos x="95" y="1065"/>
                        </a:cxn>
                        <a:cxn ang="0">
                          <a:pos x="64" y="1025"/>
                        </a:cxn>
                        <a:cxn ang="0">
                          <a:pos x="0" y="983"/>
                        </a:cxn>
                        <a:cxn ang="0">
                          <a:pos x="64" y="942"/>
                        </a:cxn>
                        <a:cxn ang="0">
                          <a:pos x="192" y="574"/>
                        </a:cxn>
                        <a:cxn ang="0">
                          <a:pos x="160" y="246"/>
                        </a:cxn>
                        <a:cxn ang="0">
                          <a:pos x="224" y="205"/>
                        </a:cxn>
                        <a:cxn ang="0">
                          <a:pos x="257" y="164"/>
                        </a:cxn>
                        <a:cxn ang="0">
                          <a:pos x="289" y="123"/>
                        </a:cxn>
                        <a:cxn ang="0">
                          <a:pos x="321" y="82"/>
                        </a:cxn>
                        <a:cxn ang="0">
                          <a:pos x="385" y="82"/>
                        </a:cxn>
                        <a:cxn ang="0">
                          <a:pos x="418" y="42"/>
                        </a:cxn>
                        <a:cxn ang="0">
                          <a:pos x="481" y="0"/>
                        </a:cxn>
                        <a:cxn ang="0">
                          <a:pos x="481" y="82"/>
                        </a:cxn>
                        <a:cxn ang="0">
                          <a:pos x="514" y="123"/>
                        </a:cxn>
                        <a:cxn ang="0">
                          <a:pos x="546" y="123"/>
                        </a:cxn>
                        <a:cxn ang="0">
                          <a:pos x="610" y="164"/>
                        </a:cxn>
                        <a:cxn ang="0">
                          <a:pos x="642" y="205"/>
                        </a:cxn>
                        <a:cxn ang="0">
                          <a:pos x="675" y="246"/>
                        </a:cxn>
                        <a:cxn ang="0">
                          <a:pos x="738" y="286"/>
                        </a:cxn>
                        <a:cxn ang="0">
                          <a:pos x="707" y="328"/>
                        </a:cxn>
                        <a:cxn ang="0">
                          <a:pos x="675" y="451"/>
                        </a:cxn>
                        <a:cxn ang="0">
                          <a:pos x="675" y="574"/>
                        </a:cxn>
                        <a:cxn ang="0">
                          <a:pos x="675" y="737"/>
                        </a:cxn>
                        <a:cxn ang="0">
                          <a:pos x="675" y="819"/>
                        </a:cxn>
                        <a:cxn ang="0">
                          <a:pos x="675" y="942"/>
                        </a:cxn>
                        <a:cxn ang="0">
                          <a:pos x="610" y="983"/>
                        </a:cxn>
                        <a:cxn ang="0">
                          <a:pos x="546" y="1025"/>
                        </a:cxn>
                        <a:cxn ang="0">
                          <a:pos x="481" y="1025"/>
                        </a:cxn>
                        <a:cxn ang="0">
                          <a:pos x="449" y="1147"/>
                        </a:cxn>
                        <a:cxn ang="0">
                          <a:pos x="418" y="1187"/>
                        </a:cxn>
                        <a:cxn ang="0">
                          <a:pos x="352" y="1147"/>
                        </a:cxn>
                        <a:cxn ang="0">
                          <a:pos x="289" y="1147"/>
                        </a:cxn>
                      </a:cxnLst>
                      <a:rect l="0" t="0" r="r" b="b"/>
                      <a:pathLst>
                        <a:path w="738" h="1187">
                          <a:moveTo>
                            <a:pt x="289" y="1147"/>
                          </a:moveTo>
                          <a:lnTo>
                            <a:pt x="257" y="1147"/>
                          </a:lnTo>
                          <a:lnTo>
                            <a:pt x="224" y="1106"/>
                          </a:lnTo>
                          <a:lnTo>
                            <a:pt x="192" y="1106"/>
                          </a:lnTo>
                          <a:lnTo>
                            <a:pt x="160" y="1106"/>
                          </a:lnTo>
                          <a:lnTo>
                            <a:pt x="160" y="1065"/>
                          </a:lnTo>
                          <a:lnTo>
                            <a:pt x="128" y="1065"/>
                          </a:lnTo>
                          <a:lnTo>
                            <a:pt x="95" y="1065"/>
                          </a:lnTo>
                          <a:lnTo>
                            <a:pt x="95" y="1025"/>
                          </a:lnTo>
                          <a:lnTo>
                            <a:pt x="64" y="1025"/>
                          </a:lnTo>
                          <a:lnTo>
                            <a:pt x="31" y="983"/>
                          </a:lnTo>
                          <a:lnTo>
                            <a:pt x="0" y="983"/>
                          </a:lnTo>
                          <a:lnTo>
                            <a:pt x="31" y="942"/>
                          </a:lnTo>
                          <a:lnTo>
                            <a:pt x="64" y="942"/>
                          </a:lnTo>
                          <a:lnTo>
                            <a:pt x="128" y="860"/>
                          </a:lnTo>
                          <a:lnTo>
                            <a:pt x="192" y="574"/>
                          </a:lnTo>
                          <a:lnTo>
                            <a:pt x="192" y="409"/>
                          </a:lnTo>
                          <a:lnTo>
                            <a:pt x="160" y="246"/>
                          </a:lnTo>
                          <a:lnTo>
                            <a:pt x="192" y="205"/>
                          </a:lnTo>
                          <a:lnTo>
                            <a:pt x="224" y="205"/>
                          </a:lnTo>
                          <a:lnTo>
                            <a:pt x="224" y="164"/>
                          </a:lnTo>
                          <a:lnTo>
                            <a:pt x="257" y="164"/>
                          </a:lnTo>
                          <a:lnTo>
                            <a:pt x="257" y="123"/>
                          </a:lnTo>
                          <a:lnTo>
                            <a:pt x="289" y="123"/>
                          </a:lnTo>
                          <a:lnTo>
                            <a:pt x="321" y="123"/>
                          </a:lnTo>
                          <a:lnTo>
                            <a:pt x="321" y="82"/>
                          </a:lnTo>
                          <a:lnTo>
                            <a:pt x="352" y="82"/>
                          </a:lnTo>
                          <a:lnTo>
                            <a:pt x="385" y="82"/>
                          </a:lnTo>
                          <a:lnTo>
                            <a:pt x="385" y="42"/>
                          </a:lnTo>
                          <a:lnTo>
                            <a:pt x="418" y="42"/>
                          </a:lnTo>
                          <a:lnTo>
                            <a:pt x="449" y="0"/>
                          </a:lnTo>
                          <a:lnTo>
                            <a:pt x="481" y="0"/>
                          </a:lnTo>
                          <a:lnTo>
                            <a:pt x="481" y="42"/>
                          </a:lnTo>
                          <a:lnTo>
                            <a:pt x="481" y="82"/>
                          </a:lnTo>
                          <a:lnTo>
                            <a:pt x="481" y="123"/>
                          </a:lnTo>
                          <a:lnTo>
                            <a:pt x="514" y="123"/>
                          </a:lnTo>
                          <a:lnTo>
                            <a:pt x="514" y="82"/>
                          </a:lnTo>
                          <a:lnTo>
                            <a:pt x="546" y="123"/>
                          </a:lnTo>
                          <a:lnTo>
                            <a:pt x="579" y="164"/>
                          </a:lnTo>
                          <a:lnTo>
                            <a:pt x="610" y="164"/>
                          </a:lnTo>
                          <a:lnTo>
                            <a:pt x="610" y="205"/>
                          </a:lnTo>
                          <a:lnTo>
                            <a:pt x="642" y="205"/>
                          </a:lnTo>
                          <a:lnTo>
                            <a:pt x="642" y="246"/>
                          </a:lnTo>
                          <a:lnTo>
                            <a:pt x="675" y="246"/>
                          </a:lnTo>
                          <a:lnTo>
                            <a:pt x="707" y="246"/>
                          </a:lnTo>
                          <a:lnTo>
                            <a:pt x="738" y="286"/>
                          </a:lnTo>
                          <a:lnTo>
                            <a:pt x="738" y="328"/>
                          </a:lnTo>
                          <a:lnTo>
                            <a:pt x="707" y="328"/>
                          </a:lnTo>
                          <a:lnTo>
                            <a:pt x="707" y="370"/>
                          </a:lnTo>
                          <a:lnTo>
                            <a:pt x="675" y="451"/>
                          </a:lnTo>
                          <a:lnTo>
                            <a:pt x="675" y="491"/>
                          </a:lnTo>
                          <a:lnTo>
                            <a:pt x="675" y="574"/>
                          </a:lnTo>
                          <a:lnTo>
                            <a:pt x="642" y="697"/>
                          </a:lnTo>
                          <a:lnTo>
                            <a:pt x="675" y="737"/>
                          </a:lnTo>
                          <a:lnTo>
                            <a:pt x="675" y="779"/>
                          </a:lnTo>
                          <a:lnTo>
                            <a:pt x="675" y="819"/>
                          </a:lnTo>
                          <a:lnTo>
                            <a:pt x="675" y="901"/>
                          </a:lnTo>
                          <a:lnTo>
                            <a:pt x="675" y="942"/>
                          </a:lnTo>
                          <a:lnTo>
                            <a:pt x="642" y="942"/>
                          </a:lnTo>
                          <a:lnTo>
                            <a:pt x="610" y="983"/>
                          </a:lnTo>
                          <a:lnTo>
                            <a:pt x="579" y="983"/>
                          </a:lnTo>
                          <a:lnTo>
                            <a:pt x="546" y="1025"/>
                          </a:lnTo>
                          <a:lnTo>
                            <a:pt x="514" y="1025"/>
                          </a:lnTo>
                          <a:lnTo>
                            <a:pt x="481" y="1025"/>
                          </a:lnTo>
                          <a:lnTo>
                            <a:pt x="449" y="1065"/>
                          </a:lnTo>
                          <a:lnTo>
                            <a:pt x="449" y="1147"/>
                          </a:lnTo>
                          <a:lnTo>
                            <a:pt x="449" y="1187"/>
                          </a:lnTo>
                          <a:lnTo>
                            <a:pt x="418" y="1187"/>
                          </a:lnTo>
                          <a:lnTo>
                            <a:pt x="385" y="1147"/>
                          </a:lnTo>
                          <a:lnTo>
                            <a:pt x="352" y="1147"/>
                          </a:lnTo>
                          <a:lnTo>
                            <a:pt x="321" y="1147"/>
                          </a:lnTo>
                          <a:lnTo>
                            <a:pt x="289" y="1147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2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640" y="2210"/>
                      <a:ext cx="33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1147"/>
                        </a:cxn>
                        <a:cxn ang="0">
                          <a:pos x="65" y="1066"/>
                        </a:cxn>
                        <a:cxn ang="0">
                          <a:pos x="98" y="902"/>
                        </a:cxn>
                        <a:cxn ang="0">
                          <a:pos x="128" y="820"/>
                        </a:cxn>
                        <a:cxn ang="0">
                          <a:pos x="161" y="738"/>
                        </a:cxn>
                        <a:cxn ang="0">
                          <a:pos x="226" y="655"/>
                        </a:cxn>
                        <a:cxn ang="0">
                          <a:pos x="289" y="615"/>
                        </a:cxn>
                        <a:cxn ang="0">
                          <a:pos x="355" y="534"/>
                        </a:cxn>
                        <a:cxn ang="0">
                          <a:pos x="386" y="450"/>
                        </a:cxn>
                        <a:cxn ang="0">
                          <a:pos x="386" y="369"/>
                        </a:cxn>
                        <a:cxn ang="0">
                          <a:pos x="418" y="328"/>
                        </a:cxn>
                        <a:cxn ang="0">
                          <a:pos x="483" y="328"/>
                        </a:cxn>
                        <a:cxn ang="0">
                          <a:pos x="708" y="164"/>
                        </a:cxn>
                        <a:cxn ang="0">
                          <a:pos x="773" y="83"/>
                        </a:cxn>
                        <a:cxn ang="0">
                          <a:pos x="869" y="0"/>
                        </a:cxn>
                        <a:cxn ang="0">
                          <a:pos x="901" y="83"/>
                        </a:cxn>
                        <a:cxn ang="0">
                          <a:pos x="901" y="164"/>
                        </a:cxn>
                        <a:cxn ang="0">
                          <a:pos x="836" y="206"/>
                        </a:cxn>
                        <a:cxn ang="0">
                          <a:pos x="804" y="246"/>
                        </a:cxn>
                        <a:cxn ang="0">
                          <a:pos x="773" y="287"/>
                        </a:cxn>
                        <a:cxn ang="0">
                          <a:pos x="708" y="287"/>
                        </a:cxn>
                        <a:cxn ang="0">
                          <a:pos x="676" y="328"/>
                        </a:cxn>
                        <a:cxn ang="0">
                          <a:pos x="644" y="369"/>
                        </a:cxn>
                        <a:cxn ang="0">
                          <a:pos x="644" y="574"/>
                        </a:cxn>
                        <a:cxn ang="0">
                          <a:pos x="579" y="1025"/>
                        </a:cxn>
                        <a:cxn ang="0">
                          <a:pos x="483" y="1106"/>
                        </a:cxn>
                        <a:cxn ang="0">
                          <a:pos x="418" y="1147"/>
                        </a:cxn>
                        <a:cxn ang="0">
                          <a:pos x="355" y="1189"/>
                        </a:cxn>
                        <a:cxn ang="0">
                          <a:pos x="289" y="1228"/>
                        </a:cxn>
                        <a:cxn ang="0">
                          <a:pos x="257" y="1270"/>
                        </a:cxn>
                        <a:cxn ang="0">
                          <a:pos x="194" y="1311"/>
                        </a:cxn>
                        <a:cxn ang="0">
                          <a:pos x="128" y="1311"/>
                        </a:cxn>
                        <a:cxn ang="0">
                          <a:pos x="32" y="1311"/>
                        </a:cxn>
                      </a:cxnLst>
                      <a:rect l="0" t="0" r="r" b="b"/>
                      <a:pathLst>
                        <a:path w="933" h="1311">
                          <a:moveTo>
                            <a:pt x="0" y="1311"/>
                          </a:moveTo>
                          <a:lnTo>
                            <a:pt x="32" y="1147"/>
                          </a:lnTo>
                          <a:lnTo>
                            <a:pt x="65" y="1106"/>
                          </a:lnTo>
                          <a:lnTo>
                            <a:pt x="65" y="1066"/>
                          </a:lnTo>
                          <a:lnTo>
                            <a:pt x="65" y="1025"/>
                          </a:lnTo>
                          <a:lnTo>
                            <a:pt x="98" y="902"/>
                          </a:lnTo>
                          <a:lnTo>
                            <a:pt x="98" y="861"/>
                          </a:lnTo>
                          <a:lnTo>
                            <a:pt x="128" y="820"/>
                          </a:lnTo>
                          <a:lnTo>
                            <a:pt x="128" y="778"/>
                          </a:lnTo>
                          <a:lnTo>
                            <a:pt x="161" y="738"/>
                          </a:lnTo>
                          <a:lnTo>
                            <a:pt x="194" y="738"/>
                          </a:lnTo>
                          <a:lnTo>
                            <a:pt x="226" y="655"/>
                          </a:lnTo>
                          <a:lnTo>
                            <a:pt x="257" y="655"/>
                          </a:lnTo>
                          <a:lnTo>
                            <a:pt x="289" y="615"/>
                          </a:lnTo>
                          <a:lnTo>
                            <a:pt x="322" y="574"/>
                          </a:lnTo>
                          <a:lnTo>
                            <a:pt x="355" y="534"/>
                          </a:lnTo>
                          <a:lnTo>
                            <a:pt x="386" y="492"/>
                          </a:lnTo>
                          <a:lnTo>
                            <a:pt x="386" y="450"/>
                          </a:lnTo>
                          <a:lnTo>
                            <a:pt x="386" y="411"/>
                          </a:lnTo>
                          <a:lnTo>
                            <a:pt x="386" y="369"/>
                          </a:lnTo>
                          <a:lnTo>
                            <a:pt x="418" y="369"/>
                          </a:lnTo>
                          <a:lnTo>
                            <a:pt x="418" y="328"/>
                          </a:lnTo>
                          <a:lnTo>
                            <a:pt x="451" y="328"/>
                          </a:lnTo>
                          <a:lnTo>
                            <a:pt x="483" y="328"/>
                          </a:lnTo>
                          <a:lnTo>
                            <a:pt x="546" y="287"/>
                          </a:lnTo>
                          <a:lnTo>
                            <a:pt x="708" y="164"/>
                          </a:lnTo>
                          <a:lnTo>
                            <a:pt x="708" y="123"/>
                          </a:lnTo>
                          <a:lnTo>
                            <a:pt x="773" y="83"/>
                          </a:lnTo>
                          <a:lnTo>
                            <a:pt x="836" y="0"/>
                          </a:lnTo>
                          <a:lnTo>
                            <a:pt x="869" y="0"/>
                          </a:lnTo>
                          <a:lnTo>
                            <a:pt x="901" y="42"/>
                          </a:lnTo>
                          <a:lnTo>
                            <a:pt x="901" y="83"/>
                          </a:lnTo>
                          <a:lnTo>
                            <a:pt x="933" y="123"/>
                          </a:lnTo>
                          <a:lnTo>
                            <a:pt x="901" y="164"/>
                          </a:lnTo>
                          <a:lnTo>
                            <a:pt x="869" y="206"/>
                          </a:lnTo>
                          <a:lnTo>
                            <a:pt x="836" y="206"/>
                          </a:lnTo>
                          <a:lnTo>
                            <a:pt x="836" y="246"/>
                          </a:lnTo>
                          <a:lnTo>
                            <a:pt x="804" y="246"/>
                          </a:lnTo>
                          <a:lnTo>
                            <a:pt x="773" y="246"/>
                          </a:lnTo>
                          <a:lnTo>
                            <a:pt x="773" y="287"/>
                          </a:lnTo>
                          <a:lnTo>
                            <a:pt x="740" y="287"/>
                          </a:lnTo>
                          <a:lnTo>
                            <a:pt x="708" y="287"/>
                          </a:lnTo>
                          <a:lnTo>
                            <a:pt x="708" y="328"/>
                          </a:lnTo>
                          <a:lnTo>
                            <a:pt x="676" y="328"/>
                          </a:lnTo>
                          <a:lnTo>
                            <a:pt x="676" y="369"/>
                          </a:lnTo>
                          <a:lnTo>
                            <a:pt x="644" y="369"/>
                          </a:lnTo>
                          <a:lnTo>
                            <a:pt x="612" y="411"/>
                          </a:lnTo>
                          <a:lnTo>
                            <a:pt x="644" y="574"/>
                          </a:lnTo>
                          <a:lnTo>
                            <a:pt x="644" y="738"/>
                          </a:lnTo>
                          <a:lnTo>
                            <a:pt x="579" y="1025"/>
                          </a:lnTo>
                          <a:lnTo>
                            <a:pt x="516" y="1106"/>
                          </a:lnTo>
                          <a:lnTo>
                            <a:pt x="483" y="1106"/>
                          </a:lnTo>
                          <a:lnTo>
                            <a:pt x="451" y="1147"/>
                          </a:lnTo>
                          <a:lnTo>
                            <a:pt x="418" y="1147"/>
                          </a:lnTo>
                          <a:lnTo>
                            <a:pt x="386" y="1147"/>
                          </a:lnTo>
                          <a:lnTo>
                            <a:pt x="355" y="1189"/>
                          </a:lnTo>
                          <a:lnTo>
                            <a:pt x="322" y="1228"/>
                          </a:lnTo>
                          <a:lnTo>
                            <a:pt x="289" y="1228"/>
                          </a:lnTo>
                          <a:lnTo>
                            <a:pt x="289" y="1270"/>
                          </a:lnTo>
                          <a:lnTo>
                            <a:pt x="257" y="1270"/>
                          </a:lnTo>
                          <a:lnTo>
                            <a:pt x="226" y="1311"/>
                          </a:lnTo>
                          <a:lnTo>
                            <a:pt x="194" y="1311"/>
                          </a:lnTo>
                          <a:lnTo>
                            <a:pt x="161" y="1311"/>
                          </a:lnTo>
                          <a:lnTo>
                            <a:pt x="128" y="1311"/>
                          </a:lnTo>
                          <a:lnTo>
                            <a:pt x="65" y="1311"/>
                          </a:lnTo>
                          <a:lnTo>
                            <a:pt x="32" y="1311"/>
                          </a:lnTo>
                          <a:lnTo>
                            <a:pt x="0" y="131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3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175" y="2084"/>
                      <a:ext cx="330" cy="305"/>
                    </a:xfrm>
                    <a:custGeom>
                      <a:avLst/>
                      <a:gdLst/>
                      <a:ahLst/>
                      <a:cxnLst>
                        <a:cxn ang="0">
                          <a:pos x="901" y="409"/>
                        </a:cxn>
                        <a:cxn ang="0">
                          <a:pos x="868" y="533"/>
                        </a:cxn>
                        <a:cxn ang="0">
                          <a:pos x="868" y="614"/>
                        </a:cxn>
                        <a:cxn ang="0">
                          <a:pos x="837" y="736"/>
                        </a:cxn>
                        <a:cxn ang="0">
                          <a:pos x="868" y="819"/>
                        </a:cxn>
                        <a:cxn ang="0">
                          <a:pos x="837" y="901"/>
                        </a:cxn>
                        <a:cxn ang="0">
                          <a:pos x="805" y="941"/>
                        </a:cxn>
                        <a:cxn ang="0">
                          <a:pos x="772" y="983"/>
                        </a:cxn>
                        <a:cxn ang="0">
                          <a:pos x="708" y="1064"/>
                        </a:cxn>
                        <a:cxn ang="0">
                          <a:pos x="676" y="1106"/>
                        </a:cxn>
                        <a:cxn ang="0">
                          <a:pos x="611" y="1187"/>
                        </a:cxn>
                        <a:cxn ang="0">
                          <a:pos x="547" y="1187"/>
                        </a:cxn>
                        <a:cxn ang="0">
                          <a:pos x="515" y="1146"/>
                        </a:cxn>
                        <a:cxn ang="0">
                          <a:pos x="451" y="1106"/>
                        </a:cxn>
                        <a:cxn ang="0">
                          <a:pos x="451" y="1025"/>
                        </a:cxn>
                        <a:cxn ang="0">
                          <a:pos x="387" y="1025"/>
                        </a:cxn>
                        <a:cxn ang="0">
                          <a:pos x="323" y="983"/>
                        </a:cxn>
                        <a:cxn ang="0">
                          <a:pos x="290" y="941"/>
                        </a:cxn>
                        <a:cxn ang="0">
                          <a:pos x="226" y="901"/>
                        </a:cxn>
                        <a:cxn ang="0">
                          <a:pos x="161" y="901"/>
                        </a:cxn>
                        <a:cxn ang="0">
                          <a:pos x="161" y="819"/>
                        </a:cxn>
                        <a:cxn ang="0">
                          <a:pos x="161" y="736"/>
                        </a:cxn>
                        <a:cxn ang="0">
                          <a:pos x="193" y="655"/>
                        </a:cxn>
                        <a:cxn ang="0">
                          <a:pos x="193" y="573"/>
                        </a:cxn>
                        <a:cxn ang="0">
                          <a:pos x="0" y="245"/>
                        </a:cxn>
                        <a:cxn ang="0">
                          <a:pos x="161" y="245"/>
                        </a:cxn>
                        <a:cxn ang="0">
                          <a:pos x="257" y="39"/>
                        </a:cxn>
                        <a:cxn ang="0">
                          <a:pos x="323" y="81"/>
                        </a:cxn>
                        <a:cxn ang="0">
                          <a:pos x="418" y="81"/>
                        </a:cxn>
                        <a:cxn ang="0">
                          <a:pos x="483" y="39"/>
                        </a:cxn>
                        <a:cxn ang="0">
                          <a:pos x="547" y="0"/>
                        </a:cxn>
                        <a:cxn ang="0">
                          <a:pos x="644" y="0"/>
                        </a:cxn>
                        <a:cxn ang="0">
                          <a:pos x="676" y="81"/>
                        </a:cxn>
                        <a:cxn ang="0">
                          <a:pos x="805" y="123"/>
                        </a:cxn>
                        <a:cxn ang="0">
                          <a:pos x="868" y="123"/>
                        </a:cxn>
                        <a:cxn ang="0">
                          <a:pos x="868" y="205"/>
                        </a:cxn>
                        <a:cxn ang="0">
                          <a:pos x="933" y="286"/>
                        </a:cxn>
                      </a:cxnLst>
                      <a:rect l="0" t="0" r="r" b="b"/>
                      <a:pathLst>
                        <a:path w="933" h="1187">
                          <a:moveTo>
                            <a:pt x="933" y="286"/>
                          </a:moveTo>
                          <a:lnTo>
                            <a:pt x="901" y="409"/>
                          </a:lnTo>
                          <a:lnTo>
                            <a:pt x="868" y="450"/>
                          </a:lnTo>
                          <a:lnTo>
                            <a:pt x="868" y="533"/>
                          </a:lnTo>
                          <a:lnTo>
                            <a:pt x="868" y="573"/>
                          </a:lnTo>
                          <a:lnTo>
                            <a:pt x="868" y="614"/>
                          </a:lnTo>
                          <a:lnTo>
                            <a:pt x="837" y="697"/>
                          </a:lnTo>
                          <a:lnTo>
                            <a:pt x="837" y="736"/>
                          </a:lnTo>
                          <a:lnTo>
                            <a:pt x="868" y="778"/>
                          </a:lnTo>
                          <a:lnTo>
                            <a:pt x="868" y="819"/>
                          </a:lnTo>
                          <a:lnTo>
                            <a:pt x="868" y="859"/>
                          </a:lnTo>
                          <a:lnTo>
                            <a:pt x="837" y="901"/>
                          </a:lnTo>
                          <a:lnTo>
                            <a:pt x="837" y="941"/>
                          </a:lnTo>
                          <a:lnTo>
                            <a:pt x="805" y="941"/>
                          </a:lnTo>
                          <a:lnTo>
                            <a:pt x="805" y="983"/>
                          </a:lnTo>
                          <a:lnTo>
                            <a:pt x="772" y="983"/>
                          </a:lnTo>
                          <a:lnTo>
                            <a:pt x="740" y="1025"/>
                          </a:lnTo>
                          <a:lnTo>
                            <a:pt x="708" y="1064"/>
                          </a:lnTo>
                          <a:lnTo>
                            <a:pt x="676" y="1064"/>
                          </a:lnTo>
                          <a:lnTo>
                            <a:pt x="676" y="1106"/>
                          </a:lnTo>
                          <a:lnTo>
                            <a:pt x="644" y="1146"/>
                          </a:lnTo>
                          <a:lnTo>
                            <a:pt x="611" y="1187"/>
                          </a:lnTo>
                          <a:lnTo>
                            <a:pt x="580" y="1187"/>
                          </a:lnTo>
                          <a:lnTo>
                            <a:pt x="547" y="1187"/>
                          </a:lnTo>
                          <a:lnTo>
                            <a:pt x="547" y="1146"/>
                          </a:lnTo>
                          <a:lnTo>
                            <a:pt x="515" y="1146"/>
                          </a:lnTo>
                          <a:lnTo>
                            <a:pt x="483" y="1106"/>
                          </a:lnTo>
                          <a:lnTo>
                            <a:pt x="451" y="1106"/>
                          </a:lnTo>
                          <a:lnTo>
                            <a:pt x="451" y="1064"/>
                          </a:lnTo>
                          <a:lnTo>
                            <a:pt x="451" y="1025"/>
                          </a:lnTo>
                          <a:lnTo>
                            <a:pt x="418" y="1025"/>
                          </a:lnTo>
                          <a:lnTo>
                            <a:pt x="387" y="1025"/>
                          </a:lnTo>
                          <a:lnTo>
                            <a:pt x="354" y="983"/>
                          </a:lnTo>
                          <a:lnTo>
                            <a:pt x="323" y="983"/>
                          </a:lnTo>
                          <a:lnTo>
                            <a:pt x="323" y="941"/>
                          </a:lnTo>
                          <a:lnTo>
                            <a:pt x="290" y="941"/>
                          </a:lnTo>
                          <a:lnTo>
                            <a:pt x="257" y="901"/>
                          </a:lnTo>
                          <a:lnTo>
                            <a:pt x="226" y="901"/>
                          </a:lnTo>
                          <a:lnTo>
                            <a:pt x="193" y="901"/>
                          </a:lnTo>
                          <a:lnTo>
                            <a:pt x="161" y="901"/>
                          </a:lnTo>
                          <a:lnTo>
                            <a:pt x="161" y="859"/>
                          </a:lnTo>
                          <a:lnTo>
                            <a:pt x="161" y="819"/>
                          </a:lnTo>
                          <a:lnTo>
                            <a:pt x="161" y="778"/>
                          </a:lnTo>
                          <a:lnTo>
                            <a:pt x="161" y="736"/>
                          </a:lnTo>
                          <a:lnTo>
                            <a:pt x="161" y="697"/>
                          </a:lnTo>
                          <a:lnTo>
                            <a:pt x="193" y="655"/>
                          </a:lnTo>
                          <a:lnTo>
                            <a:pt x="193" y="614"/>
                          </a:lnTo>
                          <a:lnTo>
                            <a:pt x="193" y="573"/>
                          </a:lnTo>
                          <a:lnTo>
                            <a:pt x="193" y="491"/>
                          </a:lnTo>
                          <a:lnTo>
                            <a:pt x="0" y="245"/>
                          </a:lnTo>
                          <a:lnTo>
                            <a:pt x="65" y="163"/>
                          </a:lnTo>
                          <a:lnTo>
                            <a:pt x="161" y="245"/>
                          </a:lnTo>
                          <a:lnTo>
                            <a:pt x="290" y="39"/>
                          </a:lnTo>
                          <a:lnTo>
                            <a:pt x="257" y="39"/>
                          </a:lnTo>
                          <a:lnTo>
                            <a:pt x="290" y="39"/>
                          </a:lnTo>
                          <a:lnTo>
                            <a:pt x="323" y="81"/>
                          </a:lnTo>
                          <a:lnTo>
                            <a:pt x="387" y="81"/>
                          </a:lnTo>
                          <a:lnTo>
                            <a:pt x="418" y="81"/>
                          </a:lnTo>
                          <a:lnTo>
                            <a:pt x="451" y="81"/>
                          </a:lnTo>
                          <a:lnTo>
                            <a:pt x="483" y="39"/>
                          </a:lnTo>
                          <a:lnTo>
                            <a:pt x="515" y="39"/>
                          </a:lnTo>
                          <a:lnTo>
                            <a:pt x="547" y="0"/>
                          </a:lnTo>
                          <a:lnTo>
                            <a:pt x="611" y="0"/>
                          </a:lnTo>
                          <a:lnTo>
                            <a:pt x="644" y="0"/>
                          </a:lnTo>
                          <a:lnTo>
                            <a:pt x="644" y="39"/>
                          </a:lnTo>
                          <a:lnTo>
                            <a:pt x="676" y="81"/>
                          </a:lnTo>
                          <a:lnTo>
                            <a:pt x="708" y="123"/>
                          </a:lnTo>
                          <a:lnTo>
                            <a:pt x="805" y="123"/>
                          </a:lnTo>
                          <a:lnTo>
                            <a:pt x="837" y="81"/>
                          </a:lnTo>
                          <a:lnTo>
                            <a:pt x="868" y="123"/>
                          </a:lnTo>
                          <a:lnTo>
                            <a:pt x="868" y="163"/>
                          </a:lnTo>
                          <a:lnTo>
                            <a:pt x="868" y="205"/>
                          </a:lnTo>
                          <a:lnTo>
                            <a:pt x="901" y="245"/>
                          </a:lnTo>
                          <a:lnTo>
                            <a:pt x="933" y="286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4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2891" y="1864"/>
                      <a:ext cx="398" cy="462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1350"/>
                        </a:cxn>
                        <a:cxn ang="0">
                          <a:pos x="95" y="1269"/>
                        </a:cxn>
                        <a:cxn ang="0">
                          <a:pos x="32" y="1146"/>
                        </a:cxn>
                        <a:cxn ang="0">
                          <a:pos x="0" y="1064"/>
                        </a:cxn>
                        <a:cxn ang="0">
                          <a:pos x="32" y="983"/>
                        </a:cxn>
                        <a:cxn ang="0">
                          <a:pos x="64" y="900"/>
                        </a:cxn>
                        <a:cxn ang="0">
                          <a:pos x="128" y="819"/>
                        </a:cxn>
                        <a:cxn ang="0">
                          <a:pos x="161" y="736"/>
                        </a:cxn>
                        <a:cxn ang="0">
                          <a:pos x="193" y="655"/>
                        </a:cxn>
                        <a:cxn ang="0">
                          <a:pos x="224" y="614"/>
                        </a:cxn>
                        <a:cxn ang="0">
                          <a:pos x="257" y="572"/>
                        </a:cxn>
                        <a:cxn ang="0">
                          <a:pos x="257" y="491"/>
                        </a:cxn>
                        <a:cxn ang="0">
                          <a:pos x="482" y="328"/>
                        </a:cxn>
                        <a:cxn ang="0">
                          <a:pos x="514" y="205"/>
                        </a:cxn>
                        <a:cxn ang="0">
                          <a:pos x="546" y="123"/>
                        </a:cxn>
                        <a:cxn ang="0">
                          <a:pos x="579" y="39"/>
                        </a:cxn>
                        <a:cxn ang="0">
                          <a:pos x="642" y="39"/>
                        </a:cxn>
                        <a:cxn ang="0">
                          <a:pos x="707" y="0"/>
                        </a:cxn>
                        <a:cxn ang="0">
                          <a:pos x="772" y="0"/>
                        </a:cxn>
                        <a:cxn ang="0">
                          <a:pos x="836" y="39"/>
                        </a:cxn>
                        <a:cxn ang="0">
                          <a:pos x="836" y="81"/>
                        </a:cxn>
                        <a:cxn ang="0">
                          <a:pos x="836" y="163"/>
                        </a:cxn>
                        <a:cxn ang="0">
                          <a:pos x="869" y="205"/>
                        </a:cxn>
                        <a:cxn ang="0">
                          <a:pos x="869" y="286"/>
                        </a:cxn>
                        <a:cxn ang="0">
                          <a:pos x="869" y="409"/>
                        </a:cxn>
                        <a:cxn ang="0">
                          <a:pos x="900" y="450"/>
                        </a:cxn>
                        <a:cxn ang="0">
                          <a:pos x="900" y="531"/>
                        </a:cxn>
                        <a:cxn ang="0">
                          <a:pos x="964" y="531"/>
                        </a:cxn>
                        <a:cxn ang="0">
                          <a:pos x="1029" y="614"/>
                        </a:cxn>
                        <a:cxn ang="0">
                          <a:pos x="1093" y="655"/>
                        </a:cxn>
                        <a:cxn ang="0">
                          <a:pos x="1126" y="736"/>
                        </a:cxn>
                        <a:cxn ang="0">
                          <a:pos x="1093" y="819"/>
                        </a:cxn>
                        <a:cxn ang="0">
                          <a:pos x="1093" y="900"/>
                        </a:cxn>
                        <a:cxn ang="0">
                          <a:pos x="869" y="1022"/>
                        </a:cxn>
                        <a:cxn ang="0">
                          <a:pos x="997" y="1350"/>
                        </a:cxn>
                        <a:cxn ang="0">
                          <a:pos x="997" y="1473"/>
                        </a:cxn>
                        <a:cxn ang="0">
                          <a:pos x="964" y="1514"/>
                        </a:cxn>
                        <a:cxn ang="0">
                          <a:pos x="900" y="1556"/>
                        </a:cxn>
                        <a:cxn ang="0">
                          <a:pos x="803" y="1556"/>
                        </a:cxn>
                        <a:cxn ang="0">
                          <a:pos x="739" y="1638"/>
                        </a:cxn>
                        <a:cxn ang="0">
                          <a:pos x="707" y="1678"/>
                        </a:cxn>
                        <a:cxn ang="0">
                          <a:pos x="642" y="1719"/>
                        </a:cxn>
                        <a:cxn ang="0">
                          <a:pos x="546" y="1761"/>
                        </a:cxn>
                        <a:cxn ang="0">
                          <a:pos x="482" y="1800"/>
                        </a:cxn>
                        <a:cxn ang="0">
                          <a:pos x="418" y="1761"/>
                        </a:cxn>
                        <a:cxn ang="0">
                          <a:pos x="385" y="1719"/>
                        </a:cxn>
                        <a:cxn ang="0">
                          <a:pos x="353" y="1678"/>
                        </a:cxn>
                        <a:cxn ang="0">
                          <a:pos x="289" y="1638"/>
                        </a:cxn>
                        <a:cxn ang="0">
                          <a:pos x="257" y="1638"/>
                        </a:cxn>
                        <a:cxn ang="0">
                          <a:pos x="224" y="1597"/>
                        </a:cxn>
                        <a:cxn ang="0">
                          <a:pos x="224" y="1514"/>
                        </a:cxn>
                        <a:cxn ang="0">
                          <a:pos x="224" y="1473"/>
                        </a:cxn>
                        <a:cxn ang="0">
                          <a:pos x="193" y="1392"/>
                        </a:cxn>
                      </a:cxnLst>
                      <a:rect l="0" t="0" r="r" b="b"/>
                      <a:pathLst>
                        <a:path w="1126" h="1800">
                          <a:moveTo>
                            <a:pt x="161" y="1350"/>
                          </a:moveTo>
                          <a:lnTo>
                            <a:pt x="128" y="1350"/>
                          </a:lnTo>
                          <a:lnTo>
                            <a:pt x="95" y="1311"/>
                          </a:lnTo>
                          <a:lnTo>
                            <a:pt x="95" y="1269"/>
                          </a:lnTo>
                          <a:lnTo>
                            <a:pt x="64" y="1228"/>
                          </a:lnTo>
                          <a:lnTo>
                            <a:pt x="32" y="1146"/>
                          </a:lnTo>
                          <a:lnTo>
                            <a:pt x="0" y="1106"/>
                          </a:lnTo>
                          <a:lnTo>
                            <a:pt x="0" y="1064"/>
                          </a:lnTo>
                          <a:lnTo>
                            <a:pt x="0" y="1022"/>
                          </a:lnTo>
                          <a:lnTo>
                            <a:pt x="32" y="983"/>
                          </a:lnTo>
                          <a:lnTo>
                            <a:pt x="64" y="941"/>
                          </a:lnTo>
                          <a:lnTo>
                            <a:pt x="64" y="900"/>
                          </a:lnTo>
                          <a:lnTo>
                            <a:pt x="95" y="859"/>
                          </a:lnTo>
                          <a:lnTo>
                            <a:pt x="128" y="819"/>
                          </a:lnTo>
                          <a:lnTo>
                            <a:pt x="128" y="778"/>
                          </a:lnTo>
                          <a:lnTo>
                            <a:pt x="161" y="736"/>
                          </a:lnTo>
                          <a:lnTo>
                            <a:pt x="193" y="695"/>
                          </a:lnTo>
                          <a:lnTo>
                            <a:pt x="193" y="655"/>
                          </a:lnTo>
                          <a:lnTo>
                            <a:pt x="224" y="655"/>
                          </a:lnTo>
                          <a:lnTo>
                            <a:pt x="224" y="614"/>
                          </a:lnTo>
                          <a:lnTo>
                            <a:pt x="257" y="614"/>
                          </a:lnTo>
                          <a:lnTo>
                            <a:pt x="257" y="572"/>
                          </a:lnTo>
                          <a:lnTo>
                            <a:pt x="257" y="531"/>
                          </a:lnTo>
                          <a:lnTo>
                            <a:pt x="257" y="491"/>
                          </a:lnTo>
                          <a:lnTo>
                            <a:pt x="450" y="614"/>
                          </a:lnTo>
                          <a:lnTo>
                            <a:pt x="482" y="328"/>
                          </a:lnTo>
                          <a:lnTo>
                            <a:pt x="514" y="244"/>
                          </a:lnTo>
                          <a:lnTo>
                            <a:pt x="514" y="205"/>
                          </a:lnTo>
                          <a:lnTo>
                            <a:pt x="514" y="163"/>
                          </a:lnTo>
                          <a:lnTo>
                            <a:pt x="546" y="123"/>
                          </a:lnTo>
                          <a:lnTo>
                            <a:pt x="546" y="39"/>
                          </a:lnTo>
                          <a:lnTo>
                            <a:pt x="579" y="39"/>
                          </a:lnTo>
                          <a:lnTo>
                            <a:pt x="611" y="39"/>
                          </a:lnTo>
                          <a:lnTo>
                            <a:pt x="642" y="39"/>
                          </a:lnTo>
                          <a:lnTo>
                            <a:pt x="675" y="39"/>
                          </a:lnTo>
                          <a:lnTo>
                            <a:pt x="707" y="0"/>
                          </a:lnTo>
                          <a:lnTo>
                            <a:pt x="739" y="0"/>
                          </a:lnTo>
                          <a:lnTo>
                            <a:pt x="772" y="0"/>
                          </a:lnTo>
                          <a:lnTo>
                            <a:pt x="803" y="0"/>
                          </a:lnTo>
                          <a:lnTo>
                            <a:pt x="836" y="39"/>
                          </a:lnTo>
                          <a:lnTo>
                            <a:pt x="869" y="39"/>
                          </a:lnTo>
                          <a:lnTo>
                            <a:pt x="836" y="81"/>
                          </a:lnTo>
                          <a:lnTo>
                            <a:pt x="836" y="123"/>
                          </a:lnTo>
                          <a:lnTo>
                            <a:pt x="836" y="163"/>
                          </a:lnTo>
                          <a:lnTo>
                            <a:pt x="869" y="163"/>
                          </a:lnTo>
                          <a:lnTo>
                            <a:pt x="869" y="205"/>
                          </a:lnTo>
                          <a:lnTo>
                            <a:pt x="869" y="244"/>
                          </a:lnTo>
                          <a:lnTo>
                            <a:pt x="869" y="286"/>
                          </a:lnTo>
                          <a:lnTo>
                            <a:pt x="869" y="367"/>
                          </a:lnTo>
                          <a:lnTo>
                            <a:pt x="869" y="409"/>
                          </a:lnTo>
                          <a:lnTo>
                            <a:pt x="869" y="450"/>
                          </a:lnTo>
                          <a:lnTo>
                            <a:pt x="900" y="450"/>
                          </a:lnTo>
                          <a:lnTo>
                            <a:pt x="900" y="491"/>
                          </a:lnTo>
                          <a:lnTo>
                            <a:pt x="900" y="531"/>
                          </a:lnTo>
                          <a:lnTo>
                            <a:pt x="932" y="531"/>
                          </a:lnTo>
                          <a:lnTo>
                            <a:pt x="964" y="531"/>
                          </a:lnTo>
                          <a:lnTo>
                            <a:pt x="997" y="572"/>
                          </a:lnTo>
                          <a:lnTo>
                            <a:pt x="1029" y="614"/>
                          </a:lnTo>
                          <a:lnTo>
                            <a:pt x="1061" y="614"/>
                          </a:lnTo>
                          <a:lnTo>
                            <a:pt x="1093" y="655"/>
                          </a:lnTo>
                          <a:lnTo>
                            <a:pt x="1093" y="695"/>
                          </a:lnTo>
                          <a:lnTo>
                            <a:pt x="1126" y="736"/>
                          </a:lnTo>
                          <a:lnTo>
                            <a:pt x="1126" y="778"/>
                          </a:lnTo>
                          <a:lnTo>
                            <a:pt x="1093" y="819"/>
                          </a:lnTo>
                          <a:lnTo>
                            <a:pt x="1061" y="900"/>
                          </a:lnTo>
                          <a:lnTo>
                            <a:pt x="1093" y="900"/>
                          </a:lnTo>
                          <a:lnTo>
                            <a:pt x="964" y="1106"/>
                          </a:lnTo>
                          <a:lnTo>
                            <a:pt x="869" y="1022"/>
                          </a:lnTo>
                          <a:lnTo>
                            <a:pt x="803" y="1106"/>
                          </a:lnTo>
                          <a:lnTo>
                            <a:pt x="997" y="1350"/>
                          </a:lnTo>
                          <a:lnTo>
                            <a:pt x="997" y="1433"/>
                          </a:lnTo>
                          <a:lnTo>
                            <a:pt x="997" y="1473"/>
                          </a:lnTo>
                          <a:lnTo>
                            <a:pt x="997" y="1514"/>
                          </a:lnTo>
                          <a:lnTo>
                            <a:pt x="964" y="1514"/>
                          </a:lnTo>
                          <a:lnTo>
                            <a:pt x="932" y="1514"/>
                          </a:lnTo>
                          <a:lnTo>
                            <a:pt x="900" y="1556"/>
                          </a:lnTo>
                          <a:lnTo>
                            <a:pt x="869" y="1556"/>
                          </a:lnTo>
                          <a:lnTo>
                            <a:pt x="803" y="1556"/>
                          </a:lnTo>
                          <a:lnTo>
                            <a:pt x="772" y="1597"/>
                          </a:lnTo>
                          <a:lnTo>
                            <a:pt x="739" y="1638"/>
                          </a:lnTo>
                          <a:lnTo>
                            <a:pt x="707" y="1638"/>
                          </a:lnTo>
                          <a:lnTo>
                            <a:pt x="707" y="1678"/>
                          </a:lnTo>
                          <a:lnTo>
                            <a:pt x="642" y="1678"/>
                          </a:lnTo>
                          <a:lnTo>
                            <a:pt x="642" y="1719"/>
                          </a:lnTo>
                          <a:lnTo>
                            <a:pt x="579" y="1761"/>
                          </a:lnTo>
                          <a:lnTo>
                            <a:pt x="546" y="1761"/>
                          </a:lnTo>
                          <a:lnTo>
                            <a:pt x="514" y="1761"/>
                          </a:lnTo>
                          <a:lnTo>
                            <a:pt x="482" y="1800"/>
                          </a:lnTo>
                          <a:lnTo>
                            <a:pt x="450" y="1761"/>
                          </a:lnTo>
                          <a:lnTo>
                            <a:pt x="418" y="1761"/>
                          </a:lnTo>
                          <a:lnTo>
                            <a:pt x="385" y="1761"/>
                          </a:lnTo>
                          <a:lnTo>
                            <a:pt x="385" y="1719"/>
                          </a:lnTo>
                          <a:lnTo>
                            <a:pt x="353" y="1719"/>
                          </a:lnTo>
                          <a:lnTo>
                            <a:pt x="353" y="1678"/>
                          </a:lnTo>
                          <a:lnTo>
                            <a:pt x="322" y="1678"/>
                          </a:lnTo>
                          <a:lnTo>
                            <a:pt x="289" y="1638"/>
                          </a:lnTo>
                          <a:lnTo>
                            <a:pt x="257" y="1597"/>
                          </a:lnTo>
                          <a:lnTo>
                            <a:pt x="257" y="1638"/>
                          </a:lnTo>
                          <a:lnTo>
                            <a:pt x="224" y="1638"/>
                          </a:lnTo>
                          <a:lnTo>
                            <a:pt x="224" y="1597"/>
                          </a:lnTo>
                          <a:lnTo>
                            <a:pt x="224" y="1556"/>
                          </a:lnTo>
                          <a:lnTo>
                            <a:pt x="224" y="1514"/>
                          </a:lnTo>
                          <a:lnTo>
                            <a:pt x="193" y="1514"/>
                          </a:lnTo>
                          <a:lnTo>
                            <a:pt x="224" y="1473"/>
                          </a:lnTo>
                          <a:lnTo>
                            <a:pt x="193" y="1433"/>
                          </a:lnTo>
                          <a:lnTo>
                            <a:pt x="193" y="1392"/>
                          </a:lnTo>
                          <a:lnTo>
                            <a:pt x="161" y="135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5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3363" y="2161"/>
                      <a:ext cx="144" cy="155"/>
                    </a:xfrm>
                    <a:custGeom>
                      <a:avLst/>
                      <a:gdLst/>
                      <a:ahLst/>
                      <a:cxnLst>
                        <a:cxn ang="0">
                          <a:pos x="313" y="604"/>
                        </a:cxn>
                        <a:cxn ang="0">
                          <a:pos x="242" y="550"/>
                        </a:cxn>
                        <a:cxn ang="0">
                          <a:pos x="185" y="516"/>
                        </a:cxn>
                        <a:cxn ang="0">
                          <a:pos x="132" y="492"/>
                        </a:cxn>
                        <a:cxn ang="0">
                          <a:pos x="77" y="476"/>
                        </a:cxn>
                        <a:cxn ang="0">
                          <a:pos x="54" y="442"/>
                        </a:cxn>
                        <a:cxn ang="0">
                          <a:pos x="43" y="384"/>
                        </a:cxn>
                        <a:cxn ang="0">
                          <a:pos x="48" y="325"/>
                        </a:cxn>
                        <a:cxn ang="0">
                          <a:pos x="34" y="247"/>
                        </a:cxn>
                        <a:cxn ang="0">
                          <a:pos x="14" y="183"/>
                        </a:cxn>
                        <a:cxn ang="0">
                          <a:pos x="0" y="146"/>
                        </a:cxn>
                        <a:cxn ang="0">
                          <a:pos x="51" y="113"/>
                        </a:cxn>
                        <a:cxn ang="0">
                          <a:pos x="98" y="92"/>
                        </a:cxn>
                        <a:cxn ang="0">
                          <a:pos x="142" y="76"/>
                        </a:cxn>
                        <a:cxn ang="0">
                          <a:pos x="182" y="66"/>
                        </a:cxn>
                        <a:cxn ang="0">
                          <a:pos x="242" y="63"/>
                        </a:cxn>
                        <a:cxn ang="0">
                          <a:pos x="300" y="55"/>
                        </a:cxn>
                        <a:cxn ang="0">
                          <a:pos x="340" y="42"/>
                        </a:cxn>
                        <a:cxn ang="0">
                          <a:pos x="407" y="0"/>
                        </a:cxn>
                        <a:cxn ang="0">
                          <a:pos x="379" y="113"/>
                        </a:cxn>
                        <a:cxn ang="0">
                          <a:pos x="350" y="155"/>
                        </a:cxn>
                        <a:cxn ang="0">
                          <a:pos x="343" y="334"/>
                        </a:cxn>
                        <a:cxn ang="0">
                          <a:pos x="317" y="388"/>
                        </a:cxn>
                        <a:cxn ang="0">
                          <a:pos x="317" y="451"/>
                        </a:cxn>
                        <a:cxn ang="0">
                          <a:pos x="340" y="492"/>
                        </a:cxn>
                        <a:cxn ang="0">
                          <a:pos x="333" y="563"/>
                        </a:cxn>
                        <a:cxn ang="0">
                          <a:pos x="317" y="604"/>
                        </a:cxn>
                        <a:cxn ang="0">
                          <a:pos x="313" y="604"/>
                        </a:cxn>
                      </a:cxnLst>
                      <a:rect l="0" t="0" r="r" b="b"/>
                      <a:pathLst>
                        <a:path w="407" h="604">
                          <a:moveTo>
                            <a:pt x="313" y="604"/>
                          </a:moveTo>
                          <a:lnTo>
                            <a:pt x="242" y="550"/>
                          </a:lnTo>
                          <a:lnTo>
                            <a:pt x="185" y="516"/>
                          </a:lnTo>
                          <a:lnTo>
                            <a:pt x="132" y="492"/>
                          </a:lnTo>
                          <a:lnTo>
                            <a:pt x="77" y="476"/>
                          </a:lnTo>
                          <a:lnTo>
                            <a:pt x="54" y="442"/>
                          </a:lnTo>
                          <a:lnTo>
                            <a:pt x="43" y="384"/>
                          </a:lnTo>
                          <a:lnTo>
                            <a:pt x="48" y="325"/>
                          </a:lnTo>
                          <a:lnTo>
                            <a:pt x="34" y="247"/>
                          </a:lnTo>
                          <a:lnTo>
                            <a:pt x="14" y="183"/>
                          </a:lnTo>
                          <a:lnTo>
                            <a:pt x="0" y="146"/>
                          </a:lnTo>
                          <a:lnTo>
                            <a:pt x="51" y="113"/>
                          </a:lnTo>
                          <a:lnTo>
                            <a:pt x="98" y="92"/>
                          </a:lnTo>
                          <a:lnTo>
                            <a:pt x="142" y="76"/>
                          </a:lnTo>
                          <a:lnTo>
                            <a:pt x="182" y="66"/>
                          </a:lnTo>
                          <a:lnTo>
                            <a:pt x="242" y="63"/>
                          </a:lnTo>
                          <a:lnTo>
                            <a:pt x="300" y="55"/>
                          </a:lnTo>
                          <a:lnTo>
                            <a:pt x="340" y="42"/>
                          </a:lnTo>
                          <a:lnTo>
                            <a:pt x="407" y="0"/>
                          </a:lnTo>
                          <a:lnTo>
                            <a:pt x="379" y="113"/>
                          </a:lnTo>
                          <a:lnTo>
                            <a:pt x="350" y="155"/>
                          </a:lnTo>
                          <a:lnTo>
                            <a:pt x="343" y="334"/>
                          </a:lnTo>
                          <a:lnTo>
                            <a:pt x="317" y="388"/>
                          </a:lnTo>
                          <a:lnTo>
                            <a:pt x="317" y="451"/>
                          </a:lnTo>
                          <a:lnTo>
                            <a:pt x="340" y="492"/>
                          </a:lnTo>
                          <a:lnTo>
                            <a:pt x="333" y="563"/>
                          </a:lnTo>
                          <a:lnTo>
                            <a:pt x="317" y="604"/>
                          </a:lnTo>
                          <a:lnTo>
                            <a:pt x="313" y="60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1" name="Freeform 299"/>
                <p:cNvSpPr>
                  <a:spLocks/>
                </p:cNvSpPr>
                <p:nvPr/>
              </p:nvSpPr>
              <p:spPr bwMode="auto">
                <a:xfrm>
                  <a:off x="3649" y="1877"/>
                  <a:ext cx="304" cy="233"/>
                </a:xfrm>
                <a:custGeom>
                  <a:avLst/>
                  <a:gdLst/>
                  <a:ahLst/>
                  <a:cxnLst>
                    <a:cxn ang="0">
                      <a:pos x="7" y="909"/>
                    </a:cxn>
                    <a:cxn ang="0">
                      <a:pos x="14" y="784"/>
                    </a:cxn>
                    <a:cxn ang="0">
                      <a:pos x="26" y="684"/>
                    </a:cxn>
                    <a:cxn ang="0">
                      <a:pos x="67" y="568"/>
                    </a:cxn>
                    <a:cxn ang="0">
                      <a:pos x="121" y="485"/>
                    </a:cxn>
                    <a:cxn ang="0">
                      <a:pos x="201" y="417"/>
                    </a:cxn>
                    <a:cxn ang="0">
                      <a:pos x="295" y="368"/>
                    </a:cxn>
                    <a:cxn ang="0">
                      <a:pos x="410" y="317"/>
                    </a:cxn>
                    <a:cxn ang="0">
                      <a:pos x="471" y="276"/>
                    </a:cxn>
                    <a:cxn ang="0">
                      <a:pos x="511" y="234"/>
                    </a:cxn>
                    <a:cxn ang="0">
                      <a:pos x="531" y="167"/>
                    </a:cxn>
                    <a:cxn ang="0">
                      <a:pos x="544" y="84"/>
                    </a:cxn>
                    <a:cxn ang="0">
                      <a:pos x="551" y="67"/>
                    </a:cxn>
                    <a:cxn ang="0">
                      <a:pos x="551" y="51"/>
                    </a:cxn>
                    <a:cxn ang="0">
                      <a:pos x="625" y="51"/>
                    </a:cxn>
                    <a:cxn ang="0">
                      <a:pos x="678" y="34"/>
                    </a:cxn>
                    <a:cxn ang="0">
                      <a:pos x="726" y="0"/>
                    </a:cxn>
                    <a:cxn ang="0">
                      <a:pos x="760" y="8"/>
                    </a:cxn>
                    <a:cxn ang="0">
                      <a:pos x="767" y="34"/>
                    </a:cxn>
                    <a:cxn ang="0">
                      <a:pos x="806" y="51"/>
                    </a:cxn>
                    <a:cxn ang="0">
                      <a:pos x="860" y="51"/>
                    </a:cxn>
                    <a:cxn ang="0">
                      <a:pos x="799" y="134"/>
                    </a:cxn>
                    <a:cxn ang="0">
                      <a:pos x="753" y="134"/>
                    </a:cxn>
                    <a:cxn ang="0">
                      <a:pos x="739" y="167"/>
                    </a:cxn>
                    <a:cxn ang="0">
                      <a:pos x="706" y="176"/>
                    </a:cxn>
                    <a:cxn ang="0">
                      <a:pos x="672" y="209"/>
                    </a:cxn>
                    <a:cxn ang="0">
                      <a:pos x="665" y="226"/>
                    </a:cxn>
                    <a:cxn ang="0">
                      <a:pos x="672" y="267"/>
                    </a:cxn>
                    <a:cxn ang="0">
                      <a:pos x="686" y="317"/>
                    </a:cxn>
                    <a:cxn ang="0">
                      <a:pos x="719" y="384"/>
                    </a:cxn>
                    <a:cxn ang="0">
                      <a:pos x="726" y="542"/>
                    </a:cxn>
                    <a:cxn ang="0">
                      <a:pos x="700" y="552"/>
                    </a:cxn>
                    <a:cxn ang="0">
                      <a:pos x="672" y="583"/>
                    </a:cxn>
                    <a:cxn ang="0">
                      <a:pos x="599" y="583"/>
                    </a:cxn>
                    <a:cxn ang="0">
                      <a:pos x="578" y="626"/>
                    </a:cxn>
                    <a:cxn ang="0">
                      <a:pos x="477" y="634"/>
                    </a:cxn>
                    <a:cxn ang="0">
                      <a:pos x="431" y="693"/>
                    </a:cxn>
                    <a:cxn ang="0">
                      <a:pos x="376" y="709"/>
                    </a:cxn>
                    <a:cxn ang="0">
                      <a:pos x="316" y="792"/>
                    </a:cxn>
                    <a:cxn ang="0">
                      <a:pos x="295" y="826"/>
                    </a:cxn>
                    <a:cxn ang="0">
                      <a:pos x="254" y="858"/>
                    </a:cxn>
                    <a:cxn ang="0">
                      <a:pos x="222" y="858"/>
                    </a:cxn>
                    <a:cxn ang="0">
                      <a:pos x="182" y="901"/>
                    </a:cxn>
                    <a:cxn ang="0">
                      <a:pos x="14" y="892"/>
                    </a:cxn>
                    <a:cxn ang="0">
                      <a:pos x="0" y="885"/>
                    </a:cxn>
                    <a:cxn ang="0">
                      <a:pos x="7" y="909"/>
                    </a:cxn>
                  </a:cxnLst>
                  <a:rect l="0" t="0" r="r" b="b"/>
                  <a:pathLst>
                    <a:path w="860" h="909">
                      <a:moveTo>
                        <a:pt x="7" y="909"/>
                      </a:moveTo>
                      <a:lnTo>
                        <a:pt x="14" y="784"/>
                      </a:lnTo>
                      <a:lnTo>
                        <a:pt x="26" y="684"/>
                      </a:lnTo>
                      <a:lnTo>
                        <a:pt x="67" y="568"/>
                      </a:lnTo>
                      <a:lnTo>
                        <a:pt x="121" y="485"/>
                      </a:lnTo>
                      <a:lnTo>
                        <a:pt x="201" y="417"/>
                      </a:lnTo>
                      <a:lnTo>
                        <a:pt x="295" y="368"/>
                      </a:lnTo>
                      <a:lnTo>
                        <a:pt x="410" y="317"/>
                      </a:lnTo>
                      <a:lnTo>
                        <a:pt x="471" y="276"/>
                      </a:lnTo>
                      <a:lnTo>
                        <a:pt x="511" y="234"/>
                      </a:lnTo>
                      <a:lnTo>
                        <a:pt x="531" y="167"/>
                      </a:lnTo>
                      <a:lnTo>
                        <a:pt x="544" y="84"/>
                      </a:lnTo>
                      <a:lnTo>
                        <a:pt x="551" y="67"/>
                      </a:lnTo>
                      <a:lnTo>
                        <a:pt x="551" y="51"/>
                      </a:lnTo>
                      <a:lnTo>
                        <a:pt x="625" y="51"/>
                      </a:lnTo>
                      <a:lnTo>
                        <a:pt x="678" y="34"/>
                      </a:lnTo>
                      <a:lnTo>
                        <a:pt x="726" y="0"/>
                      </a:lnTo>
                      <a:lnTo>
                        <a:pt x="760" y="8"/>
                      </a:lnTo>
                      <a:lnTo>
                        <a:pt x="767" y="34"/>
                      </a:lnTo>
                      <a:lnTo>
                        <a:pt x="806" y="51"/>
                      </a:lnTo>
                      <a:lnTo>
                        <a:pt x="860" y="51"/>
                      </a:lnTo>
                      <a:lnTo>
                        <a:pt x="799" y="134"/>
                      </a:lnTo>
                      <a:lnTo>
                        <a:pt x="753" y="134"/>
                      </a:lnTo>
                      <a:lnTo>
                        <a:pt x="739" y="167"/>
                      </a:lnTo>
                      <a:lnTo>
                        <a:pt x="706" y="176"/>
                      </a:lnTo>
                      <a:lnTo>
                        <a:pt x="672" y="209"/>
                      </a:lnTo>
                      <a:lnTo>
                        <a:pt x="665" y="226"/>
                      </a:lnTo>
                      <a:lnTo>
                        <a:pt x="672" y="267"/>
                      </a:lnTo>
                      <a:lnTo>
                        <a:pt x="686" y="317"/>
                      </a:lnTo>
                      <a:lnTo>
                        <a:pt x="719" y="384"/>
                      </a:lnTo>
                      <a:lnTo>
                        <a:pt x="726" y="542"/>
                      </a:lnTo>
                      <a:lnTo>
                        <a:pt x="700" y="552"/>
                      </a:lnTo>
                      <a:lnTo>
                        <a:pt x="672" y="583"/>
                      </a:lnTo>
                      <a:lnTo>
                        <a:pt x="599" y="583"/>
                      </a:lnTo>
                      <a:lnTo>
                        <a:pt x="578" y="626"/>
                      </a:lnTo>
                      <a:lnTo>
                        <a:pt x="477" y="634"/>
                      </a:lnTo>
                      <a:lnTo>
                        <a:pt x="431" y="693"/>
                      </a:lnTo>
                      <a:lnTo>
                        <a:pt x="376" y="709"/>
                      </a:lnTo>
                      <a:lnTo>
                        <a:pt x="316" y="792"/>
                      </a:lnTo>
                      <a:lnTo>
                        <a:pt x="295" y="826"/>
                      </a:lnTo>
                      <a:lnTo>
                        <a:pt x="254" y="858"/>
                      </a:lnTo>
                      <a:lnTo>
                        <a:pt x="222" y="858"/>
                      </a:lnTo>
                      <a:lnTo>
                        <a:pt x="182" y="901"/>
                      </a:lnTo>
                      <a:lnTo>
                        <a:pt x="14" y="892"/>
                      </a:lnTo>
                      <a:lnTo>
                        <a:pt x="0" y="885"/>
                      </a:lnTo>
                      <a:lnTo>
                        <a:pt x="7" y="909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pt-B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325"/>
              <p:cNvGrpSpPr>
                <a:grpSpLocks/>
              </p:cNvGrpSpPr>
              <p:nvPr/>
            </p:nvGrpSpPr>
            <p:grpSpPr bwMode="auto">
              <a:xfrm>
                <a:off x="1824" y="480"/>
                <a:ext cx="2222" cy="1501"/>
                <a:chOff x="1810" y="707"/>
                <a:chExt cx="2222" cy="1501"/>
              </a:xfrm>
              <a:grpFill/>
            </p:grpSpPr>
            <p:sp>
              <p:nvSpPr>
                <p:cNvPr id="104" name="Freeform 326"/>
                <p:cNvSpPr>
                  <a:spLocks/>
                </p:cNvSpPr>
                <p:nvPr/>
              </p:nvSpPr>
              <p:spPr bwMode="auto">
                <a:xfrm>
                  <a:off x="2618" y="711"/>
                  <a:ext cx="354" cy="209"/>
                </a:xfrm>
                <a:custGeom>
                  <a:avLst/>
                  <a:gdLst/>
                  <a:ahLst/>
                  <a:cxnLst>
                    <a:cxn ang="0">
                      <a:pos x="867" y="818"/>
                    </a:cxn>
                    <a:cxn ang="0">
                      <a:pos x="867" y="778"/>
                    </a:cxn>
                    <a:cxn ang="0">
                      <a:pos x="837" y="737"/>
                    </a:cxn>
                    <a:cxn ang="0">
                      <a:pos x="804" y="737"/>
                    </a:cxn>
                    <a:cxn ang="0">
                      <a:pos x="772" y="778"/>
                    </a:cxn>
                    <a:cxn ang="0">
                      <a:pos x="772" y="818"/>
                    </a:cxn>
                    <a:cxn ang="0">
                      <a:pos x="739" y="778"/>
                    </a:cxn>
                    <a:cxn ang="0">
                      <a:pos x="708" y="737"/>
                    </a:cxn>
                    <a:cxn ang="0">
                      <a:pos x="643" y="695"/>
                    </a:cxn>
                    <a:cxn ang="0">
                      <a:pos x="515" y="614"/>
                    </a:cxn>
                    <a:cxn ang="0">
                      <a:pos x="419" y="572"/>
                    </a:cxn>
                    <a:cxn ang="0">
                      <a:pos x="353" y="490"/>
                    </a:cxn>
                    <a:cxn ang="0">
                      <a:pos x="289" y="409"/>
                    </a:cxn>
                    <a:cxn ang="0">
                      <a:pos x="192" y="328"/>
                    </a:cxn>
                    <a:cxn ang="0">
                      <a:pos x="129" y="286"/>
                    </a:cxn>
                    <a:cxn ang="0">
                      <a:pos x="64" y="245"/>
                    </a:cxn>
                    <a:cxn ang="0">
                      <a:pos x="32" y="204"/>
                    </a:cxn>
                    <a:cxn ang="0">
                      <a:pos x="0" y="204"/>
                    </a:cxn>
                    <a:cxn ang="0">
                      <a:pos x="0" y="162"/>
                    </a:cxn>
                    <a:cxn ang="0">
                      <a:pos x="96" y="123"/>
                    </a:cxn>
                    <a:cxn ang="0">
                      <a:pos x="321" y="40"/>
                    </a:cxn>
                    <a:cxn ang="0">
                      <a:pos x="579" y="0"/>
                    </a:cxn>
                    <a:cxn ang="0">
                      <a:pos x="610" y="40"/>
                    </a:cxn>
                    <a:cxn ang="0">
                      <a:pos x="676" y="204"/>
                    </a:cxn>
                    <a:cxn ang="0">
                      <a:pos x="708" y="245"/>
                    </a:cxn>
                    <a:cxn ang="0">
                      <a:pos x="739" y="286"/>
                    </a:cxn>
                    <a:cxn ang="0">
                      <a:pos x="772" y="328"/>
                    </a:cxn>
                    <a:cxn ang="0">
                      <a:pos x="837" y="367"/>
                    </a:cxn>
                    <a:cxn ang="0">
                      <a:pos x="837" y="409"/>
                    </a:cxn>
                    <a:cxn ang="0">
                      <a:pos x="867" y="451"/>
                    </a:cxn>
                    <a:cxn ang="0">
                      <a:pos x="900" y="490"/>
                    </a:cxn>
                    <a:cxn ang="0">
                      <a:pos x="933" y="490"/>
                    </a:cxn>
                    <a:cxn ang="0">
                      <a:pos x="965" y="490"/>
                    </a:cxn>
                    <a:cxn ang="0">
                      <a:pos x="965" y="532"/>
                    </a:cxn>
                    <a:cxn ang="0">
                      <a:pos x="933" y="490"/>
                    </a:cxn>
                    <a:cxn ang="0">
                      <a:pos x="965" y="490"/>
                    </a:cxn>
                    <a:cxn ang="0">
                      <a:pos x="965" y="532"/>
                    </a:cxn>
                    <a:cxn ang="0">
                      <a:pos x="965" y="572"/>
                    </a:cxn>
                    <a:cxn ang="0">
                      <a:pos x="933" y="614"/>
                    </a:cxn>
                    <a:cxn ang="0">
                      <a:pos x="933" y="656"/>
                    </a:cxn>
                    <a:cxn ang="0">
                      <a:pos x="965" y="656"/>
                    </a:cxn>
                    <a:cxn ang="0">
                      <a:pos x="965" y="695"/>
                    </a:cxn>
                    <a:cxn ang="0">
                      <a:pos x="997" y="695"/>
                    </a:cxn>
                    <a:cxn ang="0">
                      <a:pos x="997" y="737"/>
                    </a:cxn>
                    <a:cxn ang="0">
                      <a:pos x="997" y="778"/>
                    </a:cxn>
                    <a:cxn ang="0">
                      <a:pos x="965" y="778"/>
                    </a:cxn>
                    <a:cxn ang="0">
                      <a:pos x="933" y="818"/>
                    </a:cxn>
                    <a:cxn ang="0">
                      <a:pos x="867" y="818"/>
                    </a:cxn>
                  </a:cxnLst>
                  <a:rect l="0" t="0" r="r" b="b"/>
                  <a:pathLst>
                    <a:path w="997" h="818">
                      <a:moveTo>
                        <a:pt x="867" y="818"/>
                      </a:moveTo>
                      <a:lnTo>
                        <a:pt x="867" y="778"/>
                      </a:lnTo>
                      <a:lnTo>
                        <a:pt x="837" y="737"/>
                      </a:lnTo>
                      <a:lnTo>
                        <a:pt x="804" y="737"/>
                      </a:lnTo>
                      <a:lnTo>
                        <a:pt x="772" y="778"/>
                      </a:lnTo>
                      <a:lnTo>
                        <a:pt x="772" y="818"/>
                      </a:lnTo>
                      <a:lnTo>
                        <a:pt x="739" y="778"/>
                      </a:lnTo>
                      <a:lnTo>
                        <a:pt x="708" y="737"/>
                      </a:lnTo>
                      <a:lnTo>
                        <a:pt x="643" y="695"/>
                      </a:lnTo>
                      <a:lnTo>
                        <a:pt x="515" y="614"/>
                      </a:lnTo>
                      <a:lnTo>
                        <a:pt x="419" y="572"/>
                      </a:lnTo>
                      <a:lnTo>
                        <a:pt x="353" y="490"/>
                      </a:lnTo>
                      <a:lnTo>
                        <a:pt x="289" y="409"/>
                      </a:lnTo>
                      <a:lnTo>
                        <a:pt x="192" y="328"/>
                      </a:lnTo>
                      <a:lnTo>
                        <a:pt x="129" y="286"/>
                      </a:lnTo>
                      <a:lnTo>
                        <a:pt x="64" y="245"/>
                      </a:lnTo>
                      <a:lnTo>
                        <a:pt x="32" y="204"/>
                      </a:lnTo>
                      <a:lnTo>
                        <a:pt x="0" y="204"/>
                      </a:lnTo>
                      <a:lnTo>
                        <a:pt x="0" y="162"/>
                      </a:lnTo>
                      <a:lnTo>
                        <a:pt x="96" y="123"/>
                      </a:lnTo>
                      <a:lnTo>
                        <a:pt x="321" y="40"/>
                      </a:lnTo>
                      <a:lnTo>
                        <a:pt x="579" y="0"/>
                      </a:lnTo>
                      <a:lnTo>
                        <a:pt x="610" y="40"/>
                      </a:lnTo>
                      <a:lnTo>
                        <a:pt x="676" y="204"/>
                      </a:lnTo>
                      <a:lnTo>
                        <a:pt x="708" y="245"/>
                      </a:lnTo>
                      <a:lnTo>
                        <a:pt x="739" y="286"/>
                      </a:lnTo>
                      <a:lnTo>
                        <a:pt x="772" y="328"/>
                      </a:lnTo>
                      <a:lnTo>
                        <a:pt x="837" y="367"/>
                      </a:lnTo>
                      <a:lnTo>
                        <a:pt x="837" y="409"/>
                      </a:lnTo>
                      <a:lnTo>
                        <a:pt x="867" y="451"/>
                      </a:lnTo>
                      <a:lnTo>
                        <a:pt x="900" y="490"/>
                      </a:lnTo>
                      <a:lnTo>
                        <a:pt x="933" y="490"/>
                      </a:lnTo>
                      <a:lnTo>
                        <a:pt x="965" y="490"/>
                      </a:lnTo>
                      <a:lnTo>
                        <a:pt x="965" y="532"/>
                      </a:lnTo>
                      <a:lnTo>
                        <a:pt x="933" y="490"/>
                      </a:lnTo>
                      <a:lnTo>
                        <a:pt x="965" y="490"/>
                      </a:lnTo>
                      <a:lnTo>
                        <a:pt x="965" y="532"/>
                      </a:lnTo>
                      <a:lnTo>
                        <a:pt x="965" y="572"/>
                      </a:lnTo>
                      <a:lnTo>
                        <a:pt x="933" y="614"/>
                      </a:lnTo>
                      <a:lnTo>
                        <a:pt x="933" y="656"/>
                      </a:lnTo>
                      <a:lnTo>
                        <a:pt x="965" y="656"/>
                      </a:lnTo>
                      <a:lnTo>
                        <a:pt x="965" y="695"/>
                      </a:lnTo>
                      <a:lnTo>
                        <a:pt x="997" y="695"/>
                      </a:lnTo>
                      <a:lnTo>
                        <a:pt x="997" y="737"/>
                      </a:lnTo>
                      <a:lnTo>
                        <a:pt x="997" y="778"/>
                      </a:lnTo>
                      <a:lnTo>
                        <a:pt x="965" y="778"/>
                      </a:lnTo>
                      <a:lnTo>
                        <a:pt x="933" y="818"/>
                      </a:lnTo>
                      <a:lnTo>
                        <a:pt x="867" y="818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" name="Group 327"/>
                <p:cNvGrpSpPr>
                  <a:grpSpLocks/>
                </p:cNvGrpSpPr>
                <p:nvPr/>
              </p:nvGrpSpPr>
              <p:grpSpPr bwMode="auto">
                <a:xfrm>
                  <a:off x="1810" y="707"/>
                  <a:ext cx="2222" cy="1501"/>
                  <a:chOff x="1821" y="707"/>
                  <a:chExt cx="2222" cy="1501"/>
                </a:xfrm>
                <a:grpFill/>
              </p:grpSpPr>
              <p:sp>
                <p:nvSpPr>
                  <p:cNvPr id="106" name="Freeform 328"/>
                  <p:cNvSpPr>
                    <a:spLocks/>
                  </p:cNvSpPr>
                  <p:nvPr/>
                </p:nvSpPr>
                <p:spPr bwMode="auto">
                  <a:xfrm>
                    <a:off x="2914" y="1224"/>
                    <a:ext cx="422" cy="652"/>
                  </a:xfrm>
                  <a:custGeom>
                    <a:avLst/>
                    <a:gdLst/>
                    <a:ahLst/>
                    <a:cxnLst>
                      <a:cxn ang="0">
                        <a:pos x="933" y="1803"/>
                      </a:cxn>
                      <a:cxn ang="0">
                        <a:pos x="868" y="1925"/>
                      </a:cxn>
                      <a:cxn ang="0">
                        <a:pos x="805" y="2008"/>
                      </a:cxn>
                      <a:cxn ang="0">
                        <a:pos x="707" y="2253"/>
                      </a:cxn>
                      <a:cxn ang="0">
                        <a:pos x="643" y="2500"/>
                      </a:cxn>
                      <a:cxn ang="0">
                        <a:pos x="578" y="2539"/>
                      </a:cxn>
                      <a:cxn ang="0">
                        <a:pos x="515" y="2539"/>
                      </a:cxn>
                      <a:cxn ang="0">
                        <a:pos x="578" y="2295"/>
                      </a:cxn>
                      <a:cxn ang="0">
                        <a:pos x="643" y="2048"/>
                      </a:cxn>
                      <a:cxn ang="0">
                        <a:pos x="578" y="1967"/>
                      </a:cxn>
                      <a:cxn ang="0">
                        <a:pos x="546" y="1925"/>
                      </a:cxn>
                      <a:cxn ang="0">
                        <a:pos x="482" y="1925"/>
                      </a:cxn>
                      <a:cxn ang="0">
                        <a:pos x="417" y="1884"/>
                      </a:cxn>
                      <a:cxn ang="0">
                        <a:pos x="354" y="1844"/>
                      </a:cxn>
                      <a:cxn ang="0">
                        <a:pos x="321" y="1721"/>
                      </a:cxn>
                      <a:cxn ang="0">
                        <a:pos x="64" y="1025"/>
                      </a:cxn>
                      <a:cxn ang="0">
                        <a:pos x="31" y="820"/>
                      </a:cxn>
                      <a:cxn ang="0">
                        <a:pos x="64" y="206"/>
                      </a:cxn>
                      <a:cxn ang="0">
                        <a:pos x="354" y="0"/>
                      </a:cxn>
                      <a:cxn ang="0">
                        <a:pos x="450" y="83"/>
                      </a:cxn>
                      <a:cxn ang="0">
                        <a:pos x="482" y="123"/>
                      </a:cxn>
                      <a:cxn ang="0">
                        <a:pos x="515" y="164"/>
                      </a:cxn>
                      <a:cxn ang="0">
                        <a:pos x="964" y="328"/>
                      </a:cxn>
                      <a:cxn ang="0">
                        <a:pos x="1190" y="411"/>
                      </a:cxn>
                      <a:cxn ang="0">
                        <a:pos x="1190" y="492"/>
                      </a:cxn>
                      <a:cxn ang="0">
                        <a:pos x="1157" y="574"/>
                      </a:cxn>
                      <a:cxn ang="0">
                        <a:pos x="1125" y="655"/>
                      </a:cxn>
                      <a:cxn ang="0">
                        <a:pos x="1093" y="739"/>
                      </a:cxn>
                      <a:cxn ang="0">
                        <a:pos x="1062" y="820"/>
                      </a:cxn>
                      <a:cxn ang="0">
                        <a:pos x="1062" y="901"/>
                      </a:cxn>
                      <a:cxn ang="0">
                        <a:pos x="1029" y="942"/>
                      </a:cxn>
                      <a:cxn ang="0">
                        <a:pos x="996" y="983"/>
                      </a:cxn>
                      <a:cxn ang="0">
                        <a:pos x="964" y="1025"/>
                      </a:cxn>
                      <a:cxn ang="0">
                        <a:pos x="964" y="1106"/>
                      </a:cxn>
                      <a:cxn ang="0">
                        <a:pos x="964" y="1189"/>
                      </a:cxn>
                      <a:cxn ang="0">
                        <a:pos x="996" y="1228"/>
                      </a:cxn>
                      <a:cxn ang="0">
                        <a:pos x="1029" y="1270"/>
                      </a:cxn>
                      <a:cxn ang="0">
                        <a:pos x="1029" y="1352"/>
                      </a:cxn>
                      <a:cxn ang="0">
                        <a:pos x="996" y="1394"/>
                      </a:cxn>
                      <a:cxn ang="0">
                        <a:pos x="964" y="1433"/>
                      </a:cxn>
                      <a:cxn ang="0">
                        <a:pos x="996" y="1475"/>
                      </a:cxn>
                      <a:cxn ang="0">
                        <a:pos x="996" y="1556"/>
                      </a:cxn>
                      <a:cxn ang="0">
                        <a:pos x="1029" y="1639"/>
                      </a:cxn>
                    </a:cxnLst>
                    <a:rect l="0" t="0" r="r" b="b"/>
                    <a:pathLst>
                      <a:path w="1190" h="2539">
                        <a:moveTo>
                          <a:pt x="1029" y="1721"/>
                        </a:moveTo>
                        <a:lnTo>
                          <a:pt x="933" y="1803"/>
                        </a:lnTo>
                        <a:lnTo>
                          <a:pt x="868" y="1884"/>
                        </a:lnTo>
                        <a:lnTo>
                          <a:pt x="868" y="1925"/>
                        </a:lnTo>
                        <a:lnTo>
                          <a:pt x="835" y="1967"/>
                        </a:lnTo>
                        <a:lnTo>
                          <a:pt x="805" y="2008"/>
                        </a:lnTo>
                        <a:lnTo>
                          <a:pt x="739" y="2089"/>
                        </a:lnTo>
                        <a:lnTo>
                          <a:pt x="707" y="2253"/>
                        </a:lnTo>
                        <a:lnTo>
                          <a:pt x="674" y="2334"/>
                        </a:lnTo>
                        <a:lnTo>
                          <a:pt x="643" y="2500"/>
                        </a:lnTo>
                        <a:lnTo>
                          <a:pt x="611" y="2539"/>
                        </a:lnTo>
                        <a:lnTo>
                          <a:pt x="578" y="2539"/>
                        </a:lnTo>
                        <a:lnTo>
                          <a:pt x="546" y="2539"/>
                        </a:lnTo>
                        <a:lnTo>
                          <a:pt x="515" y="2539"/>
                        </a:lnTo>
                        <a:lnTo>
                          <a:pt x="482" y="2539"/>
                        </a:lnTo>
                        <a:lnTo>
                          <a:pt x="578" y="2295"/>
                        </a:lnTo>
                        <a:lnTo>
                          <a:pt x="611" y="2130"/>
                        </a:lnTo>
                        <a:lnTo>
                          <a:pt x="643" y="2048"/>
                        </a:lnTo>
                        <a:lnTo>
                          <a:pt x="611" y="2008"/>
                        </a:lnTo>
                        <a:lnTo>
                          <a:pt x="578" y="1967"/>
                        </a:lnTo>
                        <a:lnTo>
                          <a:pt x="546" y="1967"/>
                        </a:lnTo>
                        <a:lnTo>
                          <a:pt x="546" y="1925"/>
                        </a:lnTo>
                        <a:lnTo>
                          <a:pt x="515" y="1925"/>
                        </a:lnTo>
                        <a:lnTo>
                          <a:pt x="482" y="1925"/>
                        </a:lnTo>
                        <a:lnTo>
                          <a:pt x="450" y="1884"/>
                        </a:lnTo>
                        <a:lnTo>
                          <a:pt x="417" y="1884"/>
                        </a:lnTo>
                        <a:lnTo>
                          <a:pt x="385" y="1844"/>
                        </a:lnTo>
                        <a:lnTo>
                          <a:pt x="354" y="1844"/>
                        </a:lnTo>
                        <a:lnTo>
                          <a:pt x="321" y="1761"/>
                        </a:lnTo>
                        <a:lnTo>
                          <a:pt x="321" y="1721"/>
                        </a:lnTo>
                        <a:lnTo>
                          <a:pt x="128" y="1270"/>
                        </a:lnTo>
                        <a:lnTo>
                          <a:pt x="64" y="1025"/>
                        </a:lnTo>
                        <a:lnTo>
                          <a:pt x="0" y="942"/>
                        </a:lnTo>
                        <a:lnTo>
                          <a:pt x="31" y="820"/>
                        </a:lnTo>
                        <a:lnTo>
                          <a:pt x="64" y="574"/>
                        </a:lnTo>
                        <a:lnTo>
                          <a:pt x="64" y="206"/>
                        </a:lnTo>
                        <a:lnTo>
                          <a:pt x="96" y="0"/>
                        </a:lnTo>
                        <a:lnTo>
                          <a:pt x="354" y="0"/>
                        </a:lnTo>
                        <a:lnTo>
                          <a:pt x="417" y="0"/>
                        </a:lnTo>
                        <a:lnTo>
                          <a:pt x="450" y="83"/>
                        </a:lnTo>
                        <a:lnTo>
                          <a:pt x="450" y="123"/>
                        </a:lnTo>
                        <a:lnTo>
                          <a:pt x="482" y="123"/>
                        </a:lnTo>
                        <a:lnTo>
                          <a:pt x="482" y="164"/>
                        </a:lnTo>
                        <a:lnTo>
                          <a:pt x="515" y="164"/>
                        </a:lnTo>
                        <a:lnTo>
                          <a:pt x="674" y="206"/>
                        </a:lnTo>
                        <a:lnTo>
                          <a:pt x="964" y="328"/>
                        </a:lnTo>
                        <a:lnTo>
                          <a:pt x="1190" y="369"/>
                        </a:lnTo>
                        <a:lnTo>
                          <a:pt x="1190" y="411"/>
                        </a:lnTo>
                        <a:lnTo>
                          <a:pt x="1190" y="450"/>
                        </a:lnTo>
                        <a:lnTo>
                          <a:pt x="1190" y="492"/>
                        </a:lnTo>
                        <a:lnTo>
                          <a:pt x="1190" y="534"/>
                        </a:lnTo>
                        <a:lnTo>
                          <a:pt x="1157" y="574"/>
                        </a:lnTo>
                        <a:lnTo>
                          <a:pt x="1157" y="615"/>
                        </a:lnTo>
                        <a:lnTo>
                          <a:pt x="1125" y="655"/>
                        </a:lnTo>
                        <a:lnTo>
                          <a:pt x="1093" y="697"/>
                        </a:lnTo>
                        <a:lnTo>
                          <a:pt x="1093" y="739"/>
                        </a:lnTo>
                        <a:lnTo>
                          <a:pt x="1062" y="778"/>
                        </a:lnTo>
                        <a:lnTo>
                          <a:pt x="1062" y="820"/>
                        </a:lnTo>
                        <a:lnTo>
                          <a:pt x="1062" y="861"/>
                        </a:lnTo>
                        <a:lnTo>
                          <a:pt x="1062" y="901"/>
                        </a:lnTo>
                        <a:lnTo>
                          <a:pt x="1062" y="942"/>
                        </a:lnTo>
                        <a:lnTo>
                          <a:pt x="1029" y="942"/>
                        </a:lnTo>
                        <a:lnTo>
                          <a:pt x="1029" y="983"/>
                        </a:lnTo>
                        <a:lnTo>
                          <a:pt x="996" y="983"/>
                        </a:lnTo>
                        <a:lnTo>
                          <a:pt x="996" y="1025"/>
                        </a:lnTo>
                        <a:lnTo>
                          <a:pt x="964" y="1025"/>
                        </a:lnTo>
                        <a:lnTo>
                          <a:pt x="964" y="1066"/>
                        </a:lnTo>
                        <a:lnTo>
                          <a:pt x="964" y="1106"/>
                        </a:lnTo>
                        <a:lnTo>
                          <a:pt x="964" y="1147"/>
                        </a:lnTo>
                        <a:lnTo>
                          <a:pt x="964" y="1189"/>
                        </a:lnTo>
                        <a:lnTo>
                          <a:pt x="964" y="1228"/>
                        </a:lnTo>
                        <a:lnTo>
                          <a:pt x="996" y="1228"/>
                        </a:lnTo>
                        <a:lnTo>
                          <a:pt x="996" y="1270"/>
                        </a:lnTo>
                        <a:lnTo>
                          <a:pt x="1029" y="1270"/>
                        </a:lnTo>
                        <a:lnTo>
                          <a:pt x="1029" y="1311"/>
                        </a:lnTo>
                        <a:lnTo>
                          <a:pt x="1029" y="1352"/>
                        </a:lnTo>
                        <a:lnTo>
                          <a:pt x="996" y="1352"/>
                        </a:lnTo>
                        <a:lnTo>
                          <a:pt x="996" y="1394"/>
                        </a:lnTo>
                        <a:lnTo>
                          <a:pt x="996" y="1433"/>
                        </a:lnTo>
                        <a:lnTo>
                          <a:pt x="964" y="1433"/>
                        </a:lnTo>
                        <a:lnTo>
                          <a:pt x="964" y="1475"/>
                        </a:lnTo>
                        <a:lnTo>
                          <a:pt x="996" y="1475"/>
                        </a:lnTo>
                        <a:lnTo>
                          <a:pt x="996" y="1517"/>
                        </a:lnTo>
                        <a:lnTo>
                          <a:pt x="996" y="1556"/>
                        </a:lnTo>
                        <a:lnTo>
                          <a:pt x="1029" y="1598"/>
                        </a:lnTo>
                        <a:lnTo>
                          <a:pt x="1029" y="1639"/>
                        </a:lnTo>
                        <a:lnTo>
                          <a:pt x="1029" y="1721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Freeform 329"/>
                  <p:cNvSpPr>
                    <a:spLocks/>
                  </p:cNvSpPr>
                  <p:nvPr/>
                </p:nvSpPr>
                <p:spPr bwMode="auto">
                  <a:xfrm>
                    <a:off x="2516" y="1445"/>
                    <a:ext cx="512" cy="336"/>
                  </a:xfrm>
                  <a:custGeom>
                    <a:avLst/>
                    <a:gdLst/>
                    <a:ahLst/>
                    <a:cxnLst>
                      <a:cxn ang="0">
                        <a:pos x="933" y="778"/>
                      </a:cxn>
                      <a:cxn ang="0">
                        <a:pos x="869" y="778"/>
                      </a:cxn>
                      <a:cxn ang="0">
                        <a:pos x="836" y="861"/>
                      </a:cxn>
                      <a:cxn ang="0">
                        <a:pos x="772" y="900"/>
                      </a:cxn>
                      <a:cxn ang="0">
                        <a:pos x="708" y="983"/>
                      </a:cxn>
                      <a:cxn ang="0">
                        <a:pos x="643" y="1024"/>
                      </a:cxn>
                      <a:cxn ang="0">
                        <a:pos x="579" y="1064"/>
                      </a:cxn>
                      <a:cxn ang="0">
                        <a:pos x="482" y="1064"/>
                      </a:cxn>
                      <a:cxn ang="0">
                        <a:pos x="418" y="1106"/>
                      </a:cxn>
                      <a:cxn ang="0">
                        <a:pos x="322" y="1188"/>
                      </a:cxn>
                      <a:cxn ang="0">
                        <a:pos x="257" y="1311"/>
                      </a:cxn>
                      <a:cxn ang="0">
                        <a:pos x="161" y="1311"/>
                      </a:cxn>
                      <a:cxn ang="0">
                        <a:pos x="128" y="1269"/>
                      </a:cxn>
                      <a:cxn ang="0">
                        <a:pos x="33" y="1269"/>
                      </a:cxn>
                      <a:cxn ang="0">
                        <a:pos x="0" y="1228"/>
                      </a:cxn>
                      <a:cxn ang="0">
                        <a:pos x="96" y="819"/>
                      </a:cxn>
                      <a:cxn ang="0">
                        <a:pos x="194" y="572"/>
                      </a:cxn>
                      <a:cxn ang="0">
                        <a:pos x="224" y="409"/>
                      </a:cxn>
                      <a:cxn ang="0">
                        <a:pos x="354" y="0"/>
                      </a:cxn>
                      <a:cxn ang="0">
                        <a:pos x="643" y="0"/>
                      </a:cxn>
                      <a:cxn ang="0">
                        <a:pos x="708" y="0"/>
                      </a:cxn>
                      <a:cxn ang="0">
                        <a:pos x="804" y="0"/>
                      </a:cxn>
                      <a:cxn ang="0">
                        <a:pos x="1126" y="82"/>
                      </a:cxn>
                      <a:cxn ang="0">
                        <a:pos x="1254" y="409"/>
                      </a:cxn>
                      <a:cxn ang="0">
                        <a:pos x="1415" y="861"/>
                      </a:cxn>
                      <a:cxn ang="0">
                        <a:pos x="1351" y="900"/>
                      </a:cxn>
                      <a:cxn ang="0">
                        <a:pos x="1351" y="983"/>
                      </a:cxn>
                      <a:cxn ang="0">
                        <a:pos x="1286" y="983"/>
                      </a:cxn>
                      <a:cxn ang="0">
                        <a:pos x="1254" y="942"/>
                      </a:cxn>
                      <a:cxn ang="0">
                        <a:pos x="1254" y="861"/>
                      </a:cxn>
                      <a:cxn ang="0">
                        <a:pos x="1190" y="900"/>
                      </a:cxn>
                      <a:cxn ang="0">
                        <a:pos x="1126" y="942"/>
                      </a:cxn>
                      <a:cxn ang="0">
                        <a:pos x="1062" y="942"/>
                      </a:cxn>
                      <a:cxn ang="0">
                        <a:pos x="1029" y="900"/>
                      </a:cxn>
                      <a:cxn ang="0">
                        <a:pos x="997" y="861"/>
                      </a:cxn>
                    </a:cxnLst>
                    <a:rect l="0" t="0" r="r" b="b"/>
                    <a:pathLst>
                      <a:path w="1447" h="1311">
                        <a:moveTo>
                          <a:pt x="965" y="819"/>
                        </a:moveTo>
                        <a:lnTo>
                          <a:pt x="933" y="778"/>
                        </a:lnTo>
                        <a:lnTo>
                          <a:pt x="900" y="778"/>
                        </a:lnTo>
                        <a:lnTo>
                          <a:pt x="869" y="778"/>
                        </a:lnTo>
                        <a:lnTo>
                          <a:pt x="836" y="819"/>
                        </a:lnTo>
                        <a:lnTo>
                          <a:pt x="836" y="861"/>
                        </a:lnTo>
                        <a:lnTo>
                          <a:pt x="804" y="900"/>
                        </a:lnTo>
                        <a:lnTo>
                          <a:pt x="772" y="900"/>
                        </a:lnTo>
                        <a:lnTo>
                          <a:pt x="708" y="942"/>
                        </a:lnTo>
                        <a:lnTo>
                          <a:pt x="708" y="983"/>
                        </a:lnTo>
                        <a:lnTo>
                          <a:pt x="675" y="1024"/>
                        </a:lnTo>
                        <a:lnTo>
                          <a:pt x="643" y="1024"/>
                        </a:lnTo>
                        <a:lnTo>
                          <a:pt x="611" y="1064"/>
                        </a:lnTo>
                        <a:lnTo>
                          <a:pt x="579" y="1064"/>
                        </a:lnTo>
                        <a:lnTo>
                          <a:pt x="514" y="1064"/>
                        </a:lnTo>
                        <a:lnTo>
                          <a:pt x="482" y="1064"/>
                        </a:lnTo>
                        <a:lnTo>
                          <a:pt x="451" y="1064"/>
                        </a:lnTo>
                        <a:lnTo>
                          <a:pt x="418" y="1106"/>
                        </a:lnTo>
                        <a:lnTo>
                          <a:pt x="385" y="1147"/>
                        </a:lnTo>
                        <a:lnTo>
                          <a:pt x="322" y="1188"/>
                        </a:lnTo>
                        <a:lnTo>
                          <a:pt x="257" y="1269"/>
                        </a:lnTo>
                        <a:lnTo>
                          <a:pt x="257" y="1311"/>
                        </a:lnTo>
                        <a:lnTo>
                          <a:pt x="194" y="1311"/>
                        </a:lnTo>
                        <a:lnTo>
                          <a:pt x="161" y="1311"/>
                        </a:lnTo>
                        <a:lnTo>
                          <a:pt x="128" y="1311"/>
                        </a:lnTo>
                        <a:lnTo>
                          <a:pt x="128" y="1269"/>
                        </a:lnTo>
                        <a:lnTo>
                          <a:pt x="96" y="1269"/>
                        </a:lnTo>
                        <a:lnTo>
                          <a:pt x="33" y="1269"/>
                        </a:lnTo>
                        <a:lnTo>
                          <a:pt x="33" y="1228"/>
                        </a:lnTo>
                        <a:lnTo>
                          <a:pt x="0" y="1228"/>
                        </a:lnTo>
                        <a:lnTo>
                          <a:pt x="33" y="1106"/>
                        </a:lnTo>
                        <a:lnTo>
                          <a:pt x="96" y="819"/>
                        </a:lnTo>
                        <a:lnTo>
                          <a:pt x="161" y="614"/>
                        </a:lnTo>
                        <a:lnTo>
                          <a:pt x="194" y="572"/>
                        </a:lnTo>
                        <a:lnTo>
                          <a:pt x="194" y="533"/>
                        </a:lnTo>
                        <a:lnTo>
                          <a:pt x="224" y="409"/>
                        </a:lnTo>
                        <a:lnTo>
                          <a:pt x="322" y="122"/>
                        </a:lnTo>
                        <a:lnTo>
                          <a:pt x="354" y="0"/>
                        </a:lnTo>
                        <a:lnTo>
                          <a:pt x="482" y="41"/>
                        </a:lnTo>
                        <a:lnTo>
                          <a:pt x="643" y="0"/>
                        </a:lnTo>
                        <a:lnTo>
                          <a:pt x="675" y="0"/>
                        </a:lnTo>
                        <a:lnTo>
                          <a:pt x="708" y="0"/>
                        </a:lnTo>
                        <a:lnTo>
                          <a:pt x="739" y="0"/>
                        </a:lnTo>
                        <a:lnTo>
                          <a:pt x="804" y="0"/>
                        </a:lnTo>
                        <a:lnTo>
                          <a:pt x="900" y="0"/>
                        </a:lnTo>
                        <a:lnTo>
                          <a:pt x="1126" y="82"/>
                        </a:lnTo>
                        <a:lnTo>
                          <a:pt x="1190" y="164"/>
                        </a:lnTo>
                        <a:lnTo>
                          <a:pt x="1254" y="409"/>
                        </a:lnTo>
                        <a:lnTo>
                          <a:pt x="1447" y="861"/>
                        </a:lnTo>
                        <a:lnTo>
                          <a:pt x="1415" y="861"/>
                        </a:lnTo>
                        <a:lnTo>
                          <a:pt x="1383" y="900"/>
                        </a:lnTo>
                        <a:lnTo>
                          <a:pt x="1351" y="900"/>
                        </a:lnTo>
                        <a:lnTo>
                          <a:pt x="1351" y="942"/>
                        </a:lnTo>
                        <a:lnTo>
                          <a:pt x="1351" y="983"/>
                        </a:lnTo>
                        <a:lnTo>
                          <a:pt x="1319" y="1024"/>
                        </a:lnTo>
                        <a:lnTo>
                          <a:pt x="1286" y="983"/>
                        </a:lnTo>
                        <a:lnTo>
                          <a:pt x="1254" y="983"/>
                        </a:lnTo>
                        <a:lnTo>
                          <a:pt x="1254" y="942"/>
                        </a:lnTo>
                        <a:lnTo>
                          <a:pt x="1254" y="900"/>
                        </a:lnTo>
                        <a:lnTo>
                          <a:pt x="1254" y="861"/>
                        </a:lnTo>
                        <a:lnTo>
                          <a:pt x="1223" y="861"/>
                        </a:lnTo>
                        <a:lnTo>
                          <a:pt x="1190" y="900"/>
                        </a:lnTo>
                        <a:lnTo>
                          <a:pt x="1157" y="942"/>
                        </a:lnTo>
                        <a:lnTo>
                          <a:pt x="1126" y="942"/>
                        </a:lnTo>
                        <a:lnTo>
                          <a:pt x="1093" y="942"/>
                        </a:lnTo>
                        <a:lnTo>
                          <a:pt x="1062" y="942"/>
                        </a:lnTo>
                        <a:lnTo>
                          <a:pt x="1062" y="900"/>
                        </a:lnTo>
                        <a:lnTo>
                          <a:pt x="1029" y="900"/>
                        </a:lnTo>
                        <a:lnTo>
                          <a:pt x="1029" y="861"/>
                        </a:lnTo>
                        <a:lnTo>
                          <a:pt x="997" y="861"/>
                        </a:lnTo>
                        <a:lnTo>
                          <a:pt x="965" y="819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>
                      <a:defRPr/>
                    </a:pPr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3552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1821" y="707"/>
                    <a:ext cx="2222" cy="1501"/>
                    <a:chOff x="1821" y="709"/>
                    <a:chExt cx="2222" cy="1501"/>
                  </a:xfrm>
                  <a:grpFill/>
                </p:grpSpPr>
                <p:sp>
                  <p:nvSpPr>
                    <p:cNvPr id="109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3450" y="1086"/>
                      <a:ext cx="273" cy="242"/>
                    </a:xfrm>
                    <a:custGeom>
                      <a:avLst/>
                      <a:gdLst/>
                      <a:ahLst/>
                      <a:cxnLst>
                        <a:cxn ang="0">
                          <a:pos x="771" y="943"/>
                        </a:cxn>
                        <a:cxn ang="0">
                          <a:pos x="580" y="901"/>
                        </a:cxn>
                        <a:cxn ang="0">
                          <a:pos x="419" y="859"/>
                        </a:cxn>
                        <a:cxn ang="0">
                          <a:pos x="257" y="859"/>
                        </a:cxn>
                        <a:cxn ang="0">
                          <a:pos x="193" y="778"/>
                        </a:cxn>
                        <a:cxn ang="0">
                          <a:pos x="161" y="697"/>
                        </a:cxn>
                        <a:cxn ang="0">
                          <a:pos x="96" y="615"/>
                        </a:cxn>
                        <a:cxn ang="0">
                          <a:pos x="65" y="573"/>
                        </a:cxn>
                        <a:cxn ang="0">
                          <a:pos x="65" y="532"/>
                        </a:cxn>
                        <a:cxn ang="0">
                          <a:pos x="33" y="532"/>
                        </a:cxn>
                        <a:cxn ang="0">
                          <a:pos x="0" y="532"/>
                        </a:cxn>
                        <a:cxn ang="0">
                          <a:pos x="0" y="492"/>
                        </a:cxn>
                        <a:cxn ang="0">
                          <a:pos x="0" y="451"/>
                        </a:cxn>
                        <a:cxn ang="0">
                          <a:pos x="0" y="492"/>
                        </a:cxn>
                        <a:cxn ang="0">
                          <a:pos x="0" y="451"/>
                        </a:cxn>
                        <a:cxn ang="0">
                          <a:pos x="33" y="451"/>
                        </a:cxn>
                        <a:cxn ang="0">
                          <a:pos x="65" y="451"/>
                        </a:cxn>
                        <a:cxn ang="0">
                          <a:pos x="65" y="411"/>
                        </a:cxn>
                        <a:cxn ang="0">
                          <a:pos x="65" y="370"/>
                        </a:cxn>
                        <a:cxn ang="0">
                          <a:pos x="65" y="328"/>
                        </a:cxn>
                        <a:cxn ang="0">
                          <a:pos x="65" y="287"/>
                        </a:cxn>
                        <a:cxn ang="0">
                          <a:pos x="96" y="287"/>
                        </a:cxn>
                        <a:cxn ang="0">
                          <a:pos x="96" y="246"/>
                        </a:cxn>
                        <a:cxn ang="0">
                          <a:pos x="129" y="246"/>
                        </a:cxn>
                        <a:cxn ang="0">
                          <a:pos x="129" y="205"/>
                        </a:cxn>
                        <a:cxn ang="0">
                          <a:pos x="129" y="165"/>
                        </a:cxn>
                        <a:cxn ang="0">
                          <a:pos x="161" y="123"/>
                        </a:cxn>
                        <a:cxn ang="0">
                          <a:pos x="161" y="84"/>
                        </a:cxn>
                        <a:cxn ang="0">
                          <a:pos x="161" y="42"/>
                        </a:cxn>
                        <a:cxn ang="0">
                          <a:pos x="161" y="0"/>
                        </a:cxn>
                        <a:cxn ang="0">
                          <a:pos x="193" y="0"/>
                        </a:cxn>
                        <a:cxn ang="0">
                          <a:pos x="290" y="42"/>
                        </a:cxn>
                        <a:cxn ang="0">
                          <a:pos x="386" y="84"/>
                        </a:cxn>
                        <a:cxn ang="0">
                          <a:pos x="483" y="123"/>
                        </a:cxn>
                        <a:cxn ang="0">
                          <a:pos x="514" y="165"/>
                        </a:cxn>
                        <a:cxn ang="0">
                          <a:pos x="580" y="205"/>
                        </a:cxn>
                        <a:cxn ang="0">
                          <a:pos x="611" y="246"/>
                        </a:cxn>
                        <a:cxn ang="0">
                          <a:pos x="643" y="246"/>
                        </a:cxn>
                        <a:cxn ang="0">
                          <a:pos x="643" y="287"/>
                        </a:cxn>
                        <a:cxn ang="0">
                          <a:pos x="676" y="328"/>
                        </a:cxn>
                        <a:cxn ang="0">
                          <a:pos x="708" y="328"/>
                        </a:cxn>
                        <a:cxn ang="0">
                          <a:pos x="708" y="370"/>
                        </a:cxn>
                        <a:cxn ang="0">
                          <a:pos x="708" y="411"/>
                        </a:cxn>
                        <a:cxn ang="0">
                          <a:pos x="741" y="451"/>
                        </a:cxn>
                        <a:cxn ang="0">
                          <a:pos x="741" y="492"/>
                        </a:cxn>
                        <a:cxn ang="0">
                          <a:pos x="708" y="492"/>
                        </a:cxn>
                        <a:cxn ang="0">
                          <a:pos x="708" y="532"/>
                        </a:cxn>
                        <a:cxn ang="0">
                          <a:pos x="708" y="573"/>
                        </a:cxn>
                        <a:cxn ang="0">
                          <a:pos x="708" y="615"/>
                        </a:cxn>
                        <a:cxn ang="0">
                          <a:pos x="708" y="656"/>
                        </a:cxn>
                        <a:cxn ang="0">
                          <a:pos x="741" y="656"/>
                        </a:cxn>
                        <a:cxn ang="0">
                          <a:pos x="741" y="697"/>
                        </a:cxn>
                        <a:cxn ang="0">
                          <a:pos x="741" y="738"/>
                        </a:cxn>
                        <a:cxn ang="0">
                          <a:pos x="771" y="738"/>
                        </a:cxn>
                        <a:cxn ang="0">
                          <a:pos x="771" y="778"/>
                        </a:cxn>
                        <a:cxn ang="0">
                          <a:pos x="771" y="901"/>
                        </a:cxn>
                        <a:cxn ang="0">
                          <a:pos x="771" y="943"/>
                        </a:cxn>
                      </a:cxnLst>
                      <a:rect l="0" t="0" r="r" b="b"/>
                      <a:pathLst>
                        <a:path w="771" h="943">
                          <a:moveTo>
                            <a:pt x="771" y="943"/>
                          </a:moveTo>
                          <a:lnTo>
                            <a:pt x="580" y="901"/>
                          </a:lnTo>
                          <a:lnTo>
                            <a:pt x="419" y="859"/>
                          </a:lnTo>
                          <a:lnTo>
                            <a:pt x="257" y="859"/>
                          </a:lnTo>
                          <a:lnTo>
                            <a:pt x="193" y="778"/>
                          </a:lnTo>
                          <a:lnTo>
                            <a:pt x="161" y="697"/>
                          </a:lnTo>
                          <a:lnTo>
                            <a:pt x="96" y="615"/>
                          </a:lnTo>
                          <a:lnTo>
                            <a:pt x="65" y="573"/>
                          </a:lnTo>
                          <a:lnTo>
                            <a:pt x="65" y="532"/>
                          </a:lnTo>
                          <a:lnTo>
                            <a:pt x="33" y="532"/>
                          </a:lnTo>
                          <a:lnTo>
                            <a:pt x="0" y="532"/>
                          </a:lnTo>
                          <a:lnTo>
                            <a:pt x="0" y="492"/>
                          </a:lnTo>
                          <a:lnTo>
                            <a:pt x="0" y="451"/>
                          </a:lnTo>
                          <a:lnTo>
                            <a:pt x="0" y="492"/>
                          </a:lnTo>
                          <a:lnTo>
                            <a:pt x="0" y="451"/>
                          </a:lnTo>
                          <a:lnTo>
                            <a:pt x="33" y="451"/>
                          </a:lnTo>
                          <a:lnTo>
                            <a:pt x="65" y="451"/>
                          </a:lnTo>
                          <a:lnTo>
                            <a:pt x="65" y="411"/>
                          </a:lnTo>
                          <a:lnTo>
                            <a:pt x="65" y="370"/>
                          </a:lnTo>
                          <a:lnTo>
                            <a:pt x="65" y="328"/>
                          </a:lnTo>
                          <a:lnTo>
                            <a:pt x="65" y="287"/>
                          </a:lnTo>
                          <a:lnTo>
                            <a:pt x="96" y="287"/>
                          </a:lnTo>
                          <a:lnTo>
                            <a:pt x="96" y="246"/>
                          </a:lnTo>
                          <a:lnTo>
                            <a:pt x="129" y="246"/>
                          </a:lnTo>
                          <a:lnTo>
                            <a:pt x="129" y="205"/>
                          </a:lnTo>
                          <a:lnTo>
                            <a:pt x="129" y="165"/>
                          </a:lnTo>
                          <a:lnTo>
                            <a:pt x="161" y="123"/>
                          </a:lnTo>
                          <a:lnTo>
                            <a:pt x="161" y="84"/>
                          </a:lnTo>
                          <a:lnTo>
                            <a:pt x="161" y="42"/>
                          </a:lnTo>
                          <a:lnTo>
                            <a:pt x="161" y="0"/>
                          </a:lnTo>
                          <a:lnTo>
                            <a:pt x="193" y="0"/>
                          </a:lnTo>
                          <a:lnTo>
                            <a:pt x="290" y="42"/>
                          </a:lnTo>
                          <a:lnTo>
                            <a:pt x="386" y="84"/>
                          </a:lnTo>
                          <a:lnTo>
                            <a:pt x="483" y="123"/>
                          </a:lnTo>
                          <a:lnTo>
                            <a:pt x="514" y="165"/>
                          </a:lnTo>
                          <a:lnTo>
                            <a:pt x="580" y="205"/>
                          </a:lnTo>
                          <a:lnTo>
                            <a:pt x="611" y="246"/>
                          </a:lnTo>
                          <a:lnTo>
                            <a:pt x="643" y="246"/>
                          </a:lnTo>
                          <a:lnTo>
                            <a:pt x="643" y="287"/>
                          </a:lnTo>
                          <a:lnTo>
                            <a:pt x="676" y="328"/>
                          </a:lnTo>
                          <a:lnTo>
                            <a:pt x="708" y="328"/>
                          </a:lnTo>
                          <a:lnTo>
                            <a:pt x="708" y="370"/>
                          </a:lnTo>
                          <a:lnTo>
                            <a:pt x="708" y="411"/>
                          </a:lnTo>
                          <a:lnTo>
                            <a:pt x="741" y="451"/>
                          </a:lnTo>
                          <a:lnTo>
                            <a:pt x="741" y="492"/>
                          </a:lnTo>
                          <a:lnTo>
                            <a:pt x="708" y="492"/>
                          </a:lnTo>
                          <a:lnTo>
                            <a:pt x="708" y="532"/>
                          </a:lnTo>
                          <a:lnTo>
                            <a:pt x="708" y="573"/>
                          </a:lnTo>
                          <a:lnTo>
                            <a:pt x="708" y="615"/>
                          </a:lnTo>
                          <a:lnTo>
                            <a:pt x="708" y="656"/>
                          </a:lnTo>
                          <a:lnTo>
                            <a:pt x="741" y="656"/>
                          </a:lnTo>
                          <a:lnTo>
                            <a:pt x="741" y="697"/>
                          </a:lnTo>
                          <a:lnTo>
                            <a:pt x="741" y="738"/>
                          </a:lnTo>
                          <a:lnTo>
                            <a:pt x="771" y="738"/>
                          </a:lnTo>
                          <a:lnTo>
                            <a:pt x="771" y="778"/>
                          </a:lnTo>
                          <a:lnTo>
                            <a:pt x="771" y="901"/>
                          </a:lnTo>
                          <a:lnTo>
                            <a:pt x="771" y="94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0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255" y="1392"/>
                      <a:ext cx="239" cy="368"/>
                    </a:xfrm>
                    <a:custGeom>
                      <a:avLst/>
                      <a:gdLst/>
                      <a:ahLst/>
                      <a:cxnLst>
                        <a:cxn ang="0">
                          <a:pos x="289" y="1393"/>
                        </a:cxn>
                        <a:cxn ang="0">
                          <a:pos x="226" y="1351"/>
                        </a:cxn>
                        <a:cxn ang="0">
                          <a:pos x="161" y="1270"/>
                        </a:cxn>
                        <a:cxn ang="0">
                          <a:pos x="161" y="1188"/>
                        </a:cxn>
                        <a:cxn ang="0">
                          <a:pos x="128" y="1148"/>
                        </a:cxn>
                        <a:cxn ang="0">
                          <a:pos x="98" y="1106"/>
                        </a:cxn>
                        <a:cxn ang="0">
                          <a:pos x="65" y="1065"/>
                        </a:cxn>
                        <a:cxn ang="0">
                          <a:pos x="65" y="943"/>
                        </a:cxn>
                        <a:cxn ang="0">
                          <a:pos x="32" y="860"/>
                        </a:cxn>
                        <a:cxn ang="0">
                          <a:pos x="0" y="820"/>
                        </a:cxn>
                        <a:cxn ang="0">
                          <a:pos x="32" y="778"/>
                        </a:cxn>
                        <a:cxn ang="0">
                          <a:pos x="32" y="696"/>
                        </a:cxn>
                        <a:cxn ang="0">
                          <a:pos x="65" y="656"/>
                        </a:cxn>
                        <a:cxn ang="0">
                          <a:pos x="32" y="615"/>
                        </a:cxn>
                        <a:cxn ang="0">
                          <a:pos x="0" y="573"/>
                        </a:cxn>
                        <a:cxn ang="0">
                          <a:pos x="0" y="492"/>
                        </a:cxn>
                        <a:cxn ang="0">
                          <a:pos x="0" y="410"/>
                        </a:cxn>
                        <a:cxn ang="0">
                          <a:pos x="32" y="368"/>
                        </a:cxn>
                        <a:cxn ang="0">
                          <a:pos x="65" y="328"/>
                        </a:cxn>
                        <a:cxn ang="0">
                          <a:pos x="98" y="287"/>
                        </a:cxn>
                        <a:cxn ang="0">
                          <a:pos x="98" y="206"/>
                        </a:cxn>
                        <a:cxn ang="0">
                          <a:pos x="98" y="123"/>
                        </a:cxn>
                        <a:cxn ang="0">
                          <a:pos x="128" y="41"/>
                        </a:cxn>
                        <a:cxn ang="0">
                          <a:pos x="289" y="41"/>
                        </a:cxn>
                        <a:cxn ang="0">
                          <a:pos x="355" y="82"/>
                        </a:cxn>
                        <a:cxn ang="0">
                          <a:pos x="450" y="165"/>
                        </a:cxn>
                        <a:cxn ang="0">
                          <a:pos x="643" y="368"/>
                        </a:cxn>
                        <a:cxn ang="0">
                          <a:pos x="643" y="368"/>
                        </a:cxn>
                        <a:cxn ang="0">
                          <a:pos x="643" y="451"/>
                        </a:cxn>
                        <a:cxn ang="0">
                          <a:pos x="612" y="534"/>
                        </a:cxn>
                        <a:cxn ang="0">
                          <a:pos x="579" y="573"/>
                        </a:cxn>
                        <a:cxn ang="0">
                          <a:pos x="547" y="656"/>
                        </a:cxn>
                        <a:cxn ang="0">
                          <a:pos x="483" y="738"/>
                        </a:cxn>
                        <a:cxn ang="0">
                          <a:pos x="450" y="778"/>
                        </a:cxn>
                        <a:cxn ang="0">
                          <a:pos x="418" y="820"/>
                        </a:cxn>
                        <a:cxn ang="0">
                          <a:pos x="483" y="860"/>
                        </a:cxn>
                        <a:cxn ang="0">
                          <a:pos x="515" y="901"/>
                        </a:cxn>
                        <a:cxn ang="0">
                          <a:pos x="515" y="984"/>
                        </a:cxn>
                        <a:cxn ang="0">
                          <a:pos x="547" y="1065"/>
                        </a:cxn>
                        <a:cxn ang="0">
                          <a:pos x="579" y="1148"/>
                        </a:cxn>
                        <a:cxn ang="0">
                          <a:pos x="612" y="1188"/>
                        </a:cxn>
                        <a:cxn ang="0">
                          <a:pos x="643" y="1229"/>
                        </a:cxn>
                        <a:cxn ang="0">
                          <a:pos x="643" y="1270"/>
                        </a:cxn>
                        <a:cxn ang="0">
                          <a:pos x="579" y="1351"/>
                        </a:cxn>
                        <a:cxn ang="0">
                          <a:pos x="515" y="1434"/>
                        </a:cxn>
                        <a:cxn ang="0">
                          <a:pos x="450" y="1434"/>
                        </a:cxn>
                        <a:cxn ang="0">
                          <a:pos x="386" y="1434"/>
                        </a:cxn>
                        <a:cxn ang="0">
                          <a:pos x="322" y="1393"/>
                        </a:cxn>
                      </a:cxnLst>
                      <a:rect l="0" t="0" r="r" b="b"/>
                      <a:pathLst>
                        <a:path w="676" h="1434">
                          <a:moveTo>
                            <a:pt x="322" y="1393"/>
                          </a:moveTo>
                          <a:lnTo>
                            <a:pt x="289" y="1393"/>
                          </a:lnTo>
                          <a:lnTo>
                            <a:pt x="258" y="1351"/>
                          </a:lnTo>
                          <a:lnTo>
                            <a:pt x="226" y="1351"/>
                          </a:lnTo>
                          <a:lnTo>
                            <a:pt x="193" y="1270"/>
                          </a:lnTo>
                          <a:lnTo>
                            <a:pt x="161" y="1270"/>
                          </a:lnTo>
                          <a:lnTo>
                            <a:pt x="161" y="1229"/>
                          </a:lnTo>
                          <a:lnTo>
                            <a:pt x="161" y="1188"/>
                          </a:lnTo>
                          <a:lnTo>
                            <a:pt x="128" y="1188"/>
                          </a:lnTo>
                          <a:lnTo>
                            <a:pt x="128" y="1148"/>
                          </a:lnTo>
                          <a:lnTo>
                            <a:pt x="98" y="1148"/>
                          </a:lnTo>
                          <a:lnTo>
                            <a:pt x="98" y="1106"/>
                          </a:lnTo>
                          <a:lnTo>
                            <a:pt x="98" y="1065"/>
                          </a:lnTo>
                          <a:lnTo>
                            <a:pt x="65" y="1065"/>
                          </a:lnTo>
                          <a:lnTo>
                            <a:pt x="65" y="984"/>
                          </a:lnTo>
                          <a:lnTo>
                            <a:pt x="65" y="943"/>
                          </a:lnTo>
                          <a:lnTo>
                            <a:pt x="32" y="901"/>
                          </a:lnTo>
                          <a:lnTo>
                            <a:pt x="32" y="860"/>
                          </a:lnTo>
                          <a:lnTo>
                            <a:pt x="32" y="820"/>
                          </a:lnTo>
                          <a:lnTo>
                            <a:pt x="0" y="820"/>
                          </a:lnTo>
                          <a:lnTo>
                            <a:pt x="0" y="778"/>
                          </a:lnTo>
                          <a:lnTo>
                            <a:pt x="32" y="778"/>
                          </a:lnTo>
                          <a:lnTo>
                            <a:pt x="32" y="738"/>
                          </a:lnTo>
                          <a:lnTo>
                            <a:pt x="32" y="696"/>
                          </a:lnTo>
                          <a:lnTo>
                            <a:pt x="65" y="696"/>
                          </a:lnTo>
                          <a:lnTo>
                            <a:pt x="65" y="656"/>
                          </a:lnTo>
                          <a:lnTo>
                            <a:pt x="65" y="615"/>
                          </a:lnTo>
                          <a:lnTo>
                            <a:pt x="32" y="615"/>
                          </a:lnTo>
                          <a:lnTo>
                            <a:pt x="32" y="573"/>
                          </a:lnTo>
                          <a:lnTo>
                            <a:pt x="0" y="573"/>
                          </a:lnTo>
                          <a:lnTo>
                            <a:pt x="0" y="534"/>
                          </a:lnTo>
                          <a:lnTo>
                            <a:pt x="0" y="492"/>
                          </a:lnTo>
                          <a:lnTo>
                            <a:pt x="0" y="451"/>
                          </a:lnTo>
                          <a:lnTo>
                            <a:pt x="0" y="410"/>
                          </a:lnTo>
                          <a:lnTo>
                            <a:pt x="0" y="368"/>
                          </a:lnTo>
                          <a:lnTo>
                            <a:pt x="32" y="368"/>
                          </a:lnTo>
                          <a:lnTo>
                            <a:pt x="32" y="328"/>
                          </a:lnTo>
                          <a:lnTo>
                            <a:pt x="65" y="328"/>
                          </a:lnTo>
                          <a:lnTo>
                            <a:pt x="65" y="287"/>
                          </a:lnTo>
                          <a:lnTo>
                            <a:pt x="98" y="287"/>
                          </a:lnTo>
                          <a:lnTo>
                            <a:pt x="98" y="246"/>
                          </a:lnTo>
                          <a:lnTo>
                            <a:pt x="98" y="206"/>
                          </a:lnTo>
                          <a:lnTo>
                            <a:pt x="98" y="165"/>
                          </a:lnTo>
                          <a:lnTo>
                            <a:pt x="98" y="123"/>
                          </a:lnTo>
                          <a:lnTo>
                            <a:pt x="128" y="82"/>
                          </a:lnTo>
                          <a:lnTo>
                            <a:pt x="128" y="41"/>
                          </a:lnTo>
                          <a:lnTo>
                            <a:pt x="161" y="0"/>
                          </a:lnTo>
                          <a:lnTo>
                            <a:pt x="289" y="41"/>
                          </a:lnTo>
                          <a:lnTo>
                            <a:pt x="322" y="41"/>
                          </a:lnTo>
                          <a:lnTo>
                            <a:pt x="355" y="82"/>
                          </a:lnTo>
                          <a:lnTo>
                            <a:pt x="386" y="123"/>
                          </a:lnTo>
                          <a:lnTo>
                            <a:pt x="450" y="165"/>
                          </a:lnTo>
                          <a:lnTo>
                            <a:pt x="515" y="206"/>
                          </a:lnTo>
                          <a:lnTo>
                            <a:pt x="643" y="368"/>
                          </a:lnTo>
                          <a:lnTo>
                            <a:pt x="676" y="368"/>
                          </a:lnTo>
                          <a:lnTo>
                            <a:pt x="643" y="368"/>
                          </a:lnTo>
                          <a:lnTo>
                            <a:pt x="643" y="410"/>
                          </a:lnTo>
                          <a:lnTo>
                            <a:pt x="643" y="451"/>
                          </a:lnTo>
                          <a:lnTo>
                            <a:pt x="612" y="492"/>
                          </a:lnTo>
                          <a:lnTo>
                            <a:pt x="612" y="534"/>
                          </a:lnTo>
                          <a:lnTo>
                            <a:pt x="579" y="534"/>
                          </a:lnTo>
                          <a:lnTo>
                            <a:pt x="579" y="573"/>
                          </a:lnTo>
                          <a:lnTo>
                            <a:pt x="579" y="615"/>
                          </a:lnTo>
                          <a:lnTo>
                            <a:pt x="547" y="656"/>
                          </a:lnTo>
                          <a:lnTo>
                            <a:pt x="515" y="696"/>
                          </a:lnTo>
                          <a:lnTo>
                            <a:pt x="483" y="738"/>
                          </a:lnTo>
                          <a:lnTo>
                            <a:pt x="450" y="738"/>
                          </a:lnTo>
                          <a:lnTo>
                            <a:pt x="450" y="778"/>
                          </a:lnTo>
                          <a:lnTo>
                            <a:pt x="418" y="778"/>
                          </a:lnTo>
                          <a:lnTo>
                            <a:pt x="418" y="820"/>
                          </a:lnTo>
                          <a:lnTo>
                            <a:pt x="450" y="860"/>
                          </a:lnTo>
                          <a:lnTo>
                            <a:pt x="483" y="860"/>
                          </a:lnTo>
                          <a:lnTo>
                            <a:pt x="483" y="901"/>
                          </a:lnTo>
                          <a:lnTo>
                            <a:pt x="515" y="901"/>
                          </a:lnTo>
                          <a:lnTo>
                            <a:pt x="515" y="943"/>
                          </a:lnTo>
                          <a:lnTo>
                            <a:pt x="515" y="984"/>
                          </a:lnTo>
                          <a:lnTo>
                            <a:pt x="547" y="1024"/>
                          </a:lnTo>
                          <a:lnTo>
                            <a:pt x="547" y="1065"/>
                          </a:lnTo>
                          <a:lnTo>
                            <a:pt x="547" y="1106"/>
                          </a:lnTo>
                          <a:lnTo>
                            <a:pt x="579" y="1148"/>
                          </a:lnTo>
                          <a:lnTo>
                            <a:pt x="579" y="1188"/>
                          </a:lnTo>
                          <a:lnTo>
                            <a:pt x="612" y="1188"/>
                          </a:lnTo>
                          <a:lnTo>
                            <a:pt x="612" y="1229"/>
                          </a:lnTo>
                          <a:lnTo>
                            <a:pt x="643" y="1229"/>
                          </a:lnTo>
                          <a:lnTo>
                            <a:pt x="676" y="1229"/>
                          </a:lnTo>
                          <a:lnTo>
                            <a:pt x="643" y="1270"/>
                          </a:lnTo>
                          <a:lnTo>
                            <a:pt x="612" y="1312"/>
                          </a:lnTo>
                          <a:lnTo>
                            <a:pt x="579" y="1351"/>
                          </a:lnTo>
                          <a:lnTo>
                            <a:pt x="547" y="1393"/>
                          </a:lnTo>
                          <a:lnTo>
                            <a:pt x="515" y="1434"/>
                          </a:lnTo>
                          <a:lnTo>
                            <a:pt x="483" y="1434"/>
                          </a:lnTo>
                          <a:lnTo>
                            <a:pt x="450" y="1434"/>
                          </a:lnTo>
                          <a:lnTo>
                            <a:pt x="418" y="1434"/>
                          </a:lnTo>
                          <a:lnTo>
                            <a:pt x="386" y="1434"/>
                          </a:lnTo>
                          <a:lnTo>
                            <a:pt x="355" y="1434"/>
                          </a:lnTo>
                          <a:lnTo>
                            <a:pt x="322" y="139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1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3404" y="1487"/>
                      <a:ext cx="639" cy="389"/>
                    </a:xfrm>
                    <a:custGeom>
                      <a:avLst/>
                      <a:gdLst/>
                      <a:ahLst/>
                      <a:cxnLst>
                        <a:cxn ang="0">
                          <a:pos x="1641" y="1475"/>
                        </a:cxn>
                        <a:cxn ang="0">
                          <a:pos x="1545" y="1433"/>
                        </a:cxn>
                        <a:cxn ang="0">
                          <a:pos x="1480" y="1391"/>
                        </a:cxn>
                        <a:cxn ang="0">
                          <a:pos x="1447" y="1351"/>
                        </a:cxn>
                        <a:cxn ang="0">
                          <a:pos x="1384" y="1270"/>
                        </a:cxn>
                        <a:cxn ang="0">
                          <a:pos x="997" y="1105"/>
                        </a:cxn>
                        <a:cxn ang="0">
                          <a:pos x="933" y="1064"/>
                        </a:cxn>
                        <a:cxn ang="0">
                          <a:pos x="869" y="1105"/>
                        </a:cxn>
                        <a:cxn ang="0">
                          <a:pos x="805" y="1064"/>
                        </a:cxn>
                        <a:cxn ang="0">
                          <a:pos x="740" y="1064"/>
                        </a:cxn>
                        <a:cxn ang="0">
                          <a:pos x="612" y="1064"/>
                        </a:cxn>
                        <a:cxn ang="0">
                          <a:pos x="515" y="1064"/>
                        </a:cxn>
                        <a:cxn ang="0">
                          <a:pos x="451" y="983"/>
                        </a:cxn>
                        <a:cxn ang="0">
                          <a:pos x="418" y="942"/>
                        </a:cxn>
                        <a:cxn ang="0">
                          <a:pos x="386" y="859"/>
                        </a:cxn>
                        <a:cxn ang="0">
                          <a:pos x="355" y="819"/>
                        </a:cxn>
                        <a:cxn ang="0">
                          <a:pos x="289" y="778"/>
                        </a:cxn>
                        <a:cxn ang="0">
                          <a:pos x="258" y="859"/>
                        </a:cxn>
                        <a:cxn ang="0">
                          <a:pos x="194" y="859"/>
                        </a:cxn>
                        <a:cxn ang="0">
                          <a:pos x="161" y="819"/>
                        </a:cxn>
                        <a:cxn ang="0">
                          <a:pos x="128" y="736"/>
                        </a:cxn>
                        <a:cxn ang="0">
                          <a:pos x="128" y="655"/>
                        </a:cxn>
                        <a:cxn ang="0">
                          <a:pos x="98" y="573"/>
                        </a:cxn>
                        <a:cxn ang="0">
                          <a:pos x="65" y="531"/>
                        </a:cxn>
                        <a:cxn ang="0">
                          <a:pos x="32" y="492"/>
                        </a:cxn>
                        <a:cxn ang="0">
                          <a:pos x="0" y="409"/>
                        </a:cxn>
                        <a:cxn ang="0">
                          <a:pos x="32" y="369"/>
                        </a:cxn>
                        <a:cxn ang="0">
                          <a:pos x="98" y="327"/>
                        </a:cxn>
                        <a:cxn ang="0">
                          <a:pos x="161" y="245"/>
                        </a:cxn>
                        <a:cxn ang="0">
                          <a:pos x="161" y="164"/>
                        </a:cxn>
                        <a:cxn ang="0">
                          <a:pos x="194" y="122"/>
                        </a:cxn>
                        <a:cxn ang="0">
                          <a:pos x="226" y="41"/>
                        </a:cxn>
                        <a:cxn ang="0">
                          <a:pos x="258" y="0"/>
                        </a:cxn>
                        <a:cxn ang="0">
                          <a:pos x="451" y="81"/>
                        </a:cxn>
                        <a:cxn ang="0">
                          <a:pos x="836" y="245"/>
                        </a:cxn>
                        <a:cxn ang="0">
                          <a:pos x="1287" y="409"/>
                        </a:cxn>
                        <a:cxn ang="0">
                          <a:pos x="1480" y="655"/>
                        </a:cxn>
                        <a:cxn ang="0">
                          <a:pos x="1673" y="778"/>
                        </a:cxn>
                        <a:cxn ang="0">
                          <a:pos x="1737" y="778"/>
                        </a:cxn>
                        <a:cxn ang="0">
                          <a:pos x="1802" y="819"/>
                        </a:cxn>
                        <a:cxn ang="0">
                          <a:pos x="1737" y="1105"/>
                        </a:cxn>
                        <a:cxn ang="0">
                          <a:pos x="1737" y="1433"/>
                        </a:cxn>
                        <a:cxn ang="0">
                          <a:pos x="1673" y="1514"/>
                        </a:cxn>
                      </a:cxnLst>
                      <a:rect l="0" t="0" r="r" b="b"/>
                      <a:pathLst>
                        <a:path w="1802" h="1514">
                          <a:moveTo>
                            <a:pt x="1673" y="1514"/>
                          </a:moveTo>
                          <a:lnTo>
                            <a:pt x="1641" y="1475"/>
                          </a:lnTo>
                          <a:lnTo>
                            <a:pt x="1576" y="1475"/>
                          </a:lnTo>
                          <a:lnTo>
                            <a:pt x="1545" y="1433"/>
                          </a:lnTo>
                          <a:lnTo>
                            <a:pt x="1480" y="1433"/>
                          </a:lnTo>
                          <a:lnTo>
                            <a:pt x="1480" y="1391"/>
                          </a:lnTo>
                          <a:lnTo>
                            <a:pt x="1447" y="1391"/>
                          </a:lnTo>
                          <a:lnTo>
                            <a:pt x="1447" y="1351"/>
                          </a:lnTo>
                          <a:lnTo>
                            <a:pt x="1415" y="1310"/>
                          </a:lnTo>
                          <a:lnTo>
                            <a:pt x="1384" y="1270"/>
                          </a:lnTo>
                          <a:lnTo>
                            <a:pt x="1126" y="1147"/>
                          </a:lnTo>
                          <a:lnTo>
                            <a:pt x="997" y="1105"/>
                          </a:lnTo>
                          <a:lnTo>
                            <a:pt x="966" y="1064"/>
                          </a:lnTo>
                          <a:lnTo>
                            <a:pt x="933" y="1064"/>
                          </a:lnTo>
                          <a:lnTo>
                            <a:pt x="900" y="1105"/>
                          </a:lnTo>
                          <a:lnTo>
                            <a:pt x="869" y="1105"/>
                          </a:lnTo>
                          <a:lnTo>
                            <a:pt x="836" y="1105"/>
                          </a:lnTo>
                          <a:lnTo>
                            <a:pt x="805" y="1064"/>
                          </a:lnTo>
                          <a:lnTo>
                            <a:pt x="772" y="1023"/>
                          </a:lnTo>
                          <a:lnTo>
                            <a:pt x="740" y="1064"/>
                          </a:lnTo>
                          <a:lnTo>
                            <a:pt x="643" y="1064"/>
                          </a:lnTo>
                          <a:lnTo>
                            <a:pt x="612" y="1064"/>
                          </a:lnTo>
                          <a:lnTo>
                            <a:pt x="579" y="1064"/>
                          </a:lnTo>
                          <a:lnTo>
                            <a:pt x="515" y="1064"/>
                          </a:lnTo>
                          <a:lnTo>
                            <a:pt x="483" y="1023"/>
                          </a:lnTo>
                          <a:lnTo>
                            <a:pt x="451" y="983"/>
                          </a:lnTo>
                          <a:lnTo>
                            <a:pt x="451" y="942"/>
                          </a:lnTo>
                          <a:lnTo>
                            <a:pt x="418" y="942"/>
                          </a:lnTo>
                          <a:lnTo>
                            <a:pt x="418" y="901"/>
                          </a:lnTo>
                          <a:lnTo>
                            <a:pt x="386" y="859"/>
                          </a:lnTo>
                          <a:lnTo>
                            <a:pt x="355" y="859"/>
                          </a:lnTo>
                          <a:lnTo>
                            <a:pt x="355" y="819"/>
                          </a:lnTo>
                          <a:lnTo>
                            <a:pt x="322" y="819"/>
                          </a:lnTo>
                          <a:lnTo>
                            <a:pt x="289" y="778"/>
                          </a:lnTo>
                          <a:lnTo>
                            <a:pt x="258" y="819"/>
                          </a:lnTo>
                          <a:lnTo>
                            <a:pt x="258" y="859"/>
                          </a:lnTo>
                          <a:lnTo>
                            <a:pt x="226" y="859"/>
                          </a:lnTo>
                          <a:lnTo>
                            <a:pt x="194" y="859"/>
                          </a:lnTo>
                          <a:lnTo>
                            <a:pt x="194" y="819"/>
                          </a:lnTo>
                          <a:lnTo>
                            <a:pt x="161" y="819"/>
                          </a:lnTo>
                          <a:lnTo>
                            <a:pt x="161" y="778"/>
                          </a:lnTo>
                          <a:lnTo>
                            <a:pt x="128" y="736"/>
                          </a:lnTo>
                          <a:lnTo>
                            <a:pt x="128" y="697"/>
                          </a:lnTo>
                          <a:lnTo>
                            <a:pt x="128" y="655"/>
                          </a:lnTo>
                          <a:lnTo>
                            <a:pt x="98" y="615"/>
                          </a:lnTo>
                          <a:lnTo>
                            <a:pt x="98" y="573"/>
                          </a:lnTo>
                          <a:lnTo>
                            <a:pt x="98" y="531"/>
                          </a:lnTo>
                          <a:lnTo>
                            <a:pt x="65" y="531"/>
                          </a:lnTo>
                          <a:lnTo>
                            <a:pt x="65" y="492"/>
                          </a:lnTo>
                          <a:lnTo>
                            <a:pt x="32" y="492"/>
                          </a:lnTo>
                          <a:lnTo>
                            <a:pt x="0" y="450"/>
                          </a:lnTo>
                          <a:lnTo>
                            <a:pt x="0" y="409"/>
                          </a:lnTo>
                          <a:lnTo>
                            <a:pt x="32" y="409"/>
                          </a:lnTo>
                          <a:lnTo>
                            <a:pt x="32" y="369"/>
                          </a:lnTo>
                          <a:lnTo>
                            <a:pt x="65" y="369"/>
                          </a:lnTo>
                          <a:lnTo>
                            <a:pt x="98" y="327"/>
                          </a:lnTo>
                          <a:lnTo>
                            <a:pt x="128" y="286"/>
                          </a:lnTo>
                          <a:lnTo>
                            <a:pt x="161" y="245"/>
                          </a:lnTo>
                          <a:lnTo>
                            <a:pt x="161" y="204"/>
                          </a:lnTo>
                          <a:lnTo>
                            <a:pt x="161" y="164"/>
                          </a:lnTo>
                          <a:lnTo>
                            <a:pt x="194" y="164"/>
                          </a:lnTo>
                          <a:lnTo>
                            <a:pt x="194" y="122"/>
                          </a:lnTo>
                          <a:lnTo>
                            <a:pt x="226" y="81"/>
                          </a:lnTo>
                          <a:lnTo>
                            <a:pt x="226" y="41"/>
                          </a:lnTo>
                          <a:lnTo>
                            <a:pt x="226" y="0"/>
                          </a:lnTo>
                          <a:lnTo>
                            <a:pt x="258" y="0"/>
                          </a:lnTo>
                          <a:lnTo>
                            <a:pt x="289" y="41"/>
                          </a:lnTo>
                          <a:lnTo>
                            <a:pt x="451" y="81"/>
                          </a:lnTo>
                          <a:lnTo>
                            <a:pt x="643" y="164"/>
                          </a:lnTo>
                          <a:lnTo>
                            <a:pt x="836" y="245"/>
                          </a:lnTo>
                          <a:lnTo>
                            <a:pt x="1029" y="286"/>
                          </a:lnTo>
                          <a:lnTo>
                            <a:pt x="1287" y="409"/>
                          </a:lnTo>
                          <a:lnTo>
                            <a:pt x="1576" y="573"/>
                          </a:lnTo>
                          <a:lnTo>
                            <a:pt x="1480" y="655"/>
                          </a:lnTo>
                          <a:lnTo>
                            <a:pt x="1545" y="778"/>
                          </a:lnTo>
                          <a:lnTo>
                            <a:pt x="1673" y="778"/>
                          </a:lnTo>
                          <a:lnTo>
                            <a:pt x="1704" y="778"/>
                          </a:lnTo>
                          <a:lnTo>
                            <a:pt x="1737" y="778"/>
                          </a:lnTo>
                          <a:lnTo>
                            <a:pt x="1769" y="819"/>
                          </a:lnTo>
                          <a:lnTo>
                            <a:pt x="1802" y="819"/>
                          </a:lnTo>
                          <a:lnTo>
                            <a:pt x="1769" y="901"/>
                          </a:lnTo>
                          <a:lnTo>
                            <a:pt x="1737" y="1105"/>
                          </a:lnTo>
                          <a:lnTo>
                            <a:pt x="1704" y="1310"/>
                          </a:lnTo>
                          <a:lnTo>
                            <a:pt x="1737" y="1433"/>
                          </a:lnTo>
                          <a:lnTo>
                            <a:pt x="1704" y="1475"/>
                          </a:lnTo>
                          <a:lnTo>
                            <a:pt x="1673" y="151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2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3335" y="1202"/>
                      <a:ext cx="387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1"/>
                        </a:cxn>
                        <a:cxn ang="0">
                          <a:pos x="0" y="492"/>
                        </a:cxn>
                        <a:cxn ang="0">
                          <a:pos x="0" y="450"/>
                        </a:cxn>
                        <a:cxn ang="0">
                          <a:pos x="32" y="450"/>
                        </a:cxn>
                        <a:cxn ang="0">
                          <a:pos x="32" y="492"/>
                        </a:cxn>
                        <a:cxn ang="0">
                          <a:pos x="63" y="492"/>
                        </a:cxn>
                        <a:cxn ang="0">
                          <a:pos x="96" y="450"/>
                        </a:cxn>
                        <a:cxn ang="0">
                          <a:pos x="96" y="408"/>
                        </a:cxn>
                        <a:cxn ang="0">
                          <a:pos x="63" y="369"/>
                        </a:cxn>
                        <a:cxn ang="0">
                          <a:pos x="96" y="327"/>
                        </a:cxn>
                        <a:cxn ang="0">
                          <a:pos x="129" y="327"/>
                        </a:cxn>
                        <a:cxn ang="0">
                          <a:pos x="129" y="287"/>
                        </a:cxn>
                        <a:cxn ang="0">
                          <a:pos x="160" y="287"/>
                        </a:cxn>
                        <a:cxn ang="0">
                          <a:pos x="160" y="245"/>
                        </a:cxn>
                        <a:cxn ang="0">
                          <a:pos x="193" y="245"/>
                        </a:cxn>
                        <a:cxn ang="0">
                          <a:pos x="193" y="204"/>
                        </a:cxn>
                        <a:cxn ang="0">
                          <a:pos x="193" y="164"/>
                        </a:cxn>
                        <a:cxn ang="0">
                          <a:pos x="224" y="122"/>
                        </a:cxn>
                        <a:cxn ang="0">
                          <a:pos x="257" y="81"/>
                        </a:cxn>
                        <a:cxn ang="0">
                          <a:pos x="289" y="41"/>
                        </a:cxn>
                        <a:cxn ang="0">
                          <a:pos x="321" y="0"/>
                        </a:cxn>
                        <a:cxn ang="0">
                          <a:pos x="321" y="41"/>
                        </a:cxn>
                        <a:cxn ang="0">
                          <a:pos x="321" y="81"/>
                        </a:cxn>
                        <a:cxn ang="0">
                          <a:pos x="353" y="81"/>
                        </a:cxn>
                        <a:cxn ang="0">
                          <a:pos x="386" y="81"/>
                        </a:cxn>
                        <a:cxn ang="0">
                          <a:pos x="386" y="122"/>
                        </a:cxn>
                        <a:cxn ang="0">
                          <a:pos x="417" y="164"/>
                        </a:cxn>
                        <a:cxn ang="0">
                          <a:pos x="481" y="245"/>
                        </a:cxn>
                        <a:cxn ang="0">
                          <a:pos x="514" y="327"/>
                        </a:cxn>
                        <a:cxn ang="0">
                          <a:pos x="578" y="408"/>
                        </a:cxn>
                        <a:cxn ang="0">
                          <a:pos x="740" y="408"/>
                        </a:cxn>
                        <a:cxn ang="0">
                          <a:pos x="901" y="450"/>
                        </a:cxn>
                        <a:cxn ang="0">
                          <a:pos x="1092" y="492"/>
                        </a:cxn>
                        <a:cxn ang="0">
                          <a:pos x="514" y="531"/>
                        </a:cxn>
                        <a:cxn ang="0">
                          <a:pos x="0" y="531"/>
                        </a:cxn>
                      </a:cxnLst>
                      <a:rect l="0" t="0" r="r" b="b"/>
                      <a:pathLst>
                        <a:path w="1092" h="531">
                          <a:moveTo>
                            <a:pt x="0" y="531"/>
                          </a:moveTo>
                          <a:lnTo>
                            <a:pt x="0" y="492"/>
                          </a:lnTo>
                          <a:lnTo>
                            <a:pt x="0" y="450"/>
                          </a:lnTo>
                          <a:lnTo>
                            <a:pt x="32" y="450"/>
                          </a:lnTo>
                          <a:lnTo>
                            <a:pt x="32" y="492"/>
                          </a:lnTo>
                          <a:lnTo>
                            <a:pt x="63" y="492"/>
                          </a:lnTo>
                          <a:lnTo>
                            <a:pt x="96" y="450"/>
                          </a:lnTo>
                          <a:lnTo>
                            <a:pt x="96" y="408"/>
                          </a:lnTo>
                          <a:lnTo>
                            <a:pt x="63" y="369"/>
                          </a:lnTo>
                          <a:lnTo>
                            <a:pt x="96" y="327"/>
                          </a:lnTo>
                          <a:lnTo>
                            <a:pt x="129" y="327"/>
                          </a:lnTo>
                          <a:lnTo>
                            <a:pt x="129" y="287"/>
                          </a:lnTo>
                          <a:lnTo>
                            <a:pt x="160" y="287"/>
                          </a:lnTo>
                          <a:lnTo>
                            <a:pt x="160" y="245"/>
                          </a:lnTo>
                          <a:lnTo>
                            <a:pt x="193" y="245"/>
                          </a:lnTo>
                          <a:lnTo>
                            <a:pt x="193" y="204"/>
                          </a:lnTo>
                          <a:lnTo>
                            <a:pt x="193" y="164"/>
                          </a:lnTo>
                          <a:lnTo>
                            <a:pt x="224" y="122"/>
                          </a:lnTo>
                          <a:lnTo>
                            <a:pt x="257" y="81"/>
                          </a:lnTo>
                          <a:lnTo>
                            <a:pt x="289" y="41"/>
                          </a:lnTo>
                          <a:lnTo>
                            <a:pt x="321" y="0"/>
                          </a:lnTo>
                          <a:lnTo>
                            <a:pt x="321" y="41"/>
                          </a:lnTo>
                          <a:lnTo>
                            <a:pt x="321" y="81"/>
                          </a:lnTo>
                          <a:lnTo>
                            <a:pt x="353" y="81"/>
                          </a:lnTo>
                          <a:lnTo>
                            <a:pt x="386" y="81"/>
                          </a:lnTo>
                          <a:lnTo>
                            <a:pt x="386" y="122"/>
                          </a:lnTo>
                          <a:lnTo>
                            <a:pt x="417" y="164"/>
                          </a:lnTo>
                          <a:lnTo>
                            <a:pt x="481" y="245"/>
                          </a:lnTo>
                          <a:lnTo>
                            <a:pt x="514" y="327"/>
                          </a:lnTo>
                          <a:lnTo>
                            <a:pt x="578" y="408"/>
                          </a:lnTo>
                          <a:lnTo>
                            <a:pt x="740" y="408"/>
                          </a:lnTo>
                          <a:lnTo>
                            <a:pt x="901" y="450"/>
                          </a:lnTo>
                          <a:lnTo>
                            <a:pt x="1092" y="492"/>
                          </a:lnTo>
                          <a:lnTo>
                            <a:pt x="514" y="531"/>
                          </a:lnTo>
                          <a:lnTo>
                            <a:pt x="0" y="53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2516" y="1643"/>
                      <a:ext cx="569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79" y="1842"/>
                        </a:cxn>
                        <a:cxn ang="0">
                          <a:pos x="675" y="1800"/>
                        </a:cxn>
                        <a:cxn ang="0">
                          <a:pos x="738" y="1800"/>
                        </a:cxn>
                        <a:cxn ang="0">
                          <a:pos x="804" y="1719"/>
                        </a:cxn>
                        <a:cxn ang="0">
                          <a:pos x="869" y="1678"/>
                        </a:cxn>
                        <a:cxn ang="0">
                          <a:pos x="899" y="1638"/>
                        </a:cxn>
                        <a:cxn ang="0">
                          <a:pos x="965" y="1638"/>
                        </a:cxn>
                        <a:cxn ang="0">
                          <a:pos x="1028" y="1596"/>
                        </a:cxn>
                        <a:cxn ang="0">
                          <a:pos x="1093" y="1638"/>
                        </a:cxn>
                        <a:cxn ang="0">
                          <a:pos x="1157" y="1638"/>
                        </a:cxn>
                        <a:cxn ang="0">
                          <a:pos x="1222" y="1596"/>
                        </a:cxn>
                        <a:cxn ang="0">
                          <a:pos x="1254" y="1514"/>
                        </a:cxn>
                        <a:cxn ang="0">
                          <a:pos x="1286" y="1474"/>
                        </a:cxn>
                        <a:cxn ang="0">
                          <a:pos x="1318" y="1432"/>
                        </a:cxn>
                        <a:cxn ang="0">
                          <a:pos x="1318" y="1350"/>
                        </a:cxn>
                        <a:cxn ang="0">
                          <a:pos x="1543" y="1187"/>
                        </a:cxn>
                        <a:cxn ang="0">
                          <a:pos x="1576" y="1064"/>
                        </a:cxn>
                        <a:cxn ang="0">
                          <a:pos x="1607" y="983"/>
                        </a:cxn>
                        <a:cxn ang="0">
                          <a:pos x="1576" y="900"/>
                        </a:cxn>
                        <a:cxn ang="0">
                          <a:pos x="1479" y="941"/>
                        </a:cxn>
                        <a:cxn ang="0">
                          <a:pos x="1415" y="941"/>
                        </a:cxn>
                        <a:cxn ang="0">
                          <a:pos x="1318" y="941"/>
                        </a:cxn>
                        <a:cxn ang="0">
                          <a:pos x="1222" y="941"/>
                        </a:cxn>
                        <a:cxn ang="0">
                          <a:pos x="1126" y="818"/>
                        </a:cxn>
                        <a:cxn ang="0">
                          <a:pos x="965" y="655"/>
                        </a:cxn>
                        <a:cxn ang="0">
                          <a:pos x="965" y="244"/>
                        </a:cxn>
                        <a:cxn ang="0">
                          <a:pos x="932" y="0"/>
                        </a:cxn>
                        <a:cxn ang="0">
                          <a:pos x="869" y="0"/>
                        </a:cxn>
                        <a:cxn ang="0">
                          <a:pos x="836" y="81"/>
                        </a:cxn>
                        <a:cxn ang="0">
                          <a:pos x="771" y="121"/>
                        </a:cxn>
                        <a:cxn ang="0">
                          <a:pos x="708" y="205"/>
                        </a:cxn>
                        <a:cxn ang="0">
                          <a:pos x="642" y="244"/>
                        </a:cxn>
                        <a:cxn ang="0">
                          <a:pos x="579" y="286"/>
                        </a:cxn>
                        <a:cxn ang="0">
                          <a:pos x="481" y="286"/>
                        </a:cxn>
                        <a:cxn ang="0">
                          <a:pos x="418" y="327"/>
                        </a:cxn>
                        <a:cxn ang="0">
                          <a:pos x="321" y="409"/>
                        </a:cxn>
                        <a:cxn ang="0">
                          <a:pos x="257" y="532"/>
                        </a:cxn>
                        <a:cxn ang="0">
                          <a:pos x="161" y="532"/>
                        </a:cxn>
                        <a:cxn ang="0">
                          <a:pos x="128" y="491"/>
                        </a:cxn>
                        <a:cxn ang="0">
                          <a:pos x="32" y="491"/>
                        </a:cxn>
                        <a:cxn ang="0">
                          <a:pos x="0" y="449"/>
                        </a:cxn>
                        <a:cxn ang="0">
                          <a:pos x="0" y="532"/>
                        </a:cxn>
                        <a:cxn ang="0">
                          <a:pos x="32" y="695"/>
                        </a:cxn>
                        <a:cxn ang="0">
                          <a:pos x="96" y="1104"/>
                        </a:cxn>
                        <a:cxn ang="0">
                          <a:pos x="257" y="1310"/>
                        </a:cxn>
                        <a:cxn ang="0">
                          <a:pos x="451" y="1760"/>
                        </a:cxn>
                        <a:cxn ang="0">
                          <a:pos x="481" y="1800"/>
                        </a:cxn>
                      </a:cxnLst>
                      <a:rect l="0" t="0" r="r" b="b"/>
                      <a:pathLst>
                        <a:path w="1607" h="1842">
                          <a:moveTo>
                            <a:pt x="481" y="1842"/>
                          </a:moveTo>
                          <a:lnTo>
                            <a:pt x="579" y="1842"/>
                          </a:lnTo>
                          <a:lnTo>
                            <a:pt x="642" y="1800"/>
                          </a:lnTo>
                          <a:lnTo>
                            <a:pt x="675" y="1800"/>
                          </a:lnTo>
                          <a:lnTo>
                            <a:pt x="708" y="1800"/>
                          </a:lnTo>
                          <a:lnTo>
                            <a:pt x="738" y="1800"/>
                          </a:lnTo>
                          <a:lnTo>
                            <a:pt x="771" y="1760"/>
                          </a:lnTo>
                          <a:lnTo>
                            <a:pt x="804" y="1719"/>
                          </a:lnTo>
                          <a:lnTo>
                            <a:pt x="804" y="1678"/>
                          </a:lnTo>
                          <a:lnTo>
                            <a:pt x="869" y="1678"/>
                          </a:lnTo>
                          <a:lnTo>
                            <a:pt x="869" y="1638"/>
                          </a:lnTo>
                          <a:lnTo>
                            <a:pt x="899" y="1638"/>
                          </a:lnTo>
                          <a:lnTo>
                            <a:pt x="932" y="1638"/>
                          </a:lnTo>
                          <a:lnTo>
                            <a:pt x="965" y="1638"/>
                          </a:lnTo>
                          <a:lnTo>
                            <a:pt x="997" y="1596"/>
                          </a:lnTo>
                          <a:lnTo>
                            <a:pt x="1028" y="1596"/>
                          </a:lnTo>
                          <a:lnTo>
                            <a:pt x="1061" y="1638"/>
                          </a:lnTo>
                          <a:lnTo>
                            <a:pt x="1093" y="1638"/>
                          </a:lnTo>
                          <a:lnTo>
                            <a:pt x="1126" y="1638"/>
                          </a:lnTo>
                          <a:lnTo>
                            <a:pt x="1157" y="1638"/>
                          </a:lnTo>
                          <a:lnTo>
                            <a:pt x="1189" y="1638"/>
                          </a:lnTo>
                          <a:lnTo>
                            <a:pt x="1222" y="1596"/>
                          </a:lnTo>
                          <a:lnTo>
                            <a:pt x="1254" y="1555"/>
                          </a:lnTo>
                          <a:lnTo>
                            <a:pt x="1254" y="1514"/>
                          </a:lnTo>
                          <a:lnTo>
                            <a:pt x="1286" y="1514"/>
                          </a:lnTo>
                          <a:lnTo>
                            <a:pt x="1286" y="1474"/>
                          </a:lnTo>
                          <a:lnTo>
                            <a:pt x="1318" y="1474"/>
                          </a:lnTo>
                          <a:lnTo>
                            <a:pt x="1318" y="1432"/>
                          </a:lnTo>
                          <a:lnTo>
                            <a:pt x="1318" y="1392"/>
                          </a:lnTo>
                          <a:lnTo>
                            <a:pt x="1318" y="1350"/>
                          </a:lnTo>
                          <a:lnTo>
                            <a:pt x="1511" y="1474"/>
                          </a:lnTo>
                          <a:lnTo>
                            <a:pt x="1543" y="1187"/>
                          </a:lnTo>
                          <a:lnTo>
                            <a:pt x="1576" y="1104"/>
                          </a:lnTo>
                          <a:lnTo>
                            <a:pt x="1576" y="1064"/>
                          </a:lnTo>
                          <a:lnTo>
                            <a:pt x="1576" y="1022"/>
                          </a:lnTo>
                          <a:lnTo>
                            <a:pt x="1607" y="983"/>
                          </a:lnTo>
                          <a:lnTo>
                            <a:pt x="1607" y="900"/>
                          </a:lnTo>
                          <a:lnTo>
                            <a:pt x="1576" y="900"/>
                          </a:lnTo>
                          <a:lnTo>
                            <a:pt x="1543" y="900"/>
                          </a:lnTo>
                          <a:lnTo>
                            <a:pt x="1479" y="941"/>
                          </a:lnTo>
                          <a:lnTo>
                            <a:pt x="1447" y="941"/>
                          </a:lnTo>
                          <a:lnTo>
                            <a:pt x="1415" y="941"/>
                          </a:lnTo>
                          <a:lnTo>
                            <a:pt x="1383" y="941"/>
                          </a:lnTo>
                          <a:lnTo>
                            <a:pt x="1318" y="941"/>
                          </a:lnTo>
                          <a:lnTo>
                            <a:pt x="1286" y="941"/>
                          </a:lnTo>
                          <a:lnTo>
                            <a:pt x="1222" y="941"/>
                          </a:lnTo>
                          <a:lnTo>
                            <a:pt x="1189" y="900"/>
                          </a:lnTo>
                          <a:lnTo>
                            <a:pt x="1126" y="818"/>
                          </a:lnTo>
                          <a:lnTo>
                            <a:pt x="1028" y="736"/>
                          </a:lnTo>
                          <a:lnTo>
                            <a:pt x="965" y="655"/>
                          </a:lnTo>
                          <a:lnTo>
                            <a:pt x="932" y="491"/>
                          </a:lnTo>
                          <a:lnTo>
                            <a:pt x="965" y="244"/>
                          </a:lnTo>
                          <a:lnTo>
                            <a:pt x="965" y="40"/>
                          </a:lnTo>
                          <a:lnTo>
                            <a:pt x="932" y="0"/>
                          </a:lnTo>
                          <a:lnTo>
                            <a:pt x="899" y="0"/>
                          </a:lnTo>
                          <a:lnTo>
                            <a:pt x="869" y="0"/>
                          </a:lnTo>
                          <a:lnTo>
                            <a:pt x="836" y="40"/>
                          </a:lnTo>
                          <a:lnTo>
                            <a:pt x="836" y="81"/>
                          </a:lnTo>
                          <a:lnTo>
                            <a:pt x="804" y="121"/>
                          </a:lnTo>
                          <a:lnTo>
                            <a:pt x="771" y="121"/>
                          </a:lnTo>
                          <a:lnTo>
                            <a:pt x="708" y="163"/>
                          </a:lnTo>
                          <a:lnTo>
                            <a:pt x="708" y="205"/>
                          </a:lnTo>
                          <a:lnTo>
                            <a:pt x="675" y="244"/>
                          </a:lnTo>
                          <a:lnTo>
                            <a:pt x="642" y="244"/>
                          </a:lnTo>
                          <a:lnTo>
                            <a:pt x="610" y="286"/>
                          </a:lnTo>
                          <a:lnTo>
                            <a:pt x="579" y="286"/>
                          </a:lnTo>
                          <a:lnTo>
                            <a:pt x="514" y="286"/>
                          </a:lnTo>
                          <a:lnTo>
                            <a:pt x="481" y="286"/>
                          </a:lnTo>
                          <a:lnTo>
                            <a:pt x="451" y="286"/>
                          </a:lnTo>
                          <a:lnTo>
                            <a:pt x="418" y="327"/>
                          </a:lnTo>
                          <a:lnTo>
                            <a:pt x="385" y="367"/>
                          </a:lnTo>
                          <a:lnTo>
                            <a:pt x="321" y="409"/>
                          </a:lnTo>
                          <a:lnTo>
                            <a:pt x="257" y="491"/>
                          </a:lnTo>
                          <a:lnTo>
                            <a:pt x="257" y="532"/>
                          </a:lnTo>
                          <a:lnTo>
                            <a:pt x="193" y="532"/>
                          </a:lnTo>
                          <a:lnTo>
                            <a:pt x="161" y="532"/>
                          </a:lnTo>
                          <a:lnTo>
                            <a:pt x="128" y="532"/>
                          </a:lnTo>
                          <a:lnTo>
                            <a:pt x="128" y="491"/>
                          </a:lnTo>
                          <a:lnTo>
                            <a:pt x="96" y="491"/>
                          </a:lnTo>
                          <a:lnTo>
                            <a:pt x="32" y="491"/>
                          </a:lnTo>
                          <a:lnTo>
                            <a:pt x="32" y="449"/>
                          </a:lnTo>
                          <a:lnTo>
                            <a:pt x="0" y="449"/>
                          </a:lnTo>
                          <a:lnTo>
                            <a:pt x="0" y="491"/>
                          </a:lnTo>
                          <a:lnTo>
                            <a:pt x="0" y="532"/>
                          </a:lnTo>
                          <a:lnTo>
                            <a:pt x="0" y="572"/>
                          </a:lnTo>
                          <a:lnTo>
                            <a:pt x="32" y="695"/>
                          </a:lnTo>
                          <a:lnTo>
                            <a:pt x="32" y="900"/>
                          </a:lnTo>
                          <a:lnTo>
                            <a:pt x="96" y="1104"/>
                          </a:lnTo>
                          <a:lnTo>
                            <a:pt x="128" y="1432"/>
                          </a:lnTo>
                          <a:lnTo>
                            <a:pt x="257" y="1310"/>
                          </a:lnTo>
                          <a:lnTo>
                            <a:pt x="418" y="1392"/>
                          </a:lnTo>
                          <a:lnTo>
                            <a:pt x="451" y="1760"/>
                          </a:lnTo>
                          <a:lnTo>
                            <a:pt x="451" y="1800"/>
                          </a:lnTo>
                          <a:lnTo>
                            <a:pt x="481" y="1800"/>
                          </a:lnTo>
                          <a:lnTo>
                            <a:pt x="481" y="1842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2402" y="2043"/>
                      <a:ext cx="284" cy="167"/>
                    </a:xfrm>
                    <a:custGeom>
                      <a:avLst/>
                      <a:gdLst/>
                      <a:ahLst/>
                      <a:cxnLst>
                        <a:cxn ang="0">
                          <a:pos x="802" y="287"/>
                        </a:cxn>
                        <a:cxn ang="0">
                          <a:pos x="771" y="287"/>
                        </a:cxn>
                        <a:cxn ang="0">
                          <a:pos x="739" y="287"/>
                        </a:cxn>
                        <a:cxn ang="0">
                          <a:pos x="739" y="327"/>
                        </a:cxn>
                        <a:cxn ang="0">
                          <a:pos x="739" y="369"/>
                        </a:cxn>
                        <a:cxn ang="0">
                          <a:pos x="706" y="369"/>
                        </a:cxn>
                        <a:cxn ang="0">
                          <a:pos x="674" y="411"/>
                        </a:cxn>
                        <a:cxn ang="0">
                          <a:pos x="611" y="450"/>
                        </a:cxn>
                        <a:cxn ang="0">
                          <a:pos x="611" y="492"/>
                        </a:cxn>
                        <a:cxn ang="0">
                          <a:pos x="578" y="492"/>
                        </a:cxn>
                        <a:cxn ang="0">
                          <a:pos x="578" y="533"/>
                        </a:cxn>
                        <a:cxn ang="0">
                          <a:pos x="514" y="574"/>
                        </a:cxn>
                        <a:cxn ang="0">
                          <a:pos x="481" y="574"/>
                        </a:cxn>
                        <a:cxn ang="0">
                          <a:pos x="449" y="574"/>
                        </a:cxn>
                        <a:cxn ang="0">
                          <a:pos x="417" y="574"/>
                        </a:cxn>
                        <a:cxn ang="0">
                          <a:pos x="385" y="574"/>
                        </a:cxn>
                        <a:cxn ang="0">
                          <a:pos x="353" y="574"/>
                        </a:cxn>
                        <a:cxn ang="0">
                          <a:pos x="288" y="574"/>
                        </a:cxn>
                        <a:cxn ang="0">
                          <a:pos x="257" y="615"/>
                        </a:cxn>
                        <a:cxn ang="0">
                          <a:pos x="224" y="615"/>
                        </a:cxn>
                        <a:cxn ang="0">
                          <a:pos x="191" y="655"/>
                        </a:cxn>
                        <a:cxn ang="0">
                          <a:pos x="160" y="655"/>
                        </a:cxn>
                        <a:cxn ang="0">
                          <a:pos x="128" y="655"/>
                        </a:cxn>
                        <a:cxn ang="0">
                          <a:pos x="128" y="615"/>
                        </a:cxn>
                        <a:cxn ang="0">
                          <a:pos x="96" y="574"/>
                        </a:cxn>
                        <a:cxn ang="0">
                          <a:pos x="96" y="533"/>
                        </a:cxn>
                        <a:cxn ang="0">
                          <a:pos x="96" y="450"/>
                        </a:cxn>
                        <a:cxn ang="0">
                          <a:pos x="31" y="205"/>
                        </a:cxn>
                        <a:cxn ang="0">
                          <a:pos x="0" y="0"/>
                        </a:cxn>
                        <a:cxn ang="0">
                          <a:pos x="31" y="41"/>
                        </a:cxn>
                        <a:cxn ang="0">
                          <a:pos x="63" y="83"/>
                        </a:cxn>
                        <a:cxn ang="0">
                          <a:pos x="96" y="164"/>
                        </a:cxn>
                        <a:cxn ang="0">
                          <a:pos x="128" y="205"/>
                        </a:cxn>
                        <a:cxn ang="0">
                          <a:pos x="191" y="287"/>
                        </a:cxn>
                        <a:cxn ang="0">
                          <a:pos x="288" y="287"/>
                        </a:cxn>
                        <a:cxn ang="0">
                          <a:pos x="353" y="369"/>
                        </a:cxn>
                        <a:cxn ang="0">
                          <a:pos x="417" y="369"/>
                        </a:cxn>
                        <a:cxn ang="0">
                          <a:pos x="449" y="411"/>
                        </a:cxn>
                        <a:cxn ang="0">
                          <a:pos x="481" y="411"/>
                        </a:cxn>
                        <a:cxn ang="0">
                          <a:pos x="514" y="411"/>
                        </a:cxn>
                        <a:cxn ang="0">
                          <a:pos x="578" y="411"/>
                        </a:cxn>
                        <a:cxn ang="0">
                          <a:pos x="578" y="369"/>
                        </a:cxn>
                        <a:cxn ang="0">
                          <a:pos x="611" y="369"/>
                        </a:cxn>
                        <a:cxn ang="0">
                          <a:pos x="611" y="327"/>
                        </a:cxn>
                        <a:cxn ang="0">
                          <a:pos x="642" y="327"/>
                        </a:cxn>
                        <a:cxn ang="0">
                          <a:pos x="674" y="287"/>
                        </a:cxn>
                        <a:cxn ang="0">
                          <a:pos x="706" y="287"/>
                        </a:cxn>
                        <a:cxn ang="0">
                          <a:pos x="706" y="246"/>
                        </a:cxn>
                        <a:cxn ang="0">
                          <a:pos x="739" y="205"/>
                        </a:cxn>
                        <a:cxn ang="0">
                          <a:pos x="771" y="205"/>
                        </a:cxn>
                        <a:cxn ang="0">
                          <a:pos x="771" y="246"/>
                        </a:cxn>
                        <a:cxn ang="0">
                          <a:pos x="802" y="246"/>
                        </a:cxn>
                        <a:cxn ang="0">
                          <a:pos x="802" y="287"/>
                        </a:cxn>
                      </a:cxnLst>
                      <a:rect l="0" t="0" r="r" b="b"/>
                      <a:pathLst>
                        <a:path w="802" h="655">
                          <a:moveTo>
                            <a:pt x="802" y="287"/>
                          </a:moveTo>
                          <a:lnTo>
                            <a:pt x="771" y="287"/>
                          </a:lnTo>
                          <a:lnTo>
                            <a:pt x="739" y="287"/>
                          </a:lnTo>
                          <a:lnTo>
                            <a:pt x="739" y="327"/>
                          </a:lnTo>
                          <a:lnTo>
                            <a:pt x="739" y="369"/>
                          </a:lnTo>
                          <a:lnTo>
                            <a:pt x="706" y="369"/>
                          </a:lnTo>
                          <a:lnTo>
                            <a:pt x="674" y="411"/>
                          </a:lnTo>
                          <a:lnTo>
                            <a:pt x="611" y="450"/>
                          </a:lnTo>
                          <a:lnTo>
                            <a:pt x="611" y="492"/>
                          </a:lnTo>
                          <a:lnTo>
                            <a:pt x="578" y="492"/>
                          </a:lnTo>
                          <a:lnTo>
                            <a:pt x="578" y="533"/>
                          </a:lnTo>
                          <a:lnTo>
                            <a:pt x="514" y="574"/>
                          </a:lnTo>
                          <a:lnTo>
                            <a:pt x="481" y="574"/>
                          </a:lnTo>
                          <a:lnTo>
                            <a:pt x="449" y="574"/>
                          </a:lnTo>
                          <a:lnTo>
                            <a:pt x="417" y="574"/>
                          </a:lnTo>
                          <a:lnTo>
                            <a:pt x="385" y="574"/>
                          </a:lnTo>
                          <a:lnTo>
                            <a:pt x="353" y="574"/>
                          </a:lnTo>
                          <a:lnTo>
                            <a:pt x="288" y="574"/>
                          </a:lnTo>
                          <a:lnTo>
                            <a:pt x="257" y="615"/>
                          </a:lnTo>
                          <a:lnTo>
                            <a:pt x="224" y="615"/>
                          </a:lnTo>
                          <a:lnTo>
                            <a:pt x="191" y="655"/>
                          </a:lnTo>
                          <a:lnTo>
                            <a:pt x="160" y="655"/>
                          </a:lnTo>
                          <a:lnTo>
                            <a:pt x="128" y="655"/>
                          </a:lnTo>
                          <a:lnTo>
                            <a:pt x="128" y="615"/>
                          </a:lnTo>
                          <a:lnTo>
                            <a:pt x="96" y="574"/>
                          </a:lnTo>
                          <a:lnTo>
                            <a:pt x="96" y="533"/>
                          </a:lnTo>
                          <a:lnTo>
                            <a:pt x="96" y="450"/>
                          </a:lnTo>
                          <a:lnTo>
                            <a:pt x="31" y="205"/>
                          </a:lnTo>
                          <a:lnTo>
                            <a:pt x="0" y="0"/>
                          </a:lnTo>
                          <a:lnTo>
                            <a:pt x="31" y="41"/>
                          </a:lnTo>
                          <a:lnTo>
                            <a:pt x="63" y="83"/>
                          </a:lnTo>
                          <a:lnTo>
                            <a:pt x="96" y="164"/>
                          </a:lnTo>
                          <a:lnTo>
                            <a:pt x="128" y="205"/>
                          </a:lnTo>
                          <a:lnTo>
                            <a:pt x="191" y="287"/>
                          </a:lnTo>
                          <a:lnTo>
                            <a:pt x="288" y="287"/>
                          </a:lnTo>
                          <a:lnTo>
                            <a:pt x="353" y="369"/>
                          </a:lnTo>
                          <a:lnTo>
                            <a:pt x="417" y="369"/>
                          </a:lnTo>
                          <a:lnTo>
                            <a:pt x="449" y="411"/>
                          </a:lnTo>
                          <a:lnTo>
                            <a:pt x="481" y="411"/>
                          </a:lnTo>
                          <a:lnTo>
                            <a:pt x="514" y="411"/>
                          </a:lnTo>
                          <a:lnTo>
                            <a:pt x="578" y="411"/>
                          </a:lnTo>
                          <a:lnTo>
                            <a:pt x="578" y="369"/>
                          </a:lnTo>
                          <a:lnTo>
                            <a:pt x="611" y="369"/>
                          </a:lnTo>
                          <a:lnTo>
                            <a:pt x="611" y="327"/>
                          </a:lnTo>
                          <a:lnTo>
                            <a:pt x="642" y="327"/>
                          </a:lnTo>
                          <a:lnTo>
                            <a:pt x="674" y="287"/>
                          </a:lnTo>
                          <a:lnTo>
                            <a:pt x="706" y="287"/>
                          </a:lnTo>
                          <a:lnTo>
                            <a:pt x="706" y="246"/>
                          </a:lnTo>
                          <a:lnTo>
                            <a:pt x="739" y="205"/>
                          </a:lnTo>
                          <a:lnTo>
                            <a:pt x="771" y="205"/>
                          </a:lnTo>
                          <a:lnTo>
                            <a:pt x="771" y="246"/>
                          </a:lnTo>
                          <a:lnTo>
                            <a:pt x="802" y="246"/>
                          </a:lnTo>
                          <a:lnTo>
                            <a:pt x="802" y="287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5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2220" y="1519"/>
                      <a:ext cx="364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78"/>
                        </a:cxn>
                        <a:cxn ang="0">
                          <a:pos x="0" y="1595"/>
                        </a:cxn>
                        <a:cxn ang="0">
                          <a:pos x="31" y="1228"/>
                        </a:cxn>
                        <a:cxn ang="0">
                          <a:pos x="31" y="859"/>
                        </a:cxn>
                        <a:cxn ang="0">
                          <a:pos x="31" y="736"/>
                        </a:cxn>
                        <a:cxn ang="0">
                          <a:pos x="160" y="573"/>
                        </a:cxn>
                        <a:cxn ang="0">
                          <a:pos x="192" y="450"/>
                        </a:cxn>
                        <a:cxn ang="0">
                          <a:pos x="289" y="327"/>
                        </a:cxn>
                        <a:cxn ang="0">
                          <a:pos x="418" y="203"/>
                        </a:cxn>
                        <a:cxn ang="0">
                          <a:pos x="514" y="81"/>
                        </a:cxn>
                        <a:cxn ang="0">
                          <a:pos x="514" y="122"/>
                        </a:cxn>
                        <a:cxn ang="0">
                          <a:pos x="579" y="81"/>
                        </a:cxn>
                        <a:cxn ang="0">
                          <a:pos x="611" y="81"/>
                        </a:cxn>
                        <a:cxn ang="0">
                          <a:pos x="772" y="0"/>
                        </a:cxn>
                        <a:cxn ang="0">
                          <a:pos x="900" y="122"/>
                        </a:cxn>
                        <a:cxn ang="0">
                          <a:pos x="1029" y="245"/>
                        </a:cxn>
                        <a:cxn ang="0">
                          <a:pos x="1029" y="286"/>
                        </a:cxn>
                        <a:cxn ang="0">
                          <a:pos x="997" y="327"/>
                        </a:cxn>
                        <a:cxn ang="0">
                          <a:pos x="932" y="531"/>
                        </a:cxn>
                        <a:cxn ang="0">
                          <a:pos x="869" y="819"/>
                        </a:cxn>
                        <a:cxn ang="0">
                          <a:pos x="836" y="941"/>
                        </a:cxn>
                        <a:cxn ang="0">
                          <a:pos x="836" y="981"/>
                        </a:cxn>
                        <a:cxn ang="0">
                          <a:pos x="836" y="1023"/>
                        </a:cxn>
                        <a:cxn ang="0">
                          <a:pos x="836" y="1064"/>
                        </a:cxn>
                        <a:cxn ang="0">
                          <a:pos x="869" y="1186"/>
                        </a:cxn>
                        <a:cxn ang="0">
                          <a:pos x="869" y="1391"/>
                        </a:cxn>
                        <a:cxn ang="0">
                          <a:pos x="932" y="1595"/>
                        </a:cxn>
                        <a:cxn ang="0">
                          <a:pos x="869" y="1595"/>
                        </a:cxn>
                        <a:cxn ang="0">
                          <a:pos x="836" y="1595"/>
                        </a:cxn>
                        <a:cxn ang="0">
                          <a:pos x="803" y="1637"/>
                        </a:cxn>
                        <a:cxn ang="0">
                          <a:pos x="772" y="1678"/>
                        </a:cxn>
                        <a:cxn ang="0">
                          <a:pos x="739" y="1678"/>
                        </a:cxn>
                        <a:cxn ang="0">
                          <a:pos x="739" y="1719"/>
                        </a:cxn>
                        <a:cxn ang="0">
                          <a:pos x="707" y="1761"/>
                        </a:cxn>
                        <a:cxn ang="0">
                          <a:pos x="707" y="1801"/>
                        </a:cxn>
                        <a:cxn ang="0">
                          <a:pos x="707" y="1842"/>
                        </a:cxn>
                        <a:cxn ang="0">
                          <a:pos x="707" y="1883"/>
                        </a:cxn>
                        <a:cxn ang="0">
                          <a:pos x="675" y="1923"/>
                        </a:cxn>
                        <a:cxn ang="0">
                          <a:pos x="642" y="1923"/>
                        </a:cxn>
                        <a:cxn ang="0">
                          <a:pos x="611" y="1964"/>
                        </a:cxn>
                        <a:cxn ang="0">
                          <a:pos x="611" y="2006"/>
                        </a:cxn>
                        <a:cxn ang="0">
                          <a:pos x="579" y="2006"/>
                        </a:cxn>
                        <a:cxn ang="0">
                          <a:pos x="546" y="2006"/>
                        </a:cxn>
                        <a:cxn ang="0">
                          <a:pos x="514" y="2047"/>
                        </a:cxn>
                        <a:cxn ang="0">
                          <a:pos x="514" y="2006"/>
                        </a:cxn>
                        <a:cxn ang="0">
                          <a:pos x="482" y="2006"/>
                        </a:cxn>
                        <a:cxn ang="0">
                          <a:pos x="449" y="1964"/>
                        </a:cxn>
                        <a:cxn ang="0">
                          <a:pos x="418" y="1964"/>
                        </a:cxn>
                        <a:cxn ang="0">
                          <a:pos x="385" y="1923"/>
                        </a:cxn>
                        <a:cxn ang="0">
                          <a:pos x="353" y="1923"/>
                        </a:cxn>
                        <a:cxn ang="0">
                          <a:pos x="321" y="1923"/>
                        </a:cxn>
                        <a:cxn ang="0">
                          <a:pos x="321" y="1883"/>
                        </a:cxn>
                        <a:cxn ang="0">
                          <a:pos x="289" y="1883"/>
                        </a:cxn>
                        <a:cxn ang="0">
                          <a:pos x="257" y="1883"/>
                        </a:cxn>
                        <a:cxn ang="0">
                          <a:pos x="192" y="1801"/>
                        </a:cxn>
                        <a:cxn ang="0">
                          <a:pos x="0" y="1678"/>
                        </a:cxn>
                      </a:cxnLst>
                      <a:rect l="0" t="0" r="r" b="b"/>
                      <a:pathLst>
                        <a:path w="1029" h="2047">
                          <a:moveTo>
                            <a:pt x="0" y="1678"/>
                          </a:moveTo>
                          <a:lnTo>
                            <a:pt x="0" y="1595"/>
                          </a:lnTo>
                          <a:lnTo>
                            <a:pt x="31" y="1228"/>
                          </a:lnTo>
                          <a:lnTo>
                            <a:pt x="31" y="859"/>
                          </a:lnTo>
                          <a:lnTo>
                            <a:pt x="31" y="736"/>
                          </a:lnTo>
                          <a:lnTo>
                            <a:pt x="160" y="573"/>
                          </a:lnTo>
                          <a:lnTo>
                            <a:pt x="192" y="450"/>
                          </a:lnTo>
                          <a:lnTo>
                            <a:pt x="289" y="327"/>
                          </a:lnTo>
                          <a:lnTo>
                            <a:pt x="418" y="203"/>
                          </a:lnTo>
                          <a:lnTo>
                            <a:pt x="514" y="81"/>
                          </a:lnTo>
                          <a:lnTo>
                            <a:pt x="514" y="122"/>
                          </a:lnTo>
                          <a:lnTo>
                            <a:pt x="579" y="81"/>
                          </a:lnTo>
                          <a:lnTo>
                            <a:pt x="611" y="81"/>
                          </a:lnTo>
                          <a:lnTo>
                            <a:pt x="772" y="0"/>
                          </a:lnTo>
                          <a:lnTo>
                            <a:pt x="900" y="122"/>
                          </a:lnTo>
                          <a:lnTo>
                            <a:pt x="1029" y="245"/>
                          </a:lnTo>
                          <a:lnTo>
                            <a:pt x="1029" y="286"/>
                          </a:lnTo>
                          <a:lnTo>
                            <a:pt x="997" y="327"/>
                          </a:lnTo>
                          <a:lnTo>
                            <a:pt x="932" y="531"/>
                          </a:lnTo>
                          <a:lnTo>
                            <a:pt x="869" y="819"/>
                          </a:lnTo>
                          <a:lnTo>
                            <a:pt x="836" y="941"/>
                          </a:lnTo>
                          <a:lnTo>
                            <a:pt x="836" y="981"/>
                          </a:lnTo>
                          <a:lnTo>
                            <a:pt x="836" y="1023"/>
                          </a:lnTo>
                          <a:lnTo>
                            <a:pt x="836" y="1064"/>
                          </a:lnTo>
                          <a:lnTo>
                            <a:pt x="869" y="1186"/>
                          </a:lnTo>
                          <a:lnTo>
                            <a:pt x="869" y="1391"/>
                          </a:lnTo>
                          <a:lnTo>
                            <a:pt x="932" y="1595"/>
                          </a:lnTo>
                          <a:lnTo>
                            <a:pt x="869" y="1595"/>
                          </a:lnTo>
                          <a:lnTo>
                            <a:pt x="836" y="1595"/>
                          </a:lnTo>
                          <a:lnTo>
                            <a:pt x="803" y="1637"/>
                          </a:lnTo>
                          <a:lnTo>
                            <a:pt x="772" y="1678"/>
                          </a:lnTo>
                          <a:lnTo>
                            <a:pt x="739" y="1678"/>
                          </a:lnTo>
                          <a:lnTo>
                            <a:pt x="739" y="1719"/>
                          </a:lnTo>
                          <a:lnTo>
                            <a:pt x="707" y="1761"/>
                          </a:lnTo>
                          <a:lnTo>
                            <a:pt x="707" y="1801"/>
                          </a:lnTo>
                          <a:lnTo>
                            <a:pt x="707" y="1842"/>
                          </a:lnTo>
                          <a:lnTo>
                            <a:pt x="707" y="1883"/>
                          </a:lnTo>
                          <a:lnTo>
                            <a:pt x="675" y="1923"/>
                          </a:lnTo>
                          <a:lnTo>
                            <a:pt x="642" y="1923"/>
                          </a:lnTo>
                          <a:lnTo>
                            <a:pt x="611" y="1964"/>
                          </a:lnTo>
                          <a:lnTo>
                            <a:pt x="611" y="2006"/>
                          </a:lnTo>
                          <a:lnTo>
                            <a:pt x="579" y="2006"/>
                          </a:lnTo>
                          <a:lnTo>
                            <a:pt x="546" y="2006"/>
                          </a:lnTo>
                          <a:lnTo>
                            <a:pt x="514" y="2047"/>
                          </a:lnTo>
                          <a:lnTo>
                            <a:pt x="514" y="2006"/>
                          </a:lnTo>
                          <a:lnTo>
                            <a:pt x="482" y="2006"/>
                          </a:lnTo>
                          <a:lnTo>
                            <a:pt x="449" y="1964"/>
                          </a:lnTo>
                          <a:lnTo>
                            <a:pt x="418" y="1964"/>
                          </a:lnTo>
                          <a:lnTo>
                            <a:pt x="385" y="1923"/>
                          </a:lnTo>
                          <a:lnTo>
                            <a:pt x="353" y="1923"/>
                          </a:lnTo>
                          <a:lnTo>
                            <a:pt x="321" y="1923"/>
                          </a:lnTo>
                          <a:lnTo>
                            <a:pt x="321" y="1883"/>
                          </a:lnTo>
                          <a:lnTo>
                            <a:pt x="289" y="1883"/>
                          </a:lnTo>
                          <a:lnTo>
                            <a:pt x="257" y="1883"/>
                          </a:lnTo>
                          <a:lnTo>
                            <a:pt x="192" y="1801"/>
                          </a:lnTo>
                          <a:lnTo>
                            <a:pt x="0" y="1678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6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3143" y="1664"/>
                      <a:ext cx="26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643" y="328"/>
                        </a:cxn>
                        <a:cxn ang="0">
                          <a:pos x="707" y="491"/>
                        </a:cxn>
                        <a:cxn ang="0">
                          <a:pos x="739" y="533"/>
                        </a:cxn>
                        <a:cxn ang="0">
                          <a:pos x="739" y="614"/>
                        </a:cxn>
                        <a:cxn ang="0">
                          <a:pos x="739" y="819"/>
                        </a:cxn>
                        <a:cxn ang="0">
                          <a:pos x="739" y="860"/>
                        </a:cxn>
                        <a:cxn ang="0">
                          <a:pos x="514" y="1023"/>
                        </a:cxn>
                        <a:cxn ang="0">
                          <a:pos x="386" y="1188"/>
                        </a:cxn>
                        <a:cxn ang="0">
                          <a:pos x="290" y="1311"/>
                        </a:cxn>
                        <a:cxn ang="0">
                          <a:pos x="257" y="1311"/>
                        </a:cxn>
                        <a:cxn ang="0">
                          <a:pos x="225" y="1311"/>
                        </a:cxn>
                        <a:cxn ang="0">
                          <a:pos x="192" y="1311"/>
                        </a:cxn>
                        <a:cxn ang="0">
                          <a:pos x="192" y="1269"/>
                        </a:cxn>
                        <a:cxn ang="0">
                          <a:pos x="192" y="1228"/>
                        </a:cxn>
                        <a:cxn ang="0">
                          <a:pos x="161" y="1228"/>
                        </a:cxn>
                        <a:cxn ang="0">
                          <a:pos x="161" y="1188"/>
                        </a:cxn>
                        <a:cxn ang="0">
                          <a:pos x="161" y="1146"/>
                        </a:cxn>
                        <a:cxn ang="0">
                          <a:pos x="161" y="1064"/>
                        </a:cxn>
                        <a:cxn ang="0">
                          <a:pos x="161" y="1023"/>
                        </a:cxn>
                        <a:cxn ang="0">
                          <a:pos x="161" y="983"/>
                        </a:cxn>
                        <a:cxn ang="0">
                          <a:pos x="161" y="941"/>
                        </a:cxn>
                        <a:cxn ang="0">
                          <a:pos x="129" y="941"/>
                        </a:cxn>
                        <a:cxn ang="0">
                          <a:pos x="129" y="902"/>
                        </a:cxn>
                        <a:cxn ang="0">
                          <a:pos x="129" y="860"/>
                        </a:cxn>
                        <a:cxn ang="0">
                          <a:pos x="161" y="819"/>
                        </a:cxn>
                        <a:cxn ang="0">
                          <a:pos x="129" y="819"/>
                        </a:cxn>
                        <a:cxn ang="0">
                          <a:pos x="96" y="778"/>
                        </a:cxn>
                        <a:cxn ang="0">
                          <a:pos x="64" y="778"/>
                        </a:cxn>
                        <a:cxn ang="0">
                          <a:pos x="32" y="778"/>
                        </a:cxn>
                        <a:cxn ang="0">
                          <a:pos x="0" y="778"/>
                        </a:cxn>
                        <a:cxn ang="0">
                          <a:pos x="32" y="614"/>
                        </a:cxn>
                        <a:cxn ang="0">
                          <a:pos x="64" y="533"/>
                        </a:cxn>
                        <a:cxn ang="0">
                          <a:pos x="96" y="368"/>
                        </a:cxn>
                        <a:cxn ang="0">
                          <a:pos x="161" y="286"/>
                        </a:cxn>
                        <a:cxn ang="0">
                          <a:pos x="192" y="246"/>
                        </a:cxn>
                        <a:cxn ang="0">
                          <a:pos x="225" y="205"/>
                        </a:cxn>
                        <a:cxn ang="0">
                          <a:pos x="225" y="163"/>
                        </a:cxn>
                        <a:cxn ang="0">
                          <a:pos x="290" y="82"/>
                        </a:cxn>
                        <a:cxn ang="0">
                          <a:pos x="386" y="0"/>
                        </a:cxn>
                        <a:cxn ang="0">
                          <a:pos x="419" y="0"/>
                        </a:cxn>
                        <a:cxn ang="0">
                          <a:pos x="419" y="40"/>
                        </a:cxn>
                        <a:cxn ang="0">
                          <a:pos x="419" y="82"/>
                        </a:cxn>
                        <a:cxn ang="0">
                          <a:pos x="449" y="82"/>
                        </a:cxn>
                        <a:cxn ang="0">
                          <a:pos x="449" y="123"/>
                        </a:cxn>
                        <a:cxn ang="0">
                          <a:pos x="482" y="123"/>
                        </a:cxn>
                        <a:cxn ang="0">
                          <a:pos x="482" y="163"/>
                        </a:cxn>
                        <a:cxn ang="0">
                          <a:pos x="482" y="205"/>
                        </a:cxn>
                        <a:cxn ang="0">
                          <a:pos x="514" y="205"/>
                        </a:cxn>
                        <a:cxn ang="0">
                          <a:pos x="547" y="286"/>
                        </a:cxn>
                        <a:cxn ang="0">
                          <a:pos x="579" y="286"/>
                        </a:cxn>
                        <a:cxn ang="0">
                          <a:pos x="610" y="328"/>
                        </a:cxn>
                        <a:cxn ang="0">
                          <a:pos x="643" y="328"/>
                        </a:cxn>
                      </a:cxnLst>
                      <a:rect l="0" t="0" r="r" b="b"/>
                      <a:pathLst>
                        <a:path w="739" h="1311">
                          <a:moveTo>
                            <a:pt x="643" y="328"/>
                          </a:moveTo>
                          <a:lnTo>
                            <a:pt x="707" y="491"/>
                          </a:lnTo>
                          <a:lnTo>
                            <a:pt x="739" y="533"/>
                          </a:lnTo>
                          <a:lnTo>
                            <a:pt x="739" y="614"/>
                          </a:lnTo>
                          <a:lnTo>
                            <a:pt x="739" y="819"/>
                          </a:lnTo>
                          <a:lnTo>
                            <a:pt x="739" y="860"/>
                          </a:lnTo>
                          <a:lnTo>
                            <a:pt x="514" y="1023"/>
                          </a:lnTo>
                          <a:lnTo>
                            <a:pt x="386" y="1188"/>
                          </a:lnTo>
                          <a:lnTo>
                            <a:pt x="290" y="1311"/>
                          </a:lnTo>
                          <a:lnTo>
                            <a:pt x="257" y="1311"/>
                          </a:lnTo>
                          <a:lnTo>
                            <a:pt x="225" y="1311"/>
                          </a:lnTo>
                          <a:lnTo>
                            <a:pt x="192" y="1311"/>
                          </a:lnTo>
                          <a:lnTo>
                            <a:pt x="192" y="1269"/>
                          </a:lnTo>
                          <a:lnTo>
                            <a:pt x="192" y="1228"/>
                          </a:lnTo>
                          <a:lnTo>
                            <a:pt x="161" y="1228"/>
                          </a:lnTo>
                          <a:lnTo>
                            <a:pt x="161" y="1188"/>
                          </a:lnTo>
                          <a:lnTo>
                            <a:pt x="161" y="1146"/>
                          </a:lnTo>
                          <a:lnTo>
                            <a:pt x="161" y="1064"/>
                          </a:lnTo>
                          <a:lnTo>
                            <a:pt x="161" y="1023"/>
                          </a:lnTo>
                          <a:lnTo>
                            <a:pt x="161" y="983"/>
                          </a:lnTo>
                          <a:lnTo>
                            <a:pt x="161" y="941"/>
                          </a:lnTo>
                          <a:lnTo>
                            <a:pt x="129" y="941"/>
                          </a:lnTo>
                          <a:lnTo>
                            <a:pt x="129" y="902"/>
                          </a:lnTo>
                          <a:lnTo>
                            <a:pt x="129" y="860"/>
                          </a:lnTo>
                          <a:lnTo>
                            <a:pt x="161" y="819"/>
                          </a:lnTo>
                          <a:lnTo>
                            <a:pt x="129" y="819"/>
                          </a:lnTo>
                          <a:lnTo>
                            <a:pt x="96" y="778"/>
                          </a:lnTo>
                          <a:lnTo>
                            <a:pt x="64" y="778"/>
                          </a:lnTo>
                          <a:lnTo>
                            <a:pt x="32" y="778"/>
                          </a:lnTo>
                          <a:lnTo>
                            <a:pt x="0" y="778"/>
                          </a:lnTo>
                          <a:lnTo>
                            <a:pt x="32" y="614"/>
                          </a:lnTo>
                          <a:lnTo>
                            <a:pt x="64" y="533"/>
                          </a:lnTo>
                          <a:lnTo>
                            <a:pt x="96" y="368"/>
                          </a:lnTo>
                          <a:lnTo>
                            <a:pt x="161" y="286"/>
                          </a:lnTo>
                          <a:lnTo>
                            <a:pt x="192" y="246"/>
                          </a:lnTo>
                          <a:lnTo>
                            <a:pt x="225" y="205"/>
                          </a:lnTo>
                          <a:lnTo>
                            <a:pt x="225" y="163"/>
                          </a:lnTo>
                          <a:lnTo>
                            <a:pt x="290" y="82"/>
                          </a:lnTo>
                          <a:lnTo>
                            <a:pt x="386" y="0"/>
                          </a:lnTo>
                          <a:lnTo>
                            <a:pt x="419" y="0"/>
                          </a:lnTo>
                          <a:lnTo>
                            <a:pt x="419" y="40"/>
                          </a:lnTo>
                          <a:lnTo>
                            <a:pt x="419" y="82"/>
                          </a:lnTo>
                          <a:lnTo>
                            <a:pt x="449" y="82"/>
                          </a:lnTo>
                          <a:lnTo>
                            <a:pt x="449" y="123"/>
                          </a:lnTo>
                          <a:lnTo>
                            <a:pt x="482" y="123"/>
                          </a:lnTo>
                          <a:lnTo>
                            <a:pt x="482" y="163"/>
                          </a:lnTo>
                          <a:lnTo>
                            <a:pt x="482" y="205"/>
                          </a:lnTo>
                          <a:lnTo>
                            <a:pt x="514" y="205"/>
                          </a:lnTo>
                          <a:lnTo>
                            <a:pt x="547" y="286"/>
                          </a:lnTo>
                          <a:lnTo>
                            <a:pt x="579" y="286"/>
                          </a:lnTo>
                          <a:lnTo>
                            <a:pt x="610" y="328"/>
                          </a:lnTo>
                          <a:lnTo>
                            <a:pt x="643" y="328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7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2845" y="1655"/>
                      <a:ext cx="297" cy="232"/>
                    </a:xfrm>
                    <a:custGeom>
                      <a:avLst/>
                      <a:gdLst/>
                      <a:ahLst/>
                      <a:cxnLst>
                        <a:cxn ang="0">
                          <a:pos x="675" y="859"/>
                        </a:cxn>
                        <a:cxn ang="0">
                          <a:pos x="643" y="859"/>
                        </a:cxn>
                        <a:cxn ang="0">
                          <a:pos x="611" y="859"/>
                        </a:cxn>
                        <a:cxn ang="0">
                          <a:pos x="547" y="901"/>
                        </a:cxn>
                        <a:cxn ang="0">
                          <a:pos x="514" y="901"/>
                        </a:cxn>
                        <a:cxn ang="0">
                          <a:pos x="483" y="901"/>
                        </a:cxn>
                        <a:cxn ang="0">
                          <a:pos x="451" y="901"/>
                        </a:cxn>
                        <a:cxn ang="0">
                          <a:pos x="386" y="901"/>
                        </a:cxn>
                        <a:cxn ang="0">
                          <a:pos x="353" y="901"/>
                        </a:cxn>
                        <a:cxn ang="0">
                          <a:pos x="290" y="901"/>
                        </a:cxn>
                        <a:cxn ang="0">
                          <a:pos x="257" y="859"/>
                        </a:cxn>
                        <a:cxn ang="0">
                          <a:pos x="194" y="778"/>
                        </a:cxn>
                        <a:cxn ang="0">
                          <a:pos x="96" y="697"/>
                        </a:cxn>
                        <a:cxn ang="0">
                          <a:pos x="33" y="615"/>
                        </a:cxn>
                        <a:cxn ang="0">
                          <a:pos x="0" y="450"/>
                        </a:cxn>
                        <a:cxn ang="0">
                          <a:pos x="33" y="204"/>
                        </a:cxn>
                        <a:cxn ang="0">
                          <a:pos x="33" y="0"/>
                        </a:cxn>
                        <a:cxn ang="0">
                          <a:pos x="63" y="42"/>
                        </a:cxn>
                        <a:cxn ang="0">
                          <a:pos x="96" y="42"/>
                        </a:cxn>
                        <a:cxn ang="0">
                          <a:pos x="96" y="81"/>
                        </a:cxn>
                        <a:cxn ang="0">
                          <a:pos x="129" y="81"/>
                        </a:cxn>
                        <a:cxn ang="0">
                          <a:pos x="129" y="123"/>
                        </a:cxn>
                        <a:cxn ang="0">
                          <a:pos x="161" y="123"/>
                        </a:cxn>
                        <a:cxn ang="0">
                          <a:pos x="194" y="123"/>
                        </a:cxn>
                        <a:cxn ang="0">
                          <a:pos x="224" y="123"/>
                        </a:cxn>
                        <a:cxn ang="0">
                          <a:pos x="257" y="81"/>
                        </a:cxn>
                        <a:cxn ang="0">
                          <a:pos x="290" y="42"/>
                        </a:cxn>
                        <a:cxn ang="0">
                          <a:pos x="322" y="42"/>
                        </a:cxn>
                        <a:cxn ang="0">
                          <a:pos x="322" y="81"/>
                        </a:cxn>
                        <a:cxn ang="0">
                          <a:pos x="322" y="123"/>
                        </a:cxn>
                        <a:cxn ang="0">
                          <a:pos x="322" y="164"/>
                        </a:cxn>
                        <a:cxn ang="0">
                          <a:pos x="353" y="164"/>
                        </a:cxn>
                        <a:cxn ang="0">
                          <a:pos x="386" y="204"/>
                        </a:cxn>
                        <a:cxn ang="0">
                          <a:pos x="418" y="164"/>
                        </a:cxn>
                        <a:cxn ang="0">
                          <a:pos x="418" y="123"/>
                        </a:cxn>
                        <a:cxn ang="0">
                          <a:pos x="418" y="81"/>
                        </a:cxn>
                        <a:cxn ang="0">
                          <a:pos x="451" y="81"/>
                        </a:cxn>
                        <a:cxn ang="0">
                          <a:pos x="483" y="42"/>
                        </a:cxn>
                        <a:cxn ang="0">
                          <a:pos x="514" y="42"/>
                        </a:cxn>
                        <a:cxn ang="0">
                          <a:pos x="514" y="81"/>
                        </a:cxn>
                        <a:cxn ang="0">
                          <a:pos x="547" y="164"/>
                        </a:cxn>
                        <a:cxn ang="0">
                          <a:pos x="579" y="164"/>
                        </a:cxn>
                        <a:cxn ang="0">
                          <a:pos x="611" y="204"/>
                        </a:cxn>
                        <a:cxn ang="0">
                          <a:pos x="643" y="204"/>
                        </a:cxn>
                        <a:cxn ang="0">
                          <a:pos x="675" y="245"/>
                        </a:cxn>
                        <a:cxn ang="0">
                          <a:pos x="708" y="245"/>
                        </a:cxn>
                        <a:cxn ang="0">
                          <a:pos x="740" y="245"/>
                        </a:cxn>
                        <a:cxn ang="0">
                          <a:pos x="740" y="287"/>
                        </a:cxn>
                        <a:cxn ang="0">
                          <a:pos x="772" y="287"/>
                        </a:cxn>
                        <a:cxn ang="0">
                          <a:pos x="804" y="328"/>
                        </a:cxn>
                        <a:cxn ang="0">
                          <a:pos x="836" y="369"/>
                        </a:cxn>
                        <a:cxn ang="0">
                          <a:pos x="804" y="450"/>
                        </a:cxn>
                        <a:cxn ang="0">
                          <a:pos x="772" y="615"/>
                        </a:cxn>
                        <a:cxn ang="0">
                          <a:pos x="675" y="859"/>
                        </a:cxn>
                      </a:cxnLst>
                      <a:rect l="0" t="0" r="r" b="b"/>
                      <a:pathLst>
                        <a:path w="836" h="901">
                          <a:moveTo>
                            <a:pt x="675" y="859"/>
                          </a:moveTo>
                          <a:lnTo>
                            <a:pt x="643" y="859"/>
                          </a:lnTo>
                          <a:lnTo>
                            <a:pt x="611" y="859"/>
                          </a:lnTo>
                          <a:lnTo>
                            <a:pt x="547" y="901"/>
                          </a:lnTo>
                          <a:lnTo>
                            <a:pt x="514" y="901"/>
                          </a:lnTo>
                          <a:lnTo>
                            <a:pt x="483" y="901"/>
                          </a:lnTo>
                          <a:lnTo>
                            <a:pt x="451" y="901"/>
                          </a:lnTo>
                          <a:lnTo>
                            <a:pt x="386" y="901"/>
                          </a:lnTo>
                          <a:lnTo>
                            <a:pt x="353" y="901"/>
                          </a:lnTo>
                          <a:lnTo>
                            <a:pt x="290" y="901"/>
                          </a:lnTo>
                          <a:lnTo>
                            <a:pt x="257" y="859"/>
                          </a:lnTo>
                          <a:lnTo>
                            <a:pt x="194" y="778"/>
                          </a:lnTo>
                          <a:lnTo>
                            <a:pt x="96" y="697"/>
                          </a:lnTo>
                          <a:lnTo>
                            <a:pt x="33" y="615"/>
                          </a:lnTo>
                          <a:lnTo>
                            <a:pt x="0" y="450"/>
                          </a:lnTo>
                          <a:lnTo>
                            <a:pt x="33" y="204"/>
                          </a:lnTo>
                          <a:lnTo>
                            <a:pt x="33" y="0"/>
                          </a:lnTo>
                          <a:lnTo>
                            <a:pt x="63" y="42"/>
                          </a:lnTo>
                          <a:lnTo>
                            <a:pt x="96" y="42"/>
                          </a:lnTo>
                          <a:lnTo>
                            <a:pt x="96" y="81"/>
                          </a:lnTo>
                          <a:lnTo>
                            <a:pt x="129" y="81"/>
                          </a:lnTo>
                          <a:lnTo>
                            <a:pt x="129" y="123"/>
                          </a:lnTo>
                          <a:lnTo>
                            <a:pt x="161" y="123"/>
                          </a:lnTo>
                          <a:lnTo>
                            <a:pt x="194" y="123"/>
                          </a:lnTo>
                          <a:lnTo>
                            <a:pt x="224" y="123"/>
                          </a:lnTo>
                          <a:lnTo>
                            <a:pt x="257" y="81"/>
                          </a:lnTo>
                          <a:lnTo>
                            <a:pt x="290" y="42"/>
                          </a:lnTo>
                          <a:lnTo>
                            <a:pt x="322" y="42"/>
                          </a:lnTo>
                          <a:lnTo>
                            <a:pt x="322" y="81"/>
                          </a:lnTo>
                          <a:lnTo>
                            <a:pt x="322" y="123"/>
                          </a:lnTo>
                          <a:lnTo>
                            <a:pt x="322" y="164"/>
                          </a:lnTo>
                          <a:lnTo>
                            <a:pt x="353" y="164"/>
                          </a:lnTo>
                          <a:lnTo>
                            <a:pt x="386" y="204"/>
                          </a:lnTo>
                          <a:lnTo>
                            <a:pt x="418" y="164"/>
                          </a:lnTo>
                          <a:lnTo>
                            <a:pt x="418" y="123"/>
                          </a:lnTo>
                          <a:lnTo>
                            <a:pt x="418" y="81"/>
                          </a:lnTo>
                          <a:lnTo>
                            <a:pt x="451" y="81"/>
                          </a:lnTo>
                          <a:lnTo>
                            <a:pt x="483" y="42"/>
                          </a:lnTo>
                          <a:lnTo>
                            <a:pt x="514" y="42"/>
                          </a:lnTo>
                          <a:lnTo>
                            <a:pt x="514" y="81"/>
                          </a:lnTo>
                          <a:lnTo>
                            <a:pt x="547" y="164"/>
                          </a:lnTo>
                          <a:lnTo>
                            <a:pt x="579" y="164"/>
                          </a:lnTo>
                          <a:lnTo>
                            <a:pt x="611" y="204"/>
                          </a:lnTo>
                          <a:lnTo>
                            <a:pt x="643" y="204"/>
                          </a:lnTo>
                          <a:lnTo>
                            <a:pt x="675" y="245"/>
                          </a:lnTo>
                          <a:lnTo>
                            <a:pt x="708" y="245"/>
                          </a:lnTo>
                          <a:lnTo>
                            <a:pt x="740" y="245"/>
                          </a:lnTo>
                          <a:lnTo>
                            <a:pt x="740" y="287"/>
                          </a:lnTo>
                          <a:lnTo>
                            <a:pt x="772" y="287"/>
                          </a:lnTo>
                          <a:lnTo>
                            <a:pt x="804" y="328"/>
                          </a:lnTo>
                          <a:lnTo>
                            <a:pt x="836" y="369"/>
                          </a:lnTo>
                          <a:lnTo>
                            <a:pt x="804" y="450"/>
                          </a:lnTo>
                          <a:lnTo>
                            <a:pt x="772" y="615"/>
                          </a:lnTo>
                          <a:lnTo>
                            <a:pt x="675" y="859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2402" y="1928"/>
                      <a:ext cx="273" cy="221"/>
                    </a:xfrm>
                    <a:custGeom>
                      <a:avLst/>
                      <a:gdLst/>
                      <a:ahLst/>
                      <a:cxnLst>
                        <a:cxn ang="0">
                          <a:pos x="771" y="655"/>
                        </a:cxn>
                        <a:cxn ang="0">
                          <a:pos x="739" y="655"/>
                        </a:cxn>
                        <a:cxn ang="0">
                          <a:pos x="706" y="696"/>
                        </a:cxn>
                        <a:cxn ang="0">
                          <a:pos x="706" y="737"/>
                        </a:cxn>
                        <a:cxn ang="0">
                          <a:pos x="674" y="737"/>
                        </a:cxn>
                        <a:cxn ang="0">
                          <a:pos x="642" y="778"/>
                        </a:cxn>
                        <a:cxn ang="0">
                          <a:pos x="610" y="778"/>
                        </a:cxn>
                        <a:cxn ang="0">
                          <a:pos x="610" y="819"/>
                        </a:cxn>
                        <a:cxn ang="0">
                          <a:pos x="578" y="819"/>
                        </a:cxn>
                        <a:cxn ang="0">
                          <a:pos x="578" y="861"/>
                        </a:cxn>
                        <a:cxn ang="0">
                          <a:pos x="514" y="861"/>
                        </a:cxn>
                        <a:cxn ang="0">
                          <a:pos x="481" y="861"/>
                        </a:cxn>
                        <a:cxn ang="0">
                          <a:pos x="449" y="861"/>
                        </a:cxn>
                        <a:cxn ang="0">
                          <a:pos x="417" y="819"/>
                        </a:cxn>
                        <a:cxn ang="0">
                          <a:pos x="353" y="819"/>
                        </a:cxn>
                        <a:cxn ang="0">
                          <a:pos x="288" y="737"/>
                        </a:cxn>
                        <a:cxn ang="0">
                          <a:pos x="191" y="737"/>
                        </a:cxn>
                        <a:cxn ang="0">
                          <a:pos x="128" y="655"/>
                        </a:cxn>
                        <a:cxn ang="0">
                          <a:pos x="96" y="615"/>
                        </a:cxn>
                        <a:cxn ang="0">
                          <a:pos x="63" y="533"/>
                        </a:cxn>
                        <a:cxn ang="0">
                          <a:pos x="30" y="492"/>
                        </a:cxn>
                        <a:cxn ang="0">
                          <a:pos x="0" y="450"/>
                        </a:cxn>
                        <a:cxn ang="0">
                          <a:pos x="30" y="410"/>
                        </a:cxn>
                        <a:cxn ang="0">
                          <a:pos x="63" y="410"/>
                        </a:cxn>
                        <a:cxn ang="0">
                          <a:pos x="96" y="410"/>
                        </a:cxn>
                        <a:cxn ang="0">
                          <a:pos x="96" y="369"/>
                        </a:cxn>
                        <a:cxn ang="0">
                          <a:pos x="128" y="327"/>
                        </a:cxn>
                        <a:cxn ang="0">
                          <a:pos x="160" y="327"/>
                        </a:cxn>
                        <a:cxn ang="0">
                          <a:pos x="191" y="287"/>
                        </a:cxn>
                        <a:cxn ang="0">
                          <a:pos x="191" y="245"/>
                        </a:cxn>
                        <a:cxn ang="0">
                          <a:pos x="191" y="206"/>
                        </a:cxn>
                        <a:cxn ang="0">
                          <a:pos x="191" y="164"/>
                        </a:cxn>
                        <a:cxn ang="0">
                          <a:pos x="224" y="123"/>
                        </a:cxn>
                        <a:cxn ang="0">
                          <a:pos x="224" y="82"/>
                        </a:cxn>
                        <a:cxn ang="0">
                          <a:pos x="257" y="82"/>
                        </a:cxn>
                        <a:cxn ang="0">
                          <a:pos x="288" y="41"/>
                        </a:cxn>
                        <a:cxn ang="0">
                          <a:pos x="320" y="0"/>
                        </a:cxn>
                        <a:cxn ang="0">
                          <a:pos x="353" y="0"/>
                        </a:cxn>
                        <a:cxn ang="0">
                          <a:pos x="417" y="0"/>
                        </a:cxn>
                        <a:cxn ang="0">
                          <a:pos x="449" y="327"/>
                        </a:cxn>
                        <a:cxn ang="0">
                          <a:pos x="578" y="206"/>
                        </a:cxn>
                        <a:cxn ang="0">
                          <a:pos x="739" y="287"/>
                        </a:cxn>
                        <a:cxn ang="0">
                          <a:pos x="771" y="655"/>
                        </a:cxn>
                      </a:cxnLst>
                      <a:rect l="0" t="0" r="r" b="b"/>
                      <a:pathLst>
                        <a:path w="771" h="861">
                          <a:moveTo>
                            <a:pt x="771" y="655"/>
                          </a:moveTo>
                          <a:lnTo>
                            <a:pt x="739" y="655"/>
                          </a:lnTo>
                          <a:lnTo>
                            <a:pt x="706" y="696"/>
                          </a:lnTo>
                          <a:lnTo>
                            <a:pt x="706" y="737"/>
                          </a:lnTo>
                          <a:lnTo>
                            <a:pt x="674" y="737"/>
                          </a:lnTo>
                          <a:lnTo>
                            <a:pt x="642" y="778"/>
                          </a:lnTo>
                          <a:lnTo>
                            <a:pt x="610" y="778"/>
                          </a:lnTo>
                          <a:lnTo>
                            <a:pt x="610" y="819"/>
                          </a:lnTo>
                          <a:lnTo>
                            <a:pt x="578" y="819"/>
                          </a:lnTo>
                          <a:lnTo>
                            <a:pt x="578" y="861"/>
                          </a:lnTo>
                          <a:lnTo>
                            <a:pt x="514" y="861"/>
                          </a:lnTo>
                          <a:lnTo>
                            <a:pt x="481" y="861"/>
                          </a:lnTo>
                          <a:lnTo>
                            <a:pt x="449" y="861"/>
                          </a:lnTo>
                          <a:lnTo>
                            <a:pt x="417" y="819"/>
                          </a:lnTo>
                          <a:lnTo>
                            <a:pt x="353" y="819"/>
                          </a:lnTo>
                          <a:lnTo>
                            <a:pt x="288" y="737"/>
                          </a:lnTo>
                          <a:lnTo>
                            <a:pt x="191" y="737"/>
                          </a:lnTo>
                          <a:lnTo>
                            <a:pt x="128" y="655"/>
                          </a:lnTo>
                          <a:lnTo>
                            <a:pt x="96" y="615"/>
                          </a:lnTo>
                          <a:lnTo>
                            <a:pt x="63" y="533"/>
                          </a:lnTo>
                          <a:lnTo>
                            <a:pt x="30" y="492"/>
                          </a:lnTo>
                          <a:lnTo>
                            <a:pt x="0" y="450"/>
                          </a:lnTo>
                          <a:lnTo>
                            <a:pt x="30" y="410"/>
                          </a:lnTo>
                          <a:lnTo>
                            <a:pt x="63" y="410"/>
                          </a:lnTo>
                          <a:lnTo>
                            <a:pt x="96" y="410"/>
                          </a:lnTo>
                          <a:lnTo>
                            <a:pt x="96" y="369"/>
                          </a:lnTo>
                          <a:lnTo>
                            <a:pt x="128" y="327"/>
                          </a:lnTo>
                          <a:lnTo>
                            <a:pt x="160" y="327"/>
                          </a:lnTo>
                          <a:lnTo>
                            <a:pt x="191" y="287"/>
                          </a:lnTo>
                          <a:lnTo>
                            <a:pt x="191" y="245"/>
                          </a:lnTo>
                          <a:lnTo>
                            <a:pt x="191" y="206"/>
                          </a:lnTo>
                          <a:lnTo>
                            <a:pt x="191" y="164"/>
                          </a:lnTo>
                          <a:lnTo>
                            <a:pt x="224" y="123"/>
                          </a:lnTo>
                          <a:lnTo>
                            <a:pt x="224" y="82"/>
                          </a:lnTo>
                          <a:lnTo>
                            <a:pt x="257" y="82"/>
                          </a:lnTo>
                          <a:lnTo>
                            <a:pt x="288" y="41"/>
                          </a:lnTo>
                          <a:lnTo>
                            <a:pt x="320" y="0"/>
                          </a:lnTo>
                          <a:lnTo>
                            <a:pt x="353" y="0"/>
                          </a:lnTo>
                          <a:lnTo>
                            <a:pt x="417" y="0"/>
                          </a:lnTo>
                          <a:lnTo>
                            <a:pt x="449" y="327"/>
                          </a:lnTo>
                          <a:lnTo>
                            <a:pt x="578" y="206"/>
                          </a:lnTo>
                          <a:lnTo>
                            <a:pt x="739" y="287"/>
                          </a:lnTo>
                          <a:lnTo>
                            <a:pt x="771" y="655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2947" y="867"/>
                      <a:ext cx="307" cy="357"/>
                    </a:xfrm>
                    <a:custGeom>
                      <a:avLst/>
                      <a:gdLst/>
                      <a:ahLst/>
                      <a:cxnLst>
                        <a:cxn ang="0">
                          <a:pos x="868" y="409"/>
                        </a:cxn>
                        <a:cxn ang="0">
                          <a:pos x="772" y="409"/>
                        </a:cxn>
                        <a:cxn ang="0">
                          <a:pos x="707" y="493"/>
                        </a:cxn>
                        <a:cxn ang="0">
                          <a:pos x="643" y="696"/>
                        </a:cxn>
                        <a:cxn ang="0">
                          <a:pos x="772" y="655"/>
                        </a:cxn>
                        <a:cxn ang="0">
                          <a:pos x="772" y="1392"/>
                        </a:cxn>
                        <a:cxn ang="0">
                          <a:pos x="578" y="1392"/>
                        </a:cxn>
                        <a:cxn ang="0">
                          <a:pos x="321" y="1392"/>
                        </a:cxn>
                        <a:cxn ang="0">
                          <a:pos x="257" y="1392"/>
                        </a:cxn>
                        <a:cxn ang="0">
                          <a:pos x="0" y="1392"/>
                        </a:cxn>
                        <a:cxn ang="0">
                          <a:pos x="0" y="820"/>
                        </a:cxn>
                        <a:cxn ang="0">
                          <a:pos x="96" y="820"/>
                        </a:cxn>
                        <a:cxn ang="0">
                          <a:pos x="161" y="820"/>
                        </a:cxn>
                        <a:cxn ang="0">
                          <a:pos x="161" y="737"/>
                        </a:cxn>
                        <a:cxn ang="0">
                          <a:pos x="161" y="655"/>
                        </a:cxn>
                        <a:cxn ang="0">
                          <a:pos x="161" y="493"/>
                        </a:cxn>
                        <a:cxn ang="0">
                          <a:pos x="385" y="493"/>
                        </a:cxn>
                        <a:cxn ang="0">
                          <a:pos x="385" y="327"/>
                        </a:cxn>
                        <a:cxn ang="0">
                          <a:pos x="450" y="327"/>
                        </a:cxn>
                        <a:cxn ang="0">
                          <a:pos x="482" y="246"/>
                        </a:cxn>
                        <a:cxn ang="0">
                          <a:pos x="514" y="246"/>
                        </a:cxn>
                        <a:cxn ang="0">
                          <a:pos x="514" y="165"/>
                        </a:cxn>
                        <a:cxn ang="0">
                          <a:pos x="675" y="165"/>
                        </a:cxn>
                        <a:cxn ang="0">
                          <a:pos x="675" y="0"/>
                        </a:cxn>
                        <a:cxn ang="0">
                          <a:pos x="835" y="0"/>
                        </a:cxn>
                        <a:cxn ang="0">
                          <a:pos x="868" y="409"/>
                        </a:cxn>
                      </a:cxnLst>
                      <a:rect l="0" t="0" r="r" b="b"/>
                      <a:pathLst>
                        <a:path w="868" h="1392">
                          <a:moveTo>
                            <a:pt x="868" y="409"/>
                          </a:moveTo>
                          <a:lnTo>
                            <a:pt x="772" y="409"/>
                          </a:lnTo>
                          <a:lnTo>
                            <a:pt x="707" y="493"/>
                          </a:lnTo>
                          <a:lnTo>
                            <a:pt x="643" y="696"/>
                          </a:lnTo>
                          <a:lnTo>
                            <a:pt x="772" y="655"/>
                          </a:lnTo>
                          <a:lnTo>
                            <a:pt x="772" y="1392"/>
                          </a:lnTo>
                          <a:lnTo>
                            <a:pt x="578" y="1392"/>
                          </a:lnTo>
                          <a:lnTo>
                            <a:pt x="321" y="1392"/>
                          </a:lnTo>
                          <a:lnTo>
                            <a:pt x="257" y="1392"/>
                          </a:lnTo>
                          <a:lnTo>
                            <a:pt x="0" y="1392"/>
                          </a:lnTo>
                          <a:lnTo>
                            <a:pt x="0" y="820"/>
                          </a:lnTo>
                          <a:lnTo>
                            <a:pt x="96" y="820"/>
                          </a:lnTo>
                          <a:lnTo>
                            <a:pt x="161" y="820"/>
                          </a:lnTo>
                          <a:lnTo>
                            <a:pt x="161" y="737"/>
                          </a:lnTo>
                          <a:lnTo>
                            <a:pt x="161" y="655"/>
                          </a:lnTo>
                          <a:lnTo>
                            <a:pt x="161" y="493"/>
                          </a:lnTo>
                          <a:lnTo>
                            <a:pt x="385" y="493"/>
                          </a:lnTo>
                          <a:lnTo>
                            <a:pt x="385" y="327"/>
                          </a:lnTo>
                          <a:lnTo>
                            <a:pt x="450" y="327"/>
                          </a:lnTo>
                          <a:lnTo>
                            <a:pt x="482" y="246"/>
                          </a:lnTo>
                          <a:lnTo>
                            <a:pt x="514" y="246"/>
                          </a:lnTo>
                          <a:lnTo>
                            <a:pt x="514" y="165"/>
                          </a:lnTo>
                          <a:lnTo>
                            <a:pt x="675" y="165"/>
                          </a:lnTo>
                          <a:lnTo>
                            <a:pt x="675" y="0"/>
                          </a:lnTo>
                          <a:lnTo>
                            <a:pt x="835" y="0"/>
                          </a:lnTo>
                          <a:lnTo>
                            <a:pt x="868" y="409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0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2059" y="1161"/>
                      <a:ext cx="717" cy="421"/>
                    </a:xfrm>
                    <a:custGeom>
                      <a:avLst/>
                      <a:gdLst/>
                      <a:ahLst/>
                      <a:cxnLst>
                        <a:cxn ang="0">
                          <a:pos x="1480" y="1638"/>
                        </a:cxn>
                        <a:cxn ang="0">
                          <a:pos x="1351" y="1515"/>
                        </a:cxn>
                        <a:cxn ang="0">
                          <a:pos x="1222" y="1391"/>
                        </a:cxn>
                        <a:cxn ang="0">
                          <a:pos x="1062" y="1473"/>
                        </a:cxn>
                        <a:cxn ang="0">
                          <a:pos x="1029" y="1473"/>
                        </a:cxn>
                        <a:cxn ang="0">
                          <a:pos x="964" y="1515"/>
                        </a:cxn>
                        <a:cxn ang="0">
                          <a:pos x="964" y="1473"/>
                        </a:cxn>
                        <a:cxn ang="0">
                          <a:pos x="1062" y="1187"/>
                        </a:cxn>
                        <a:cxn ang="0">
                          <a:pos x="900" y="983"/>
                        </a:cxn>
                        <a:cxn ang="0">
                          <a:pos x="803" y="818"/>
                        </a:cxn>
                        <a:cxn ang="0">
                          <a:pos x="0" y="818"/>
                        </a:cxn>
                        <a:cxn ang="0">
                          <a:pos x="193" y="368"/>
                        </a:cxn>
                        <a:cxn ang="0">
                          <a:pos x="321" y="0"/>
                        </a:cxn>
                        <a:cxn ang="0">
                          <a:pos x="835" y="205"/>
                        </a:cxn>
                        <a:cxn ang="0">
                          <a:pos x="835" y="245"/>
                        </a:cxn>
                        <a:cxn ang="0">
                          <a:pos x="900" y="286"/>
                        </a:cxn>
                        <a:cxn ang="0">
                          <a:pos x="1029" y="327"/>
                        </a:cxn>
                        <a:cxn ang="0">
                          <a:pos x="1253" y="450"/>
                        </a:cxn>
                        <a:cxn ang="0">
                          <a:pos x="1319" y="491"/>
                        </a:cxn>
                        <a:cxn ang="0">
                          <a:pos x="1382" y="491"/>
                        </a:cxn>
                        <a:cxn ang="0">
                          <a:pos x="1414" y="450"/>
                        </a:cxn>
                        <a:cxn ang="0">
                          <a:pos x="1480" y="450"/>
                        </a:cxn>
                        <a:cxn ang="0">
                          <a:pos x="1671" y="450"/>
                        </a:cxn>
                        <a:cxn ang="0">
                          <a:pos x="1865" y="409"/>
                        </a:cxn>
                        <a:cxn ang="0">
                          <a:pos x="2025" y="409"/>
                        </a:cxn>
                        <a:cxn ang="0">
                          <a:pos x="2025" y="491"/>
                        </a:cxn>
                        <a:cxn ang="0">
                          <a:pos x="1994" y="532"/>
                        </a:cxn>
                        <a:cxn ang="0">
                          <a:pos x="1994" y="572"/>
                        </a:cxn>
                        <a:cxn ang="0">
                          <a:pos x="1994" y="613"/>
                        </a:cxn>
                        <a:cxn ang="0">
                          <a:pos x="1961" y="655"/>
                        </a:cxn>
                        <a:cxn ang="0">
                          <a:pos x="1994" y="655"/>
                        </a:cxn>
                        <a:cxn ang="0">
                          <a:pos x="1994" y="695"/>
                        </a:cxn>
                        <a:cxn ang="0">
                          <a:pos x="1994" y="737"/>
                        </a:cxn>
                        <a:cxn ang="0">
                          <a:pos x="1994" y="778"/>
                        </a:cxn>
                        <a:cxn ang="0">
                          <a:pos x="1994" y="818"/>
                        </a:cxn>
                        <a:cxn ang="0">
                          <a:pos x="1994" y="860"/>
                        </a:cxn>
                        <a:cxn ang="0">
                          <a:pos x="1994" y="941"/>
                        </a:cxn>
                        <a:cxn ang="0">
                          <a:pos x="1994" y="983"/>
                        </a:cxn>
                        <a:cxn ang="0">
                          <a:pos x="1994" y="1023"/>
                        </a:cxn>
                        <a:cxn ang="0">
                          <a:pos x="1994" y="1065"/>
                        </a:cxn>
                        <a:cxn ang="0">
                          <a:pos x="2025" y="1105"/>
                        </a:cxn>
                        <a:cxn ang="0">
                          <a:pos x="1994" y="1105"/>
                        </a:cxn>
                        <a:cxn ang="0">
                          <a:pos x="1961" y="1105"/>
                        </a:cxn>
                        <a:cxn ang="0">
                          <a:pos x="1929" y="1105"/>
                        </a:cxn>
                        <a:cxn ang="0">
                          <a:pos x="1768" y="1146"/>
                        </a:cxn>
                        <a:cxn ang="0">
                          <a:pos x="1640" y="1105"/>
                        </a:cxn>
                        <a:cxn ang="0">
                          <a:pos x="1608" y="1227"/>
                        </a:cxn>
                        <a:cxn ang="0">
                          <a:pos x="1511" y="1515"/>
                        </a:cxn>
                        <a:cxn ang="0">
                          <a:pos x="1480" y="1638"/>
                        </a:cxn>
                      </a:cxnLst>
                      <a:rect l="0" t="0" r="r" b="b"/>
                      <a:pathLst>
                        <a:path w="2025" h="1638">
                          <a:moveTo>
                            <a:pt x="1480" y="1638"/>
                          </a:moveTo>
                          <a:lnTo>
                            <a:pt x="1351" y="1515"/>
                          </a:lnTo>
                          <a:lnTo>
                            <a:pt x="1222" y="1391"/>
                          </a:lnTo>
                          <a:lnTo>
                            <a:pt x="1062" y="1473"/>
                          </a:lnTo>
                          <a:lnTo>
                            <a:pt x="1029" y="1473"/>
                          </a:lnTo>
                          <a:lnTo>
                            <a:pt x="964" y="1515"/>
                          </a:lnTo>
                          <a:lnTo>
                            <a:pt x="964" y="1473"/>
                          </a:lnTo>
                          <a:lnTo>
                            <a:pt x="1062" y="1187"/>
                          </a:lnTo>
                          <a:lnTo>
                            <a:pt x="900" y="983"/>
                          </a:lnTo>
                          <a:lnTo>
                            <a:pt x="803" y="818"/>
                          </a:lnTo>
                          <a:lnTo>
                            <a:pt x="0" y="818"/>
                          </a:lnTo>
                          <a:lnTo>
                            <a:pt x="193" y="368"/>
                          </a:lnTo>
                          <a:lnTo>
                            <a:pt x="321" y="0"/>
                          </a:lnTo>
                          <a:lnTo>
                            <a:pt x="835" y="205"/>
                          </a:lnTo>
                          <a:lnTo>
                            <a:pt x="835" y="245"/>
                          </a:lnTo>
                          <a:lnTo>
                            <a:pt x="900" y="286"/>
                          </a:lnTo>
                          <a:lnTo>
                            <a:pt x="1029" y="327"/>
                          </a:lnTo>
                          <a:lnTo>
                            <a:pt x="1253" y="450"/>
                          </a:lnTo>
                          <a:lnTo>
                            <a:pt x="1319" y="491"/>
                          </a:lnTo>
                          <a:lnTo>
                            <a:pt x="1382" y="491"/>
                          </a:lnTo>
                          <a:lnTo>
                            <a:pt x="1414" y="450"/>
                          </a:lnTo>
                          <a:lnTo>
                            <a:pt x="1480" y="450"/>
                          </a:lnTo>
                          <a:lnTo>
                            <a:pt x="1671" y="450"/>
                          </a:lnTo>
                          <a:lnTo>
                            <a:pt x="1865" y="409"/>
                          </a:lnTo>
                          <a:lnTo>
                            <a:pt x="2025" y="409"/>
                          </a:lnTo>
                          <a:lnTo>
                            <a:pt x="2025" y="491"/>
                          </a:lnTo>
                          <a:lnTo>
                            <a:pt x="1994" y="532"/>
                          </a:lnTo>
                          <a:lnTo>
                            <a:pt x="1994" y="572"/>
                          </a:lnTo>
                          <a:lnTo>
                            <a:pt x="1994" y="613"/>
                          </a:lnTo>
                          <a:lnTo>
                            <a:pt x="1961" y="655"/>
                          </a:lnTo>
                          <a:lnTo>
                            <a:pt x="1994" y="655"/>
                          </a:lnTo>
                          <a:lnTo>
                            <a:pt x="1994" y="695"/>
                          </a:lnTo>
                          <a:lnTo>
                            <a:pt x="1994" y="737"/>
                          </a:lnTo>
                          <a:lnTo>
                            <a:pt x="1994" y="778"/>
                          </a:lnTo>
                          <a:lnTo>
                            <a:pt x="1994" y="818"/>
                          </a:lnTo>
                          <a:lnTo>
                            <a:pt x="1994" y="860"/>
                          </a:lnTo>
                          <a:lnTo>
                            <a:pt x="1994" y="941"/>
                          </a:lnTo>
                          <a:lnTo>
                            <a:pt x="1994" y="983"/>
                          </a:lnTo>
                          <a:lnTo>
                            <a:pt x="1994" y="1023"/>
                          </a:lnTo>
                          <a:lnTo>
                            <a:pt x="1994" y="1065"/>
                          </a:lnTo>
                          <a:lnTo>
                            <a:pt x="2025" y="1105"/>
                          </a:lnTo>
                          <a:lnTo>
                            <a:pt x="1994" y="1105"/>
                          </a:lnTo>
                          <a:lnTo>
                            <a:pt x="1961" y="1105"/>
                          </a:lnTo>
                          <a:lnTo>
                            <a:pt x="1929" y="1105"/>
                          </a:lnTo>
                          <a:lnTo>
                            <a:pt x="1768" y="1146"/>
                          </a:lnTo>
                          <a:lnTo>
                            <a:pt x="1640" y="1105"/>
                          </a:lnTo>
                          <a:lnTo>
                            <a:pt x="1608" y="1227"/>
                          </a:lnTo>
                          <a:lnTo>
                            <a:pt x="1511" y="1515"/>
                          </a:lnTo>
                          <a:lnTo>
                            <a:pt x="1480" y="1638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1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2356" y="751"/>
                      <a:ext cx="626" cy="715"/>
                    </a:xfrm>
                    <a:custGeom>
                      <a:avLst/>
                      <a:gdLst/>
                      <a:ahLst/>
                      <a:cxnLst>
                        <a:cxn ang="0">
                          <a:pos x="1351" y="2703"/>
                        </a:cxn>
                        <a:cxn ang="0">
                          <a:pos x="1190" y="2703"/>
                        </a:cxn>
                        <a:cxn ang="0">
                          <a:pos x="1159" y="2620"/>
                        </a:cxn>
                        <a:cxn ang="0">
                          <a:pos x="1159" y="2539"/>
                        </a:cxn>
                        <a:cxn ang="0">
                          <a:pos x="1159" y="2416"/>
                        </a:cxn>
                        <a:cxn ang="0">
                          <a:pos x="1159" y="2334"/>
                        </a:cxn>
                        <a:cxn ang="0">
                          <a:pos x="1159" y="2253"/>
                        </a:cxn>
                        <a:cxn ang="0">
                          <a:pos x="1159" y="2211"/>
                        </a:cxn>
                        <a:cxn ang="0">
                          <a:pos x="1159" y="2130"/>
                        </a:cxn>
                        <a:cxn ang="0">
                          <a:pos x="1190" y="2007"/>
                        </a:cxn>
                        <a:cxn ang="0">
                          <a:pos x="836" y="2048"/>
                        </a:cxn>
                        <a:cxn ang="0">
                          <a:pos x="579" y="2048"/>
                        </a:cxn>
                        <a:cxn ang="0">
                          <a:pos x="484" y="2089"/>
                        </a:cxn>
                        <a:cxn ang="0">
                          <a:pos x="194" y="1925"/>
                        </a:cxn>
                        <a:cxn ang="0">
                          <a:pos x="0" y="1842"/>
                        </a:cxn>
                        <a:cxn ang="0">
                          <a:pos x="97" y="1679"/>
                        </a:cxn>
                        <a:cxn ang="0">
                          <a:pos x="161" y="1598"/>
                        </a:cxn>
                        <a:cxn ang="0">
                          <a:pos x="227" y="1475"/>
                        </a:cxn>
                        <a:cxn ang="0">
                          <a:pos x="257" y="1351"/>
                        </a:cxn>
                        <a:cxn ang="0">
                          <a:pos x="322" y="1187"/>
                        </a:cxn>
                        <a:cxn ang="0">
                          <a:pos x="387" y="1024"/>
                        </a:cxn>
                        <a:cxn ang="0">
                          <a:pos x="451" y="573"/>
                        </a:cxn>
                        <a:cxn ang="0">
                          <a:pos x="484" y="409"/>
                        </a:cxn>
                        <a:cxn ang="0">
                          <a:pos x="484" y="287"/>
                        </a:cxn>
                        <a:cxn ang="0">
                          <a:pos x="484" y="205"/>
                        </a:cxn>
                        <a:cxn ang="0">
                          <a:pos x="516" y="164"/>
                        </a:cxn>
                        <a:cxn ang="0">
                          <a:pos x="579" y="123"/>
                        </a:cxn>
                        <a:cxn ang="0">
                          <a:pos x="612" y="42"/>
                        </a:cxn>
                        <a:cxn ang="0">
                          <a:pos x="675" y="42"/>
                        </a:cxn>
                        <a:cxn ang="0">
                          <a:pos x="741" y="0"/>
                        </a:cxn>
                        <a:cxn ang="0">
                          <a:pos x="773" y="42"/>
                        </a:cxn>
                        <a:cxn ang="0">
                          <a:pos x="869" y="123"/>
                        </a:cxn>
                        <a:cxn ang="0">
                          <a:pos x="1030" y="246"/>
                        </a:cxn>
                        <a:cxn ang="0">
                          <a:pos x="1159" y="409"/>
                        </a:cxn>
                        <a:cxn ang="0">
                          <a:pos x="1384" y="532"/>
                        </a:cxn>
                        <a:cxn ang="0">
                          <a:pos x="1480" y="615"/>
                        </a:cxn>
                        <a:cxn ang="0">
                          <a:pos x="1513" y="615"/>
                        </a:cxn>
                        <a:cxn ang="0">
                          <a:pos x="1577" y="573"/>
                        </a:cxn>
                        <a:cxn ang="0">
                          <a:pos x="1608" y="655"/>
                        </a:cxn>
                        <a:cxn ang="0">
                          <a:pos x="1608" y="737"/>
                        </a:cxn>
                        <a:cxn ang="0">
                          <a:pos x="1577" y="820"/>
                        </a:cxn>
                        <a:cxn ang="0">
                          <a:pos x="1577" y="901"/>
                        </a:cxn>
                        <a:cxn ang="0">
                          <a:pos x="1608" y="943"/>
                        </a:cxn>
                        <a:cxn ang="0">
                          <a:pos x="1674" y="1064"/>
                        </a:cxn>
                        <a:cxn ang="0">
                          <a:pos x="1705" y="1147"/>
                        </a:cxn>
                        <a:cxn ang="0">
                          <a:pos x="1770" y="1270"/>
                        </a:cxn>
                        <a:cxn ang="0">
                          <a:pos x="1674" y="1842"/>
                        </a:cxn>
                        <a:cxn ang="0">
                          <a:pos x="1641" y="2416"/>
                        </a:cxn>
                        <a:cxn ang="0">
                          <a:pos x="1577" y="2785"/>
                        </a:cxn>
                      </a:cxnLst>
                      <a:rect l="0" t="0" r="r" b="b"/>
                      <a:pathLst>
                        <a:path w="1770" h="2785">
                          <a:moveTo>
                            <a:pt x="1577" y="2785"/>
                          </a:moveTo>
                          <a:lnTo>
                            <a:pt x="1351" y="2703"/>
                          </a:lnTo>
                          <a:lnTo>
                            <a:pt x="1255" y="2703"/>
                          </a:lnTo>
                          <a:lnTo>
                            <a:pt x="1190" y="2703"/>
                          </a:lnTo>
                          <a:lnTo>
                            <a:pt x="1159" y="2662"/>
                          </a:lnTo>
                          <a:lnTo>
                            <a:pt x="1159" y="2620"/>
                          </a:lnTo>
                          <a:lnTo>
                            <a:pt x="1159" y="2581"/>
                          </a:lnTo>
                          <a:lnTo>
                            <a:pt x="1159" y="2539"/>
                          </a:lnTo>
                          <a:lnTo>
                            <a:pt x="1159" y="2457"/>
                          </a:lnTo>
                          <a:lnTo>
                            <a:pt x="1159" y="2416"/>
                          </a:lnTo>
                          <a:lnTo>
                            <a:pt x="1159" y="2376"/>
                          </a:lnTo>
                          <a:lnTo>
                            <a:pt x="1159" y="2334"/>
                          </a:lnTo>
                          <a:lnTo>
                            <a:pt x="1159" y="2293"/>
                          </a:lnTo>
                          <a:lnTo>
                            <a:pt x="1159" y="2253"/>
                          </a:lnTo>
                          <a:lnTo>
                            <a:pt x="1126" y="2253"/>
                          </a:lnTo>
                          <a:lnTo>
                            <a:pt x="1159" y="2211"/>
                          </a:lnTo>
                          <a:lnTo>
                            <a:pt x="1159" y="2170"/>
                          </a:lnTo>
                          <a:lnTo>
                            <a:pt x="1159" y="2130"/>
                          </a:lnTo>
                          <a:lnTo>
                            <a:pt x="1190" y="2089"/>
                          </a:lnTo>
                          <a:lnTo>
                            <a:pt x="1190" y="2007"/>
                          </a:lnTo>
                          <a:lnTo>
                            <a:pt x="1030" y="2007"/>
                          </a:lnTo>
                          <a:lnTo>
                            <a:pt x="836" y="2048"/>
                          </a:lnTo>
                          <a:lnTo>
                            <a:pt x="645" y="2048"/>
                          </a:lnTo>
                          <a:lnTo>
                            <a:pt x="579" y="2048"/>
                          </a:lnTo>
                          <a:lnTo>
                            <a:pt x="547" y="2089"/>
                          </a:lnTo>
                          <a:lnTo>
                            <a:pt x="484" y="2089"/>
                          </a:lnTo>
                          <a:lnTo>
                            <a:pt x="418" y="2048"/>
                          </a:lnTo>
                          <a:lnTo>
                            <a:pt x="194" y="1925"/>
                          </a:lnTo>
                          <a:lnTo>
                            <a:pt x="65" y="1884"/>
                          </a:lnTo>
                          <a:lnTo>
                            <a:pt x="0" y="1842"/>
                          </a:lnTo>
                          <a:lnTo>
                            <a:pt x="0" y="1803"/>
                          </a:lnTo>
                          <a:lnTo>
                            <a:pt x="97" y="1679"/>
                          </a:lnTo>
                          <a:lnTo>
                            <a:pt x="129" y="1638"/>
                          </a:lnTo>
                          <a:lnTo>
                            <a:pt x="161" y="1598"/>
                          </a:lnTo>
                          <a:lnTo>
                            <a:pt x="194" y="1556"/>
                          </a:lnTo>
                          <a:lnTo>
                            <a:pt x="227" y="1475"/>
                          </a:lnTo>
                          <a:lnTo>
                            <a:pt x="257" y="1393"/>
                          </a:lnTo>
                          <a:lnTo>
                            <a:pt x="257" y="1351"/>
                          </a:lnTo>
                          <a:lnTo>
                            <a:pt x="290" y="1270"/>
                          </a:lnTo>
                          <a:lnTo>
                            <a:pt x="322" y="1187"/>
                          </a:lnTo>
                          <a:lnTo>
                            <a:pt x="355" y="1147"/>
                          </a:lnTo>
                          <a:lnTo>
                            <a:pt x="387" y="1024"/>
                          </a:lnTo>
                          <a:lnTo>
                            <a:pt x="451" y="697"/>
                          </a:lnTo>
                          <a:lnTo>
                            <a:pt x="451" y="573"/>
                          </a:lnTo>
                          <a:lnTo>
                            <a:pt x="451" y="492"/>
                          </a:lnTo>
                          <a:lnTo>
                            <a:pt x="484" y="409"/>
                          </a:lnTo>
                          <a:lnTo>
                            <a:pt x="484" y="328"/>
                          </a:lnTo>
                          <a:lnTo>
                            <a:pt x="484" y="287"/>
                          </a:lnTo>
                          <a:lnTo>
                            <a:pt x="484" y="246"/>
                          </a:lnTo>
                          <a:lnTo>
                            <a:pt x="484" y="205"/>
                          </a:lnTo>
                          <a:lnTo>
                            <a:pt x="516" y="205"/>
                          </a:lnTo>
                          <a:lnTo>
                            <a:pt x="516" y="164"/>
                          </a:lnTo>
                          <a:lnTo>
                            <a:pt x="547" y="164"/>
                          </a:lnTo>
                          <a:lnTo>
                            <a:pt x="579" y="123"/>
                          </a:lnTo>
                          <a:lnTo>
                            <a:pt x="547" y="81"/>
                          </a:lnTo>
                          <a:lnTo>
                            <a:pt x="612" y="42"/>
                          </a:lnTo>
                          <a:lnTo>
                            <a:pt x="645" y="42"/>
                          </a:lnTo>
                          <a:lnTo>
                            <a:pt x="675" y="42"/>
                          </a:lnTo>
                          <a:lnTo>
                            <a:pt x="708" y="0"/>
                          </a:lnTo>
                          <a:lnTo>
                            <a:pt x="741" y="0"/>
                          </a:lnTo>
                          <a:lnTo>
                            <a:pt x="741" y="42"/>
                          </a:lnTo>
                          <a:lnTo>
                            <a:pt x="773" y="42"/>
                          </a:lnTo>
                          <a:lnTo>
                            <a:pt x="805" y="81"/>
                          </a:lnTo>
                          <a:lnTo>
                            <a:pt x="869" y="123"/>
                          </a:lnTo>
                          <a:lnTo>
                            <a:pt x="933" y="164"/>
                          </a:lnTo>
                          <a:lnTo>
                            <a:pt x="1030" y="246"/>
                          </a:lnTo>
                          <a:lnTo>
                            <a:pt x="1094" y="328"/>
                          </a:lnTo>
                          <a:lnTo>
                            <a:pt x="1159" y="409"/>
                          </a:lnTo>
                          <a:lnTo>
                            <a:pt x="1255" y="450"/>
                          </a:lnTo>
                          <a:lnTo>
                            <a:pt x="1384" y="532"/>
                          </a:lnTo>
                          <a:lnTo>
                            <a:pt x="1448" y="573"/>
                          </a:lnTo>
                          <a:lnTo>
                            <a:pt x="1480" y="615"/>
                          </a:lnTo>
                          <a:lnTo>
                            <a:pt x="1513" y="655"/>
                          </a:lnTo>
                          <a:lnTo>
                            <a:pt x="1513" y="615"/>
                          </a:lnTo>
                          <a:lnTo>
                            <a:pt x="1544" y="573"/>
                          </a:lnTo>
                          <a:lnTo>
                            <a:pt x="1577" y="573"/>
                          </a:lnTo>
                          <a:lnTo>
                            <a:pt x="1608" y="615"/>
                          </a:lnTo>
                          <a:lnTo>
                            <a:pt x="1608" y="655"/>
                          </a:lnTo>
                          <a:lnTo>
                            <a:pt x="1641" y="697"/>
                          </a:lnTo>
                          <a:lnTo>
                            <a:pt x="1608" y="737"/>
                          </a:lnTo>
                          <a:lnTo>
                            <a:pt x="1577" y="778"/>
                          </a:lnTo>
                          <a:lnTo>
                            <a:pt x="1577" y="820"/>
                          </a:lnTo>
                          <a:lnTo>
                            <a:pt x="1577" y="859"/>
                          </a:lnTo>
                          <a:lnTo>
                            <a:pt x="1577" y="901"/>
                          </a:lnTo>
                          <a:lnTo>
                            <a:pt x="1608" y="901"/>
                          </a:lnTo>
                          <a:lnTo>
                            <a:pt x="1608" y="943"/>
                          </a:lnTo>
                          <a:lnTo>
                            <a:pt x="1641" y="1064"/>
                          </a:lnTo>
                          <a:lnTo>
                            <a:pt x="1674" y="1064"/>
                          </a:lnTo>
                          <a:lnTo>
                            <a:pt x="1674" y="1106"/>
                          </a:lnTo>
                          <a:lnTo>
                            <a:pt x="1705" y="1147"/>
                          </a:lnTo>
                          <a:lnTo>
                            <a:pt x="1705" y="1187"/>
                          </a:lnTo>
                          <a:lnTo>
                            <a:pt x="1770" y="1270"/>
                          </a:lnTo>
                          <a:lnTo>
                            <a:pt x="1674" y="1270"/>
                          </a:lnTo>
                          <a:lnTo>
                            <a:pt x="1674" y="1842"/>
                          </a:lnTo>
                          <a:lnTo>
                            <a:pt x="1641" y="2048"/>
                          </a:lnTo>
                          <a:lnTo>
                            <a:pt x="1641" y="2416"/>
                          </a:lnTo>
                          <a:lnTo>
                            <a:pt x="1608" y="2662"/>
                          </a:lnTo>
                          <a:lnTo>
                            <a:pt x="1577" y="278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2173" y="771"/>
                      <a:ext cx="388" cy="442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1721"/>
                        </a:cxn>
                        <a:cxn ang="0">
                          <a:pos x="0" y="1517"/>
                        </a:cxn>
                        <a:cxn ang="0">
                          <a:pos x="0" y="1433"/>
                        </a:cxn>
                        <a:cxn ang="0">
                          <a:pos x="129" y="1107"/>
                        </a:cxn>
                        <a:cxn ang="0">
                          <a:pos x="290" y="534"/>
                        </a:cxn>
                        <a:cxn ang="0">
                          <a:pos x="482" y="165"/>
                        </a:cxn>
                        <a:cxn ang="0">
                          <a:pos x="869" y="42"/>
                        </a:cxn>
                        <a:cxn ang="0">
                          <a:pos x="1061" y="0"/>
                        </a:cxn>
                        <a:cxn ang="0">
                          <a:pos x="1093" y="42"/>
                        </a:cxn>
                        <a:cxn ang="0">
                          <a:pos x="1061" y="83"/>
                        </a:cxn>
                        <a:cxn ang="0">
                          <a:pos x="1030" y="83"/>
                        </a:cxn>
                        <a:cxn ang="0">
                          <a:pos x="1030" y="124"/>
                        </a:cxn>
                        <a:cxn ang="0">
                          <a:pos x="998" y="124"/>
                        </a:cxn>
                        <a:cxn ang="0">
                          <a:pos x="998" y="165"/>
                        </a:cxn>
                        <a:cxn ang="0">
                          <a:pos x="998" y="206"/>
                        </a:cxn>
                        <a:cxn ang="0">
                          <a:pos x="998" y="246"/>
                        </a:cxn>
                        <a:cxn ang="0">
                          <a:pos x="998" y="328"/>
                        </a:cxn>
                        <a:cxn ang="0">
                          <a:pos x="965" y="411"/>
                        </a:cxn>
                        <a:cxn ang="0">
                          <a:pos x="965" y="492"/>
                        </a:cxn>
                        <a:cxn ang="0">
                          <a:pos x="965" y="616"/>
                        </a:cxn>
                        <a:cxn ang="0">
                          <a:pos x="902" y="943"/>
                        </a:cxn>
                        <a:cxn ang="0">
                          <a:pos x="869" y="1066"/>
                        </a:cxn>
                        <a:cxn ang="0">
                          <a:pos x="836" y="1107"/>
                        </a:cxn>
                        <a:cxn ang="0">
                          <a:pos x="804" y="1189"/>
                        </a:cxn>
                        <a:cxn ang="0">
                          <a:pos x="771" y="1271"/>
                        </a:cxn>
                        <a:cxn ang="0">
                          <a:pos x="771" y="1312"/>
                        </a:cxn>
                        <a:cxn ang="0">
                          <a:pos x="741" y="1394"/>
                        </a:cxn>
                        <a:cxn ang="0">
                          <a:pos x="708" y="1475"/>
                        </a:cxn>
                        <a:cxn ang="0">
                          <a:pos x="675" y="1517"/>
                        </a:cxn>
                        <a:cxn ang="0">
                          <a:pos x="643" y="1557"/>
                        </a:cxn>
                        <a:cxn ang="0">
                          <a:pos x="612" y="1599"/>
                        </a:cxn>
                        <a:cxn ang="0">
                          <a:pos x="514" y="1721"/>
                        </a:cxn>
                      </a:cxnLst>
                      <a:rect l="0" t="0" r="r" b="b"/>
                      <a:pathLst>
                        <a:path w="1093" h="1721">
                          <a:moveTo>
                            <a:pt x="514" y="1721"/>
                          </a:moveTo>
                          <a:lnTo>
                            <a:pt x="0" y="1517"/>
                          </a:lnTo>
                          <a:lnTo>
                            <a:pt x="0" y="1433"/>
                          </a:lnTo>
                          <a:lnTo>
                            <a:pt x="129" y="1107"/>
                          </a:lnTo>
                          <a:lnTo>
                            <a:pt x="290" y="534"/>
                          </a:lnTo>
                          <a:lnTo>
                            <a:pt x="482" y="165"/>
                          </a:lnTo>
                          <a:lnTo>
                            <a:pt x="869" y="42"/>
                          </a:lnTo>
                          <a:lnTo>
                            <a:pt x="1061" y="0"/>
                          </a:lnTo>
                          <a:lnTo>
                            <a:pt x="1093" y="42"/>
                          </a:lnTo>
                          <a:lnTo>
                            <a:pt x="1061" y="83"/>
                          </a:lnTo>
                          <a:lnTo>
                            <a:pt x="1030" y="83"/>
                          </a:lnTo>
                          <a:lnTo>
                            <a:pt x="1030" y="124"/>
                          </a:lnTo>
                          <a:lnTo>
                            <a:pt x="998" y="124"/>
                          </a:lnTo>
                          <a:lnTo>
                            <a:pt x="998" y="165"/>
                          </a:lnTo>
                          <a:lnTo>
                            <a:pt x="998" y="206"/>
                          </a:lnTo>
                          <a:lnTo>
                            <a:pt x="998" y="246"/>
                          </a:lnTo>
                          <a:lnTo>
                            <a:pt x="998" y="328"/>
                          </a:lnTo>
                          <a:lnTo>
                            <a:pt x="965" y="411"/>
                          </a:lnTo>
                          <a:lnTo>
                            <a:pt x="965" y="492"/>
                          </a:lnTo>
                          <a:lnTo>
                            <a:pt x="965" y="616"/>
                          </a:lnTo>
                          <a:lnTo>
                            <a:pt x="902" y="943"/>
                          </a:lnTo>
                          <a:lnTo>
                            <a:pt x="869" y="1066"/>
                          </a:lnTo>
                          <a:lnTo>
                            <a:pt x="836" y="1107"/>
                          </a:lnTo>
                          <a:lnTo>
                            <a:pt x="804" y="1189"/>
                          </a:lnTo>
                          <a:lnTo>
                            <a:pt x="771" y="1271"/>
                          </a:lnTo>
                          <a:lnTo>
                            <a:pt x="771" y="1312"/>
                          </a:lnTo>
                          <a:lnTo>
                            <a:pt x="741" y="1394"/>
                          </a:lnTo>
                          <a:lnTo>
                            <a:pt x="708" y="1475"/>
                          </a:lnTo>
                          <a:lnTo>
                            <a:pt x="675" y="1517"/>
                          </a:lnTo>
                          <a:lnTo>
                            <a:pt x="643" y="1557"/>
                          </a:lnTo>
                          <a:lnTo>
                            <a:pt x="612" y="1599"/>
                          </a:lnTo>
                          <a:lnTo>
                            <a:pt x="514" y="172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3062" y="855"/>
                      <a:ext cx="444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1159" y="533"/>
                        </a:cxn>
                        <a:cxn ang="0">
                          <a:pos x="1127" y="450"/>
                        </a:cxn>
                        <a:cxn ang="0">
                          <a:pos x="1062" y="450"/>
                        </a:cxn>
                        <a:cxn ang="0">
                          <a:pos x="1030" y="409"/>
                        </a:cxn>
                        <a:cxn ang="0">
                          <a:pos x="997" y="450"/>
                        </a:cxn>
                        <a:cxn ang="0">
                          <a:pos x="966" y="409"/>
                        </a:cxn>
                        <a:cxn ang="0">
                          <a:pos x="933" y="368"/>
                        </a:cxn>
                        <a:cxn ang="0">
                          <a:pos x="902" y="327"/>
                        </a:cxn>
                        <a:cxn ang="0">
                          <a:pos x="805" y="206"/>
                        </a:cxn>
                        <a:cxn ang="0">
                          <a:pos x="676" y="0"/>
                        </a:cxn>
                        <a:cxn ang="0">
                          <a:pos x="451" y="450"/>
                        </a:cxn>
                        <a:cxn ang="0">
                          <a:pos x="322" y="737"/>
                        </a:cxn>
                        <a:cxn ang="0">
                          <a:pos x="451" y="1433"/>
                        </a:cxn>
                        <a:cxn ang="0">
                          <a:pos x="0" y="1433"/>
                        </a:cxn>
                        <a:cxn ang="0">
                          <a:pos x="33" y="1556"/>
                        </a:cxn>
                        <a:cxn ang="0">
                          <a:pos x="65" y="1597"/>
                        </a:cxn>
                        <a:cxn ang="0">
                          <a:pos x="258" y="1639"/>
                        </a:cxn>
                        <a:cxn ang="0">
                          <a:pos x="773" y="1801"/>
                        </a:cxn>
                        <a:cxn ang="0">
                          <a:pos x="805" y="1843"/>
                        </a:cxn>
                        <a:cxn ang="0">
                          <a:pos x="869" y="1801"/>
                        </a:cxn>
                        <a:cxn ang="0">
                          <a:pos x="837" y="1720"/>
                        </a:cxn>
                        <a:cxn ang="0">
                          <a:pos x="902" y="1678"/>
                        </a:cxn>
                        <a:cxn ang="0">
                          <a:pos x="933" y="1639"/>
                        </a:cxn>
                        <a:cxn ang="0">
                          <a:pos x="966" y="1597"/>
                        </a:cxn>
                        <a:cxn ang="0">
                          <a:pos x="966" y="1515"/>
                        </a:cxn>
                        <a:cxn ang="0">
                          <a:pos x="1030" y="1433"/>
                        </a:cxn>
                        <a:cxn ang="0">
                          <a:pos x="1094" y="1351"/>
                        </a:cxn>
                        <a:cxn ang="0">
                          <a:pos x="1094" y="1351"/>
                        </a:cxn>
                        <a:cxn ang="0">
                          <a:pos x="1159" y="1351"/>
                        </a:cxn>
                        <a:cxn ang="0">
                          <a:pos x="1159" y="1270"/>
                        </a:cxn>
                        <a:cxn ang="0">
                          <a:pos x="1159" y="1188"/>
                        </a:cxn>
                        <a:cxn ang="0">
                          <a:pos x="1190" y="1147"/>
                        </a:cxn>
                        <a:cxn ang="0">
                          <a:pos x="1223" y="1105"/>
                        </a:cxn>
                        <a:cxn ang="0">
                          <a:pos x="1255" y="1023"/>
                        </a:cxn>
                        <a:cxn ang="0">
                          <a:pos x="1255" y="942"/>
                        </a:cxn>
                        <a:cxn ang="0">
                          <a:pos x="1223" y="861"/>
                        </a:cxn>
                        <a:cxn ang="0">
                          <a:pos x="1127" y="778"/>
                        </a:cxn>
                        <a:cxn ang="0">
                          <a:pos x="1094" y="696"/>
                        </a:cxn>
                        <a:cxn ang="0">
                          <a:pos x="1094" y="614"/>
                        </a:cxn>
                        <a:cxn ang="0">
                          <a:pos x="1127" y="573"/>
                        </a:cxn>
                        <a:cxn ang="0">
                          <a:pos x="1190" y="533"/>
                        </a:cxn>
                      </a:cxnLst>
                      <a:rect l="0" t="0" r="r" b="b"/>
                      <a:pathLst>
                        <a:path w="1255" h="1843">
                          <a:moveTo>
                            <a:pt x="1190" y="533"/>
                          </a:moveTo>
                          <a:lnTo>
                            <a:pt x="1159" y="533"/>
                          </a:lnTo>
                          <a:lnTo>
                            <a:pt x="1159" y="492"/>
                          </a:lnTo>
                          <a:lnTo>
                            <a:pt x="1127" y="450"/>
                          </a:lnTo>
                          <a:lnTo>
                            <a:pt x="1094" y="450"/>
                          </a:lnTo>
                          <a:lnTo>
                            <a:pt x="1062" y="450"/>
                          </a:lnTo>
                          <a:lnTo>
                            <a:pt x="1062" y="409"/>
                          </a:lnTo>
                          <a:lnTo>
                            <a:pt x="1030" y="409"/>
                          </a:lnTo>
                          <a:lnTo>
                            <a:pt x="1030" y="450"/>
                          </a:lnTo>
                          <a:lnTo>
                            <a:pt x="997" y="450"/>
                          </a:lnTo>
                          <a:lnTo>
                            <a:pt x="997" y="409"/>
                          </a:lnTo>
                          <a:lnTo>
                            <a:pt x="966" y="409"/>
                          </a:lnTo>
                          <a:lnTo>
                            <a:pt x="966" y="368"/>
                          </a:lnTo>
                          <a:lnTo>
                            <a:pt x="933" y="368"/>
                          </a:lnTo>
                          <a:lnTo>
                            <a:pt x="902" y="368"/>
                          </a:lnTo>
                          <a:lnTo>
                            <a:pt x="902" y="327"/>
                          </a:lnTo>
                          <a:lnTo>
                            <a:pt x="869" y="327"/>
                          </a:lnTo>
                          <a:lnTo>
                            <a:pt x="805" y="206"/>
                          </a:lnTo>
                          <a:lnTo>
                            <a:pt x="708" y="82"/>
                          </a:lnTo>
                          <a:lnTo>
                            <a:pt x="676" y="0"/>
                          </a:lnTo>
                          <a:lnTo>
                            <a:pt x="548" y="450"/>
                          </a:lnTo>
                          <a:lnTo>
                            <a:pt x="451" y="450"/>
                          </a:lnTo>
                          <a:lnTo>
                            <a:pt x="388" y="533"/>
                          </a:lnTo>
                          <a:lnTo>
                            <a:pt x="322" y="737"/>
                          </a:lnTo>
                          <a:lnTo>
                            <a:pt x="451" y="696"/>
                          </a:lnTo>
                          <a:lnTo>
                            <a:pt x="451" y="1433"/>
                          </a:lnTo>
                          <a:lnTo>
                            <a:pt x="258" y="1433"/>
                          </a:lnTo>
                          <a:lnTo>
                            <a:pt x="0" y="1433"/>
                          </a:lnTo>
                          <a:lnTo>
                            <a:pt x="33" y="1515"/>
                          </a:lnTo>
                          <a:lnTo>
                            <a:pt x="33" y="1556"/>
                          </a:lnTo>
                          <a:lnTo>
                            <a:pt x="65" y="1556"/>
                          </a:lnTo>
                          <a:lnTo>
                            <a:pt x="65" y="1597"/>
                          </a:lnTo>
                          <a:lnTo>
                            <a:pt x="98" y="1597"/>
                          </a:lnTo>
                          <a:lnTo>
                            <a:pt x="258" y="1639"/>
                          </a:lnTo>
                          <a:lnTo>
                            <a:pt x="548" y="1761"/>
                          </a:lnTo>
                          <a:lnTo>
                            <a:pt x="773" y="1801"/>
                          </a:lnTo>
                          <a:lnTo>
                            <a:pt x="805" y="1801"/>
                          </a:lnTo>
                          <a:lnTo>
                            <a:pt x="805" y="1843"/>
                          </a:lnTo>
                          <a:lnTo>
                            <a:pt x="837" y="1843"/>
                          </a:lnTo>
                          <a:lnTo>
                            <a:pt x="869" y="1801"/>
                          </a:lnTo>
                          <a:lnTo>
                            <a:pt x="869" y="1761"/>
                          </a:lnTo>
                          <a:lnTo>
                            <a:pt x="837" y="1720"/>
                          </a:lnTo>
                          <a:lnTo>
                            <a:pt x="869" y="1678"/>
                          </a:lnTo>
                          <a:lnTo>
                            <a:pt x="902" y="1678"/>
                          </a:lnTo>
                          <a:lnTo>
                            <a:pt x="902" y="1639"/>
                          </a:lnTo>
                          <a:lnTo>
                            <a:pt x="933" y="1639"/>
                          </a:lnTo>
                          <a:lnTo>
                            <a:pt x="933" y="1597"/>
                          </a:lnTo>
                          <a:lnTo>
                            <a:pt x="966" y="1597"/>
                          </a:lnTo>
                          <a:lnTo>
                            <a:pt x="966" y="1556"/>
                          </a:lnTo>
                          <a:lnTo>
                            <a:pt x="966" y="1515"/>
                          </a:lnTo>
                          <a:lnTo>
                            <a:pt x="997" y="1475"/>
                          </a:lnTo>
                          <a:lnTo>
                            <a:pt x="1030" y="1433"/>
                          </a:lnTo>
                          <a:lnTo>
                            <a:pt x="1062" y="1392"/>
                          </a:lnTo>
                          <a:lnTo>
                            <a:pt x="1094" y="1351"/>
                          </a:lnTo>
                          <a:lnTo>
                            <a:pt x="1094" y="1392"/>
                          </a:lnTo>
                          <a:lnTo>
                            <a:pt x="1094" y="1351"/>
                          </a:lnTo>
                          <a:lnTo>
                            <a:pt x="1127" y="1351"/>
                          </a:lnTo>
                          <a:lnTo>
                            <a:pt x="1159" y="1351"/>
                          </a:lnTo>
                          <a:lnTo>
                            <a:pt x="1159" y="1311"/>
                          </a:lnTo>
                          <a:lnTo>
                            <a:pt x="1159" y="1270"/>
                          </a:lnTo>
                          <a:lnTo>
                            <a:pt x="1159" y="1228"/>
                          </a:lnTo>
                          <a:lnTo>
                            <a:pt x="1159" y="1188"/>
                          </a:lnTo>
                          <a:lnTo>
                            <a:pt x="1190" y="1188"/>
                          </a:lnTo>
                          <a:lnTo>
                            <a:pt x="1190" y="1147"/>
                          </a:lnTo>
                          <a:lnTo>
                            <a:pt x="1223" y="1147"/>
                          </a:lnTo>
                          <a:lnTo>
                            <a:pt x="1223" y="1105"/>
                          </a:lnTo>
                          <a:lnTo>
                            <a:pt x="1223" y="1065"/>
                          </a:lnTo>
                          <a:lnTo>
                            <a:pt x="1255" y="1023"/>
                          </a:lnTo>
                          <a:lnTo>
                            <a:pt x="1255" y="984"/>
                          </a:lnTo>
                          <a:lnTo>
                            <a:pt x="1255" y="942"/>
                          </a:lnTo>
                          <a:lnTo>
                            <a:pt x="1255" y="900"/>
                          </a:lnTo>
                          <a:lnTo>
                            <a:pt x="1223" y="861"/>
                          </a:lnTo>
                          <a:lnTo>
                            <a:pt x="1190" y="819"/>
                          </a:lnTo>
                          <a:lnTo>
                            <a:pt x="1127" y="778"/>
                          </a:lnTo>
                          <a:lnTo>
                            <a:pt x="1094" y="737"/>
                          </a:lnTo>
                          <a:lnTo>
                            <a:pt x="1094" y="696"/>
                          </a:lnTo>
                          <a:lnTo>
                            <a:pt x="1094" y="655"/>
                          </a:lnTo>
                          <a:lnTo>
                            <a:pt x="1094" y="614"/>
                          </a:lnTo>
                          <a:lnTo>
                            <a:pt x="1094" y="573"/>
                          </a:lnTo>
                          <a:lnTo>
                            <a:pt x="1127" y="573"/>
                          </a:lnTo>
                          <a:lnTo>
                            <a:pt x="1159" y="573"/>
                          </a:lnTo>
                          <a:lnTo>
                            <a:pt x="1190" y="53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4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2914" y="814"/>
                      <a:ext cx="387" cy="262"/>
                    </a:xfrm>
                    <a:custGeom>
                      <a:avLst/>
                      <a:gdLst/>
                      <a:ahLst/>
                      <a:cxnLst>
                        <a:cxn ang="0">
                          <a:pos x="932" y="205"/>
                        </a:cxn>
                        <a:cxn ang="0">
                          <a:pos x="771" y="370"/>
                        </a:cxn>
                        <a:cxn ang="0">
                          <a:pos x="611" y="452"/>
                        </a:cxn>
                        <a:cxn ang="0">
                          <a:pos x="547" y="533"/>
                        </a:cxn>
                        <a:cxn ang="0">
                          <a:pos x="481" y="697"/>
                        </a:cxn>
                        <a:cxn ang="0">
                          <a:pos x="257" y="861"/>
                        </a:cxn>
                        <a:cxn ang="0">
                          <a:pos x="257" y="1025"/>
                        </a:cxn>
                        <a:cxn ang="0">
                          <a:pos x="128" y="942"/>
                        </a:cxn>
                        <a:cxn ang="0">
                          <a:pos x="96" y="861"/>
                        </a:cxn>
                        <a:cxn ang="0">
                          <a:pos x="63" y="819"/>
                        </a:cxn>
                        <a:cxn ang="0">
                          <a:pos x="31" y="656"/>
                        </a:cxn>
                        <a:cxn ang="0">
                          <a:pos x="0" y="614"/>
                        </a:cxn>
                        <a:cxn ang="0">
                          <a:pos x="0" y="533"/>
                        </a:cxn>
                        <a:cxn ang="0">
                          <a:pos x="63" y="452"/>
                        </a:cxn>
                        <a:cxn ang="0">
                          <a:pos x="96" y="410"/>
                        </a:cxn>
                        <a:cxn ang="0">
                          <a:pos x="160" y="370"/>
                        </a:cxn>
                        <a:cxn ang="0">
                          <a:pos x="160" y="286"/>
                        </a:cxn>
                        <a:cxn ang="0">
                          <a:pos x="128" y="247"/>
                        </a:cxn>
                        <a:cxn ang="0">
                          <a:pos x="96" y="205"/>
                        </a:cxn>
                        <a:cxn ang="0">
                          <a:pos x="128" y="124"/>
                        </a:cxn>
                        <a:cxn ang="0">
                          <a:pos x="96" y="83"/>
                        </a:cxn>
                        <a:cxn ang="0">
                          <a:pos x="160" y="42"/>
                        </a:cxn>
                        <a:cxn ang="0">
                          <a:pos x="224" y="0"/>
                        </a:cxn>
                        <a:cxn ang="0">
                          <a:pos x="289" y="42"/>
                        </a:cxn>
                        <a:cxn ang="0">
                          <a:pos x="481" y="124"/>
                        </a:cxn>
                        <a:cxn ang="0">
                          <a:pos x="611" y="42"/>
                        </a:cxn>
                        <a:cxn ang="0">
                          <a:pos x="707" y="42"/>
                        </a:cxn>
                        <a:cxn ang="0">
                          <a:pos x="739" y="0"/>
                        </a:cxn>
                        <a:cxn ang="0">
                          <a:pos x="932" y="124"/>
                        </a:cxn>
                        <a:cxn ang="0">
                          <a:pos x="1029" y="124"/>
                        </a:cxn>
                        <a:cxn ang="0">
                          <a:pos x="1061" y="164"/>
                        </a:cxn>
                        <a:cxn ang="0">
                          <a:pos x="964" y="614"/>
                        </a:cxn>
                      </a:cxnLst>
                      <a:rect l="0" t="0" r="r" b="b"/>
                      <a:pathLst>
                        <a:path w="1092" h="1025">
                          <a:moveTo>
                            <a:pt x="964" y="614"/>
                          </a:moveTo>
                          <a:lnTo>
                            <a:pt x="932" y="205"/>
                          </a:lnTo>
                          <a:lnTo>
                            <a:pt x="771" y="205"/>
                          </a:lnTo>
                          <a:lnTo>
                            <a:pt x="771" y="370"/>
                          </a:lnTo>
                          <a:lnTo>
                            <a:pt x="611" y="370"/>
                          </a:lnTo>
                          <a:lnTo>
                            <a:pt x="611" y="452"/>
                          </a:lnTo>
                          <a:lnTo>
                            <a:pt x="578" y="452"/>
                          </a:lnTo>
                          <a:lnTo>
                            <a:pt x="547" y="533"/>
                          </a:lnTo>
                          <a:lnTo>
                            <a:pt x="481" y="533"/>
                          </a:lnTo>
                          <a:lnTo>
                            <a:pt x="481" y="697"/>
                          </a:lnTo>
                          <a:lnTo>
                            <a:pt x="257" y="697"/>
                          </a:lnTo>
                          <a:lnTo>
                            <a:pt x="257" y="861"/>
                          </a:lnTo>
                          <a:lnTo>
                            <a:pt x="257" y="942"/>
                          </a:lnTo>
                          <a:lnTo>
                            <a:pt x="257" y="1025"/>
                          </a:lnTo>
                          <a:lnTo>
                            <a:pt x="193" y="1025"/>
                          </a:lnTo>
                          <a:lnTo>
                            <a:pt x="128" y="942"/>
                          </a:lnTo>
                          <a:lnTo>
                            <a:pt x="128" y="902"/>
                          </a:lnTo>
                          <a:lnTo>
                            <a:pt x="96" y="861"/>
                          </a:lnTo>
                          <a:lnTo>
                            <a:pt x="96" y="819"/>
                          </a:lnTo>
                          <a:lnTo>
                            <a:pt x="63" y="819"/>
                          </a:lnTo>
                          <a:lnTo>
                            <a:pt x="31" y="697"/>
                          </a:lnTo>
                          <a:lnTo>
                            <a:pt x="31" y="656"/>
                          </a:lnTo>
                          <a:lnTo>
                            <a:pt x="0" y="656"/>
                          </a:lnTo>
                          <a:lnTo>
                            <a:pt x="0" y="614"/>
                          </a:lnTo>
                          <a:lnTo>
                            <a:pt x="0" y="575"/>
                          </a:lnTo>
                          <a:lnTo>
                            <a:pt x="0" y="533"/>
                          </a:lnTo>
                          <a:lnTo>
                            <a:pt x="31" y="491"/>
                          </a:lnTo>
                          <a:lnTo>
                            <a:pt x="63" y="452"/>
                          </a:lnTo>
                          <a:lnTo>
                            <a:pt x="31" y="410"/>
                          </a:lnTo>
                          <a:lnTo>
                            <a:pt x="96" y="410"/>
                          </a:lnTo>
                          <a:lnTo>
                            <a:pt x="128" y="370"/>
                          </a:lnTo>
                          <a:lnTo>
                            <a:pt x="160" y="370"/>
                          </a:lnTo>
                          <a:lnTo>
                            <a:pt x="160" y="328"/>
                          </a:lnTo>
                          <a:lnTo>
                            <a:pt x="160" y="286"/>
                          </a:lnTo>
                          <a:lnTo>
                            <a:pt x="128" y="286"/>
                          </a:lnTo>
                          <a:lnTo>
                            <a:pt x="128" y="247"/>
                          </a:lnTo>
                          <a:lnTo>
                            <a:pt x="96" y="247"/>
                          </a:lnTo>
                          <a:lnTo>
                            <a:pt x="96" y="205"/>
                          </a:lnTo>
                          <a:lnTo>
                            <a:pt x="128" y="164"/>
                          </a:lnTo>
                          <a:lnTo>
                            <a:pt x="128" y="124"/>
                          </a:lnTo>
                          <a:lnTo>
                            <a:pt x="128" y="83"/>
                          </a:lnTo>
                          <a:lnTo>
                            <a:pt x="96" y="83"/>
                          </a:lnTo>
                          <a:lnTo>
                            <a:pt x="96" y="42"/>
                          </a:lnTo>
                          <a:lnTo>
                            <a:pt x="160" y="42"/>
                          </a:lnTo>
                          <a:lnTo>
                            <a:pt x="193" y="42"/>
                          </a:lnTo>
                          <a:lnTo>
                            <a:pt x="224" y="0"/>
                          </a:lnTo>
                          <a:lnTo>
                            <a:pt x="257" y="0"/>
                          </a:lnTo>
                          <a:lnTo>
                            <a:pt x="289" y="42"/>
                          </a:lnTo>
                          <a:lnTo>
                            <a:pt x="385" y="124"/>
                          </a:lnTo>
                          <a:lnTo>
                            <a:pt x="481" y="124"/>
                          </a:lnTo>
                          <a:lnTo>
                            <a:pt x="514" y="124"/>
                          </a:lnTo>
                          <a:lnTo>
                            <a:pt x="611" y="42"/>
                          </a:lnTo>
                          <a:lnTo>
                            <a:pt x="642" y="42"/>
                          </a:lnTo>
                          <a:lnTo>
                            <a:pt x="707" y="42"/>
                          </a:lnTo>
                          <a:lnTo>
                            <a:pt x="739" y="42"/>
                          </a:lnTo>
                          <a:lnTo>
                            <a:pt x="739" y="0"/>
                          </a:lnTo>
                          <a:lnTo>
                            <a:pt x="868" y="83"/>
                          </a:lnTo>
                          <a:lnTo>
                            <a:pt x="932" y="124"/>
                          </a:lnTo>
                          <a:lnTo>
                            <a:pt x="964" y="124"/>
                          </a:lnTo>
                          <a:lnTo>
                            <a:pt x="1029" y="124"/>
                          </a:lnTo>
                          <a:lnTo>
                            <a:pt x="1061" y="124"/>
                          </a:lnTo>
                          <a:lnTo>
                            <a:pt x="1061" y="164"/>
                          </a:lnTo>
                          <a:lnTo>
                            <a:pt x="1092" y="164"/>
                          </a:lnTo>
                          <a:lnTo>
                            <a:pt x="964" y="614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5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1821" y="1371"/>
                      <a:ext cx="524" cy="589"/>
                    </a:xfrm>
                    <a:custGeom>
                      <a:avLst/>
                      <a:gdLst/>
                      <a:ahLst/>
                      <a:cxnLst>
                        <a:cxn ang="0">
                          <a:pos x="1125" y="2253"/>
                        </a:cxn>
                        <a:cxn ang="0">
                          <a:pos x="1125" y="2211"/>
                        </a:cxn>
                        <a:cxn ang="0">
                          <a:pos x="996" y="2171"/>
                        </a:cxn>
                        <a:cxn ang="0">
                          <a:pos x="836" y="2253"/>
                        </a:cxn>
                        <a:cxn ang="0">
                          <a:pos x="643" y="2294"/>
                        </a:cxn>
                        <a:cxn ang="0">
                          <a:pos x="578" y="2253"/>
                        </a:cxn>
                        <a:cxn ang="0">
                          <a:pos x="578" y="2211"/>
                        </a:cxn>
                        <a:cxn ang="0">
                          <a:pos x="578" y="2171"/>
                        </a:cxn>
                        <a:cxn ang="0">
                          <a:pos x="611" y="2171"/>
                        </a:cxn>
                        <a:cxn ang="0">
                          <a:pos x="611" y="2130"/>
                        </a:cxn>
                        <a:cxn ang="0">
                          <a:pos x="643" y="1966"/>
                        </a:cxn>
                        <a:cxn ang="0">
                          <a:pos x="643" y="1925"/>
                        </a:cxn>
                        <a:cxn ang="0">
                          <a:pos x="675" y="1475"/>
                        </a:cxn>
                        <a:cxn ang="0">
                          <a:pos x="643" y="1475"/>
                        </a:cxn>
                        <a:cxn ang="0">
                          <a:pos x="611" y="1475"/>
                        </a:cxn>
                        <a:cxn ang="0">
                          <a:pos x="611" y="1433"/>
                        </a:cxn>
                        <a:cxn ang="0">
                          <a:pos x="449" y="1475"/>
                        </a:cxn>
                        <a:cxn ang="0">
                          <a:pos x="0" y="1516"/>
                        </a:cxn>
                        <a:cxn ang="0">
                          <a:pos x="32" y="1352"/>
                        </a:cxn>
                        <a:cxn ang="0">
                          <a:pos x="64" y="1271"/>
                        </a:cxn>
                        <a:cxn ang="0">
                          <a:pos x="64" y="1188"/>
                        </a:cxn>
                        <a:cxn ang="0">
                          <a:pos x="64" y="1147"/>
                        </a:cxn>
                        <a:cxn ang="0">
                          <a:pos x="97" y="1106"/>
                        </a:cxn>
                        <a:cxn ang="0">
                          <a:pos x="128" y="1025"/>
                        </a:cxn>
                        <a:cxn ang="0">
                          <a:pos x="128" y="983"/>
                        </a:cxn>
                        <a:cxn ang="0">
                          <a:pos x="128" y="944"/>
                        </a:cxn>
                        <a:cxn ang="0">
                          <a:pos x="128" y="902"/>
                        </a:cxn>
                        <a:cxn ang="0">
                          <a:pos x="161" y="860"/>
                        </a:cxn>
                        <a:cxn ang="0">
                          <a:pos x="161" y="820"/>
                        </a:cxn>
                        <a:cxn ang="0">
                          <a:pos x="161" y="778"/>
                        </a:cxn>
                        <a:cxn ang="0">
                          <a:pos x="192" y="778"/>
                        </a:cxn>
                        <a:cxn ang="0">
                          <a:pos x="192" y="697"/>
                        </a:cxn>
                        <a:cxn ang="0">
                          <a:pos x="225" y="697"/>
                        </a:cxn>
                        <a:cxn ang="0">
                          <a:pos x="257" y="655"/>
                        </a:cxn>
                        <a:cxn ang="0">
                          <a:pos x="289" y="616"/>
                        </a:cxn>
                        <a:cxn ang="0">
                          <a:pos x="321" y="616"/>
                        </a:cxn>
                        <a:cxn ang="0">
                          <a:pos x="321" y="574"/>
                        </a:cxn>
                        <a:cxn ang="0">
                          <a:pos x="515" y="410"/>
                        </a:cxn>
                        <a:cxn ang="0">
                          <a:pos x="675" y="0"/>
                        </a:cxn>
                        <a:cxn ang="0">
                          <a:pos x="1479" y="0"/>
                        </a:cxn>
                        <a:cxn ang="0">
                          <a:pos x="1286" y="328"/>
                        </a:cxn>
                        <a:cxn ang="0">
                          <a:pos x="1029" y="778"/>
                        </a:cxn>
                        <a:cxn ang="0">
                          <a:pos x="1286" y="1066"/>
                        </a:cxn>
                        <a:cxn ang="0">
                          <a:pos x="1318" y="1025"/>
                        </a:cxn>
                        <a:cxn ang="0">
                          <a:pos x="1286" y="1147"/>
                        </a:cxn>
                        <a:cxn ang="0">
                          <a:pos x="1157" y="1311"/>
                        </a:cxn>
                        <a:cxn ang="0">
                          <a:pos x="1157" y="1433"/>
                        </a:cxn>
                        <a:cxn ang="0">
                          <a:pos x="1157" y="1803"/>
                        </a:cxn>
                        <a:cxn ang="0">
                          <a:pos x="1125" y="2171"/>
                        </a:cxn>
                        <a:cxn ang="0">
                          <a:pos x="1125" y="2253"/>
                        </a:cxn>
                      </a:cxnLst>
                      <a:rect l="0" t="0" r="r" b="b"/>
                      <a:pathLst>
                        <a:path w="1479" h="2294">
                          <a:moveTo>
                            <a:pt x="1125" y="2253"/>
                          </a:moveTo>
                          <a:lnTo>
                            <a:pt x="1125" y="2211"/>
                          </a:lnTo>
                          <a:lnTo>
                            <a:pt x="996" y="2171"/>
                          </a:lnTo>
                          <a:lnTo>
                            <a:pt x="836" y="2253"/>
                          </a:lnTo>
                          <a:lnTo>
                            <a:pt x="643" y="2294"/>
                          </a:lnTo>
                          <a:lnTo>
                            <a:pt x="578" y="2253"/>
                          </a:lnTo>
                          <a:lnTo>
                            <a:pt x="578" y="2211"/>
                          </a:lnTo>
                          <a:lnTo>
                            <a:pt x="578" y="2171"/>
                          </a:lnTo>
                          <a:lnTo>
                            <a:pt x="611" y="2171"/>
                          </a:lnTo>
                          <a:lnTo>
                            <a:pt x="611" y="2130"/>
                          </a:lnTo>
                          <a:lnTo>
                            <a:pt x="643" y="1966"/>
                          </a:lnTo>
                          <a:lnTo>
                            <a:pt x="643" y="1925"/>
                          </a:lnTo>
                          <a:lnTo>
                            <a:pt x="675" y="1475"/>
                          </a:lnTo>
                          <a:lnTo>
                            <a:pt x="643" y="1475"/>
                          </a:lnTo>
                          <a:lnTo>
                            <a:pt x="611" y="1475"/>
                          </a:lnTo>
                          <a:lnTo>
                            <a:pt x="611" y="1433"/>
                          </a:lnTo>
                          <a:lnTo>
                            <a:pt x="449" y="1475"/>
                          </a:lnTo>
                          <a:lnTo>
                            <a:pt x="0" y="1516"/>
                          </a:lnTo>
                          <a:lnTo>
                            <a:pt x="32" y="1352"/>
                          </a:lnTo>
                          <a:lnTo>
                            <a:pt x="64" y="1271"/>
                          </a:lnTo>
                          <a:lnTo>
                            <a:pt x="64" y="1188"/>
                          </a:lnTo>
                          <a:lnTo>
                            <a:pt x="64" y="1147"/>
                          </a:lnTo>
                          <a:lnTo>
                            <a:pt x="97" y="1106"/>
                          </a:lnTo>
                          <a:lnTo>
                            <a:pt x="128" y="1025"/>
                          </a:lnTo>
                          <a:lnTo>
                            <a:pt x="128" y="983"/>
                          </a:lnTo>
                          <a:lnTo>
                            <a:pt x="128" y="944"/>
                          </a:lnTo>
                          <a:lnTo>
                            <a:pt x="128" y="902"/>
                          </a:lnTo>
                          <a:lnTo>
                            <a:pt x="161" y="860"/>
                          </a:lnTo>
                          <a:lnTo>
                            <a:pt x="161" y="820"/>
                          </a:lnTo>
                          <a:lnTo>
                            <a:pt x="161" y="778"/>
                          </a:lnTo>
                          <a:lnTo>
                            <a:pt x="192" y="778"/>
                          </a:lnTo>
                          <a:lnTo>
                            <a:pt x="192" y="697"/>
                          </a:lnTo>
                          <a:lnTo>
                            <a:pt x="225" y="697"/>
                          </a:lnTo>
                          <a:lnTo>
                            <a:pt x="257" y="655"/>
                          </a:lnTo>
                          <a:lnTo>
                            <a:pt x="289" y="616"/>
                          </a:lnTo>
                          <a:lnTo>
                            <a:pt x="321" y="616"/>
                          </a:lnTo>
                          <a:lnTo>
                            <a:pt x="321" y="574"/>
                          </a:lnTo>
                          <a:lnTo>
                            <a:pt x="515" y="410"/>
                          </a:lnTo>
                          <a:lnTo>
                            <a:pt x="675" y="0"/>
                          </a:lnTo>
                          <a:lnTo>
                            <a:pt x="1479" y="0"/>
                          </a:lnTo>
                          <a:lnTo>
                            <a:pt x="1286" y="328"/>
                          </a:lnTo>
                          <a:lnTo>
                            <a:pt x="1029" y="778"/>
                          </a:lnTo>
                          <a:lnTo>
                            <a:pt x="1286" y="1066"/>
                          </a:lnTo>
                          <a:lnTo>
                            <a:pt x="1318" y="1025"/>
                          </a:lnTo>
                          <a:lnTo>
                            <a:pt x="1286" y="1147"/>
                          </a:lnTo>
                          <a:lnTo>
                            <a:pt x="1157" y="1311"/>
                          </a:lnTo>
                          <a:lnTo>
                            <a:pt x="1157" y="1433"/>
                          </a:lnTo>
                          <a:lnTo>
                            <a:pt x="1157" y="1803"/>
                          </a:lnTo>
                          <a:lnTo>
                            <a:pt x="1125" y="2171"/>
                          </a:lnTo>
                          <a:lnTo>
                            <a:pt x="1125" y="225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6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2184" y="1371"/>
                      <a:ext cx="252" cy="273"/>
                    </a:xfrm>
                    <a:custGeom>
                      <a:avLst/>
                      <a:gdLst/>
                      <a:ahLst/>
                      <a:cxnLst>
                        <a:cxn ang="0">
                          <a:pos x="611" y="655"/>
                        </a:cxn>
                        <a:cxn ang="0">
                          <a:pos x="515" y="779"/>
                        </a:cxn>
                        <a:cxn ang="0">
                          <a:pos x="386" y="902"/>
                        </a:cxn>
                        <a:cxn ang="0">
                          <a:pos x="289" y="1025"/>
                        </a:cxn>
                        <a:cxn ang="0">
                          <a:pos x="258" y="1066"/>
                        </a:cxn>
                        <a:cxn ang="0">
                          <a:pos x="0" y="779"/>
                        </a:cxn>
                        <a:cxn ang="0">
                          <a:pos x="258" y="328"/>
                        </a:cxn>
                        <a:cxn ang="0">
                          <a:pos x="450" y="0"/>
                        </a:cxn>
                        <a:cxn ang="0">
                          <a:pos x="547" y="164"/>
                        </a:cxn>
                        <a:cxn ang="0">
                          <a:pos x="709" y="369"/>
                        </a:cxn>
                        <a:cxn ang="0">
                          <a:pos x="611" y="655"/>
                        </a:cxn>
                      </a:cxnLst>
                      <a:rect l="0" t="0" r="r" b="b"/>
                      <a:pathLst>
                        <a:path w="709" h="1066">
                          <a:moveTo>
                            <a:pt x="611" y="655"/>
                          </a:moveTo>
                          <a:lnTo>
                            <a:pt x="515" y="779"/>
                          </a:lnTo>
                          <a:lnTo>
                            <a:pt x="386" y="902"/>
                          </a:lnTo>
                          <a:lnTo>
                            <a:pt x="289" y="1025"/>
                          </a:lnTo>
                          <a:lnTo>
                            <a:pt x="258" y="1066"/>
                          </a:lnTo>
                          <a:lnTo>
                            <a:pt x="0" y="779"/>
                          </a:lnTo>
                          <a:lnTo>
                            <a:pt x="258" y="328"/>
                          </a:lnTo>
                          <a:lnTo>
                            <a:pt x="450" y="0"/>
                          </a:lnTo>
                          <a:lnTo>
                            <a:pt x="547" y="164"/>
                          </a:lnTo>
                          <a:lnTo>
                            <a:pt x="709" y="369"/>
                          </a:lnTo>
                          <a:lnTo>
                            <a:pt x="611" y="655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7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2615" y="709"/>
                      <a:ext cx="273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326" y="452"/>
                        </a:cxn>
                        <a:cxn ang="0">
                          <a:pos x="293" y="407"/>
                        </a:cxn>
                        <a:cxn ang="0">
                          <a:pos x="195" y="326"/>
                        </a:cxn>
                        <a:cxn ang="0">
                          <a:pos x="68" y="245"/>
                        </a:cxn>
                        <a:cxn ang="0">
                          <a:pos x="34" y="201"/>
                        </a:cxn>
                        <a:cxn ang="0">
                          <a:pos x="0" y="199"/>
                        </a:cxn>
                        <a:cxn ang="0">
                          <a:pos x="0" y="162"/>
                        </a:cxn>
                        <a:cxn ang="0">
                          <a:pos x="326" y="40"/>
                        </a:cxn>
                        <a:cxn ang="0">
                          <a:pos x="582" y="0"/>
                        </a:cxn>
                        <a:cxn ang="0">
                          <a:pos x="618" y="45"/>
                        </a:cxn>
                        <a:cxn ang="0">
                          <a:pos x="679" y="201"/>
                        </a:cxn>
                        <a:cxn ang="0">
                          <a:pos x="771" y="322"/>
                        </a:cxn>
                        <a:cxn ang="0">
                          <a:pos x="740" y="319"/>
                        </a:cxn>
                        <a:cxn ang="0">
                          <a:pos x="708" y="316"/>
                        </a:cxn>
                        <a:cxn ang="0">
                          <a:pos x="668" y="303"/>
                        </a:cxn>
                        <a:cxn ang="0">
                          <a:pos x="630" y="287"/>
                        </a:cxn>
                        <a:cxn ang="0">
                          <a:pos x="591" y="279"/>
                        </a:cxn>
                        <a:cxn ang="0">
                          <a:pos x="538" y="287"/>
                        </a:cxn>
                        <a:cxn ang="0">
                          <a:pos x="493" y="305"/>
                        </a:cxn>
                        <a:cxn ang="0">
                          <a:pos x="468" y="326"/>
                        </a:cxn>
                        <a:cxn ang="0">
                          <a:pos x="451" y="359"/>
                        </a:cxn>
                        <a:cxn ang="0">
                          <a:pos x="427" y="412"/>
                        </a:cxn>
                        <a:cxn ang="0">
                          <a:pos x="403" y="449"/>
                        </a:cxn>
                        <a:cxn ang="0">
                          <a:pos x="384" y="465"/>
                        </a:cxn>
                        <a:cxn ang="0">
                          <a:pos x="358" y="469"/>
                        </a:cxn>
                        <a:cxn ang="0">
                          <a:pos x="330" y="458"/>
                        </a:cxn>
                        <a:cxn ang="0">
                          <a:pos x="326" y="452"/>
                        </a:cxn>
                      </a:cxnLst>
                      <a:rect l="0" t="0" r="r" b="b"/>
                      <a:pathLst>
                        <a:path w="771" h="469">
                          <a:moveTo>
                            <a:pt x="326" y="452"/>
                          </a:moveTo>
                          <a:lnTo>
                            <a:pt x="293" y="407"/>
                          </a:lnTo>
                          <a:lnTo>
                            <a:pt x="195" y="326"/>
                          </a:lnTo>
                          <a:lnTo>
                            <a:pt x="68" y="245"/>
                          </a:lnTo>
                          <a:lnTo>
                            <a:pt x="34" y="201"/>
                          </a:lnTo>
                          <a:lnTo>
                            <a:pt x="0" y="199"/>
                          </a:lnTo>
                          <a:lnTo>
                            <a:pt x="0" y="162"/>
                          </a:lnTo>
                          <a:lnTo>
                            <a:pt x="326" y="40"/>
                          </a:lnTo>
                          <a:lnTo>
                            <a:pt x="582" y="0"/>
                          </a:lnTo>
                          <a:lnTo>
                            <a:pt x="618" y="45"/>
                          </a:lnTo>
                          <a:lnTo>
                            <a:pt x="679" y="201"/>
                          </a:lnTo>
                          <a:lnTo>
                            <a:pt x="771" y="322"/>
                          </a:lnTo>
                          <a:lnTo>
                            <a:pt x="740" y="319"/>
                          </a:lnTo>
                          <a:lnTo>
                            <a:pt x="708" y="316"/>
                          </a:lnTo>
                          <a:lnTo>
                            <a:pt x="668" y="303"/>
                          </a:lnTo>
                          <a:lnTo>
                            <a:pt x="630" y="287"/>
                          </a:lnTo>
                          <a:lnTo>
                            <a:pt x="591" y="279"/>
                          </a:lnTo>
                          <a:lnTo>
                            <a:pt x="538" y="287"/>
                          </a:lnTo>
                          <a:lnTo>
                            <a:pt x="493" y="305"/>
                          </a:lnTo>
                          <a:lnTo>
                            <a:pt x="468" y="326"/>
                          </a:lnTo>
                          <a:lnTo>
                            <a:pt x="451" y="359"/>
                          </a:lnTo>
                          <a:lnTo>
                            <a:pt x="427" y="412"/>
                          </a:lnTo>
                          <a:lnTo>
                            <a:pt x="403" y="449"/>
                          </a:lnTo>
                          <a:lnTo>
                            <a:pt x="384" y="465"/>
                          </a:lnTo>
                          <a:lnTo>
                            <a:pt x="358" y="469"/>
                          </a:lnTo>
                          <a:lnTo>
                            <a:pt x="330" y="458"/>
                          </a:lnTo>
                          <a:lnTo>
                            <a:pt x="326" y="452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8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3176" y="852"/>
                      <a:ext cx="307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761"/>
                        </a:cxn>
                        <a:cxn ang="0">
                          <a:pos x="125" y="699"/>
                        </a:cxn>
                        <a:cxn ang="0">
                          <a:pos x="0" y="738"/>
                        </a:cxn>
                        <a:cxn ang="0">
                          <a:pos x="64" y="534"/>
                        </a:cxn>
                        <a:cxn ang="0">
                          <a:pos x="135" y="449"/>
                        </a:cxn>
                        <a:cxn ang="0">
                          <a:pos x="225" y="449"/>
                        </a:cxn>
                        <a:cxn ang="0">
                          <a:pos x="356" y="0"/>
                        </a:cxn>
                        <a:cxn ang="0">
                          <a:pos x="384" y="82"/>
                        </a:cxn>
                        <a:cxn ang="0">
                          <a:pos x="485" y="209"/>
                        </a:cxn>
                        <a:cxn ang="0">
                          <a:pos x="546" y="323"/>
                        </a:cxn>
                        <a:cxn ang="0">
                          <a:pos x="580" y="323"/>
                        </a:cxn>
                        <a:cxn ang="0">
                          <a:pos x="588" y="369"/>
                        </a:cxn>
                        <a:cxn ang="0">
                          <a:pos x="644" y="369"/>
                        </a:cxn>
                        <a:cxn ang="0">
                          <a:pos x="644" y="408"/>
                        </a:cxn>
                        <a:cxn ang="0">
                          <a:pos x="674" y="408"/>
                        </a:cxn>
                        <a:cxn ang="0">
                          <a:pos x="679" y="447"/>
                        </a:cxn>
                        <a:cxn ang="0">
                          <a:pos x="709" y="447"/>
                        </a:cxn>
                        <a:cxn ang="0">
                          <a:pos x="711" y="406"/>
                        </a:cxn>
                        <a:cxn ang="0">
                          <a:pos x="741" y="404"/>
                        </a:cxn>
                        <a:cxn ang="0">
                          <a:pos x="742" y="449"/>
                        </a:cxn>
                        <a:cxn ang="0">
                          <a:pos x="801" y="449"/>
                        </a:cxn>
                        <a:cxn ang="0">
                          <a:pos x="838" y="494"/>
                        </a:cxn>
                        <a:cxn ang="0">
                          <a:pos x="839" y="529"/>
                        </a:cxn>
                        <a:cxn ang="0">
                          <a:pos x="869" y="529"/>
                        </a:cxn>
                        <a:cxn ang="0">
                          <a:pos x="842" y="574"/>
                        </a:cxn>
                        <a:cxn ang="0">
                          <a:pos x="773" y="574"/>
                        </a:cxn>
                        <a:cxn ang="0">
                          <a:pos x="768" y="734"/>
                        </a:cxn>
                        <a:cxn ang="0">
                          <a:pos x="809" y="784"/>
                        </a:cxn>
                        <a:cxn ang="0">
                          <a:pos x="842" y="801"/>
                        </a:cxn>
                        <a:cxn ang="0">
                          <a:pos x="822" y="821"/>
                        </a:cxn>
                        <a:cxn ang="0">
                          <a:pos x="790" y="824"/>
                        </a:cxn>
                        <a:cxn ang="0">
                          <a:pos x="758" y="812"/>
                        </a:cxn>
                        <a:cxn ang="0">
                          <a:pos x="736" y="795"/>
                        </a:cxn>
                        <a:cxn ang="0">
                          <a:pos x="699" y="786"/>
                        </a:cxn>
                        <a:cxn ang="0">
                          <a:pos x="670" y="795"/>
                        </a:cxn>
                        <a:cxn ang="0">
                          <a:pos x="650" y="812"/>
                        </a:cxn>
                        <a:cxn ang="0">
                          <a:pos x="625" y="835"/>
                        </a:cxn>
                        <a:cxn ang="0">
                          <a:pos x="595" y="840"/>
                        </a:cxn>
                        <a:cxn ang="0">
                          <a:pos x="558" y="832"/>
                        </a:cxn>
                        <a:cxn ang="0">
                          <a:pos x="501" y="821"/>
                        </a:cxn>
                        <a:cxn ang="0">
                          <a:pos x="128" y="761"/>
                        </a:cxn>
                      </a:cxnLst>
                      <a:rect l="0" t="0" r="r" b="b"/>
                      <a:pathLst>
                        <a:path w="869" h="840">
                          <a:moveTo>
                            <a:pt x="128" y="761"/>
                          </a:moveTo>
                          <a:lnTo>
                            <a:pt x="125" y="699"/>
                          </a:lnTo>
                          <a:lnTo>
                            <a:pt x="0" y="738"/>
                          </a:lnTo>
                          <a:lnTo>
                            <a:pt x="64" y="534"/>
                          </a:lnTo>
                          <a:lnTo>
                            <a:pt x="135" y="449"/>
                          </a:lnTo>
                          <a:lnTo>
                            <a:pt x="225" y="449"/>
                          </a:lnTo>
                          <a:lnTo>
                            <a:pt x="356" y="0"/>
                          </a:lnTo>
                          <a:lnTo>
                            <a:pt x="384" y="82"/>
                          </a:lnTo>
                          <a:lnTo>
                            <a:pt x="485" y="209"/>
                          </a:lnTo>
                          <a:lnTo>
                            <a:pt x="546" y="323"/>
                          </a:lnTo>
                          <a:lnTo>
                            <a:pt x="580" y="323"/>
                          </a:lnTo>
                          <a:lnTo>
                            <a:pt x="588" y="369"/>
                          </a:lnTo>
                          <a:lnTo>
                            <a:pt x="644" y="369"/>
                          </a:lnTo>
                          <a:lnTo>
                            <a:pt x="644" y="408"/>
                          </a:lnTo>
                          <a:lnTo>
                            <a:pt x="674" y="408"/>
                          </a:lnTo>
                          <a:lnTo>
                            <a:pt x="679" y="447"/>
                          </a:lnTo>
                          <a:lnTo>
                            <a:pt x="709" y="447"/>
                          </a:lnTo>
                          <a:lnTo>
                            <a:pt x="711" y="406"/>
                          </a:lnTo>
                          <a:lnTo>
                            <a:pt x="741" y="404"/>
                          </a:lnTo>
                          <a:lnTo>
                            <a:pt x="742" y="449"/>
                          </a:lnTo>
                          <a:lnTo>
                            <a:pt x="801" y="449"/>
                          </a:lnTo>
                          <a:lnTo>
                            <a:pt x="838" y="494"/>
                          </a:lnTo>
                          <a:lnTo>
                            <a:pt x="839" y="529"/>
                          </a:lnTo>
                          <a:lnTo>
                            <a:pt x="869" y="529"/>
                          </a:lnTo>
                          <a:lnTo>
                            <a:pt x="842" y="574"/>
                          </a:lnTo>
                          <a:lnTo>
                            <a:pt x="773" y="574"/>
                          </a:lnTo>
                          <a:lnTo>
                            <a:pt x="768" y="734"/>
                          </a:lnTo>
                          <a:lnTo>
                            <a:pt x="809" y="784"/>
                          </a:lnTo>
                          <a:lnTo>
                            <a:pt x="842" y="801"/>
                          </a:lnTo>
                          <a:lnTo>
                            <a:pt x="822" y="821"/>
                          </a:lnTo>
                          <a:lnTo>
                            <a:pt x="790" y="824"/>
                          </a:lnTo>
                          <a:lnTo>
                            <a:pt x="758" y="812"/>
                          </a:lnTo>
                          <a:lnTo>
                            <a:pt x="736" y="795"/>
                          </a:lnTo>
                          <a:lnTo>
                            <a:pt x="699" y="786"/>
                          </a:lnTo>
                          <a:lnTo>
                            <a:pt x="670" y="795"/>
                          </a:lnTo>
                          <a:lnTo>
                            <a:pt x="650" y="812"/>
                          </a:lnTo>
                          <a:lnTo>
                            <a:pt x="625" y="835"/>
                          </a:lnTo>
                          <a:lnTo>
                            <a:pt x="595" y="840"/>
                          </a:lnTo>
                          <a:lnTo>
                            <a:pt x="558" y="832"/>
                          </a:lnTo>
                          <a:lnTo>
                            <a:pt x="501" y="821"/>
                          </a:lnTo>
                          <a:lnTo>
                            <a:pt x="128" y="76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553" name="Group 351"/>
              <p:cNvGrpSpPr>
                <a:grpSpLocks/>
              </p:cNvGrpSpPr>
              <p:nvPr/>
            </p:nvGrpSpPr>
            <p:grpSpPr bwMode="auto">
              <a:xfrm>
                <a:off x="3312" y="720"/>
                <a:ext cx="2335" cy="1715"/>
                <a:chOff x="3312" y="960"/>
                <a:chExt cx="2335" cy="1715"/>
              </a:xfrm>
              <a:grpFill/>
            </p:grpSpPr>
            <p:sp>
              <p:nvSpPr>
                <p:cNvPr id="12" name="Freeform 352"/>
                <p:cNvSpPr>
                  <a:spLocks/>
                </p:cNvSpPr>
                <p:nvPr/>
              </p:nvSpPr>
              <p:spPr bwMode="auto">
                <a:xfrm>
                  <a:off x="3677" y="1696"/>
                  <a:ext cx="366" cy="183"/>
                </a:xfrm>
                <a:custGeom>
                  <a:avLst/>
                  <a:gdLst/>
                  <a:ahLst/>
                  <a:cxnLst>
                    <a:cxn ang="0">
                      <a:pos x="0" y="230"/>
                    </a:cxn>
                    <a:cxn ang="0">
                      <a:pos x="48" y="45"/>
                    </a:cxn>
                    <a:cxn ang="0">
                      <a:pos x="69" y="8"/>
                    </a:cxn>
                    <a:cxn ang="0">
                      <a:pos x="106" y="0"/>
                    </a:cxn>
                    <a:cxn ang="0">
                      <a:pos x="210" y="13"/>
                    </a:cxn>
                    <a:cxn ang="0">
                      <a:pos x="280" y="35"/>
                    </a:cxn>
                    <a:cxn ang="0">
                      <a:pos x="340" y="45"/>
                    </a:cxn>
                    <a:cxn ang="0">
                      <a:pos x="457" y="45"/>
                    </a:cxn>
                    <a:cxn ang="0">
                      <a:pos x="530" y="45"/>
                    </a:cxn>
                    <a:cxn ang="0">
                      <a:pos x="614" y="63"/>
                    </a:cxn>
                    <a:cxn ang="0">
                      <a:pos x="675" y="91"/>
                    </a:cxn>
                    <a:cxn ang="0">
                      <a:pos x="744" y="130"/>
                    </a:cxn>
                    <a:cxn ang="0">
                      <a:pos x="799" y="130"/>
                    </a:cxn>
                    <a:cxn ang="0">
                      <a:pos x="835" y="108"/>
                    </a:cxn>
                    <a:cxn ang="0">
                      <a:pos x="900" y="76"/>
                    </a:cxn>
                    <a:cxn ang="0">
                      <a:pos x="941" y="72"/>
                    </a:cxn>
                    <a:cxn ang="0">
                      <a:pos x="979" y="67"/>
                    </a:cxn>
                    <a:cxn ang="0">
                      <a:pos x="1031" y="27"/>
                    </a:cxn>
                    <a:cxn ang="0">
                      <a:pos x="1005" y="94"/>
                    </a:cxn>
                    <a:cxn ang="0">
                      <a:pos x="998" y="166"/>
                    </a:cxn>
                    <a:cxn ang="0">
                      <a:pos x="955" y="414"/>
                    </a:cxn>
                    <a:cxn ang="0">
                      <a:pos x="936" y="513"/>
                    </a:cxn>
                    <a:cxn ang="0">
                      <a:pos x="968" y="639"/>
                    </a:cxn>
                    <a:cxn ang="0">
                      <a:pos x="908" y="715"/>
                    </a:cxn>
                    <a:cxn ang="0">
                      <a:pos x="895" y="715"/>
                    </a:cxn>
                    <a:cxn ang="0">
                      <a:pos x="878" y="683"/>
                    </a:cxn>
                    <a:cxn ang="0">
                      <a:pos x="805" y="683"/>
                    </a:cxn>
                    <a:cxn ang="0">
                      <a:pos x="784" y="639"/>
                    </a:cxn>
                    <a:cxn ang="0">
                      <a:pos x="711" y="639"/>
                    </a:cxn>
                    <a:cxn ang="0">
                      <a:pos x="711" y="594"/>
                    </a:cxn>
                    <a:cxn ang="0">
                      <a:pos x="682" y="594"/>
                    </a:cxn>
                    <a:cxn ang="0">
                      <a:pos x="675" y="544"/>
                    </a:cxn>
                    <a:cxn ang="0">
                      <a:pos x="610" y="468"/>
                    </a:cxn>
                    <a:cxn ang="0">
                      <a:pos x="526" y="431"/>
                    </a:cxn>
                    <a:cxn ang="0">
                      <a:pos x="425" y="382"/>
                    </a:cxn>
                    <a:cxn ang="0">
                      <a:pos x="381" y="359"/>
                    </a:cxn>
                    <a:cxn ang="0">
                      <a:pos x="280" y="327"/>
                    </a:cxn>
                    <a:cxn ang="0">
                      <a:pos x="232" y="315"/>
                    </a:cxn>
                    <a:cxn ang="0">
                      <a:pos x="200" y="260"/>
                    </a:cxn>
                    <a:cxn ang="0">
                      <a:pos x="171" y="266"/>
                    </a:cxn>
                    <a:cxn ang="0">
                      <a:pos x="146" y="305"/>
                    </a:cxn>
                    <a:cxn ang="0">
                      <a:pos x="62" y="305"/>
                    </a:cxn>
                    <a:cxn ang="0">
                      <a:pos x="3" y="224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031" h="715">
                      <a:moveTo>
                        <a:pt x="0" y="230"/>
                      </a:moveTo>
                      <a:lnTo>
                        <a:pt x="48" y="45"/>
                      </a:lnTo>
                      <a:lnTo>
                        <a:pt x="69" y="8"/>
                      </a:lnTo>
                      <a:lnTo>
                        <a:pt x="106" y="0"/>
                      </a:lnTo>
                      <a:lnTo>
                        <a:pt x="210" y="13"/>
                      </a:lnTo>
                      <a:lnTo>
                        <a:pt x="280" y="35"/>
                      </a:lnTo>
                      <a:lnTo>
                        <a:pt x="340" y="45"/>
                      </a:lnTo>
                      <a:lnTo>
                        <a:pt x="457" y="45"/>
                      </a:lnTo>
                      <a:lnTo>
                        <a:pt x="530" y="45"/>
                      </a:lnTo>
                      <a:lnTo>
                        <a:pt x="614" y="63"/>
                      </a:lnTo>
                      <a:lnTo>
                        <a:pt x="675" y="91"/>
                      </a:lnTo>
                      <a:lnTo>
                        <a:pt x="744" y="130"/>
                      </a:lnTo>
                      <a:lnTo>
                        <a:pt x="799" y="130"/>
                      </a:lnTo>
                      <a:lnTo>
                        <a:pt x="835" y="108"/>
                      </a:lnTo>
                      <a:lnTo>
                        <a:pt x="900" y="76"/>
                      </a:lnTo>
                      <a:lnTo>
                        <a:pt x="941" y="72"/>
                      </a:lnTo>
                      <a:lnTo>
                        <a:pt x="979" y="67"/>
                      </a:lnTo>
                      <a:lnTo>
                        <a:pt x="1031" y="27"/>
                      </a:lnTo>
                      <a:lnTo>
                        <a:pt x="1005" y="94"/>
                      </a:lnTo>
                      <a:lnTo>
                        <a:pt x="998" y="166"/>
                      </a:lnTo>
                      <a:lnTo>
                        <a:pt x="955" y="414"/>
                      </a:lnTo>
                      <a:lnTo>
                        <a:pt x="936" y="513"/>
                      </a:lnTo>
                      <a:lnTo>
                        <a:pt x="968" y="639"/>
                      </a:lnTo>
                      <a:lnTo>
                        <a:pt x="908" y="715"/>
                      </a:lnTo>
                      <a:lnTo>
                        <a:pt x="895" y="715"/>
                      </a:lnTo>
                      <a:lnTo>
                        <a:pt x="878" y="683"/>
                      </a:lnTo>
                      <a:lnTo>
                        <a:pt x="805" y="683"/>
                      </a:lnTo>
                      <a:lnTo>
                        <a:pt x="784" y="639"/>
                      </a:lnTo>
                      <a:lnTo>
                        <a:pt x="711" y="639"/>
                      </a:lnTo>
                      <a:lnTo>
                        <a:pt x="711" y="594"/>
                      </a:lnTo>
                      <a:lnTo>
                        <a:pt x="682" y="594"/>
                      </a:lnTo>
                      <a:lnTo>
                        <a:pt x="675" y="544"/>
                      </a:lnTo>
                      <a:lnTo>
                        <a:pt x="610" y="468"/>
                      </a:lnTo>
                      <a:lnTo>
                        <a:pt x="526" y="431"/>
                      </a:lnTo>
                      <a:lnTo>
                        <a:pt x="425" y="382"/>
                      </a:lnTo>
                      <a:lnTo>
                        <a:pt x="381" y="359"/>
                      </a:lnTo>
                      <a:lnTo>
                        <a:pt x="280" y="327"/>
                      </a:lnTo>
                      <a:lnTo>
                        <a:pt x="232" y="315"/>
                      </a:lnTo>
                      <a:lnTo>
                        <a:pt x="200" y="260"/>
                      </a:lnTo>
                      <a:lnTo>
                        <a:pt x="171" y="266"/>
                      </a:lnTo>
                      <a:lnTo>
                        <a:pt x="146" y="305"/>
                      </a:lnTo>
                      <a:lnTo>
                        <a:pt x="62" y="305"/>
                      </a:lnTo>
                      <a:lnTo>
                        <a:pt x="3" y="224"/>
                      </a:lnTo>
                      <a:lnTo>
                        <a:pt x="0" y="23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3555" name="Group 353"/>
                <p:cNvGrpSpPr>
                  <a:grpSpLocks/>
                </p:cNvGrpSpPr>
                <p:nvPr/>
              </p:nvGrpSpPr>
              <p:grpSpPr bwMode="auto">
                <a:xfrm>
                  <a:off x="3312" y="960"/>
                  <a:ext cx="2335" cy="1715"/>
                  <a:chOff x="3312" y="960"/>
                  <a:chExt cx="2335" cy="1715"/>
                </a:xfrm>
                <a:grpFill/>
              </p:grpSpPr>
              <p:grpSp>
                <p:nvGrpSpPr>
                  <p:cNvPr id="23557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3973" y="1728"/>
                    <a:ext cx="970" cy="883"/>
                    <a:chOff x="3973" y="1728"/>
                    <a:chExt cx="970" cy="883"/>
                  </a:xfrm>
                  <a:grpFill/>
                </p:grpSpPr>
                <p:sp>
                  <p:nvSpPr>
                    <p:cNvPr id="81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201" y="2379"/>
                      <a:ext cx="183" cy="210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820"/>
                        </a:cxn>
                        <a:cxn ang="0">
                          <a:pos x="482" y="820"/>
                        </a:cxn>
                        <a:cxn ang="0">
                          <a:pos x="451" y="820"/>
                        </a:cxn>
                        <a:cxn ang="0">
                          <a:pos x="418" y="820"/>
                        </a:cxn>
                        <a:cxn ang="0">
                          <a:pos x="385" y="779"/>
                        </a:cxn>
                        <a:cxn ang="0">
                          <a:pos x="354" y="738"/>
                        </a:cxn>
                        <a:cxn ang="0">
                          <a:pos x="322" y="738"/>
                        </a:cxn>
                        <a:cxn ang="0">
                          <a:pos x="289" y="696"/>
                        </a:cxn>
                        <a:cxn ang="0">
                          <a:pos x="257" y="696"/>
                        </a:cxn>
                        <a:cxn ang="0">
                          <a:pos x="225" y="656"/>
                        </a:cxn>
                        <a:cxn ang="0">
                          <a:pos x="193" y="615"/>
                        </a:cxn>
                        <a:cxn ang="0">
                          <a:pos x="193" y="574"/>
                        </a:cxn>
                        <a:cxn ang="0">
                          <a:pos x="161" y="574"/>
                        </a:cxn>
                        <a:cxn ang="0">
                          <a:pos x="161" y="534"/>
                        </a:cxn>
                        <a:cxn ang="0">
                          <a:pos x="161" y="451"/>
                        </a:cxn>
                        <a:cxn ang="0">
                          <a:pos x="161" y="410"/>
                        </a:cxn>
                        <a:cxn ang="0">
                          <a:pos x="97" y="328"/>
                        </a:cxn>
                        <a:cxn ang="0">
                          <a:pos x="64" y="246"/>
                        </a:cxn>
                        <a:cxn ang="0">
                          <a:pos x="0" y="123"/>
                        </a:cxn>
                        <a:cxn ang="0">
                          <a:pos x="0" y="165"/>
                        </a:cxn>
                        <a:cxn ang="0">
                          <a:pos x="32" y="123"/>
                        </a:cxn>
                        <a:cxn ang="0">
                          <a:pos x="64" y="123"/>
                        </a:cxn>
                        <a:cxn ang="0">
                          <a:pos x="64" y="83"/>
                        </a:cxn>
                        <a:cxn ang="0">
                          <a:pos x="97" y="41"/>
                        </a:cxn>
                        <a:cxn ang="0">
                          <a:pos x="161" y="0"/>
                        </a:cxn>
                        <a:cxn ang="0">
                          <a:pos x="193" y="0"/>
                        </a:cxn>
                        <a:cxn ang="0">
                          <a:pos x="225" y="0"/>
                        </a:cxn>
                        <a:cxn ang="0">
                          <a:pos x="257" y="0"/>
                        </a:cxn>
                        <a:cxn ang="0">
                          <a:pos x="289" y="0"/>
                        </a:cxn>
                        <a:cxn ang="0">
                          <a:pos x="322" y="0"/>
                        </a:cxn>
                        <a:cxn ang="0">
                          <a:pos x="354" y="41"/>
                        </a:cxn>
                        <a:cxn ang="0">
                          <a:pos x="354" y="83"/>
                        </a:cxn>
                        <a:cxn ang="0">
                          <a:pos x="354" y="123"/>
                        </a:cxn>
                        <a:cxn ang="0">
                          <a:pos x="385" y="207"/>
                        </a:cxn>
                        <a:cxn ang="0">
                          <a:pos x="385" y="246"/>
                        </a:cxn>
                        <a:cxn ang="0">
                          <a:pos x="418" y="288"/>
                        </a:cxn>
                        <a:cxn ang="0">
                          <a:pos x="418" y="369"/>
                        </a:cxn>
                        <a:cxn ang="0">
                          <a:pos x="451" y="451"/>
                        </a:cxn>
                        <a:cxn ang="0">
                          <a:pos x="451" y="534"/>
                        </a:cxn>
                        <a:cxn ang="0">
                          <a:pos x="514" y="696"/>
                        </a:cxn>
                        <a:cxn ang="0">
                          <a:pos x="514" y="738"/>
                        </a:cxn>
                        <a:cxn ang="0">
                          <a:pos x="482" y="738"/>
                        </a:cxn>
                        <a:cxn ang="0">
                          <a:pos x="482" y="779"/>
                        </a:cxn>
                        <a:cxn ang="0">
                          <a:pos x="514" y="779"/>
                        </a:cxn>
                        <a:cxn ang="0">
                          <a:pos x="514" y="820"/>
                        </a:cxn>
                      </a:cxnLst>
                      <a:rect l="0" t="0" r="r" b="b"/>
                      <a:pathLst>
                        <a:path w="514" h="820">
                          <a:moveTo>
                            <a:pt x="514" y="820"/>
                          </a:moveTo>
                          <a:lnTo>
                            <a:pt x="482" y="820"/>
                          </a:lnTo>
                          <a:lnTo>
                            <a:pt x="451" y="820"/>
                          </a:lnTo>
                          <a:lnTo>
                            <a:pt x="418" y="820"/>
                          </a:lnTo>
                          <a:lnTo>
                            <a:pt x="385" y="779"/>
                          </a:lnTo>
                          <a:lnTo>
                            <a:pt x="354" y="738"/>
                          </a:lnTo>
                          <a:lnTo>
                            <a:pt x="322" y="738"/>
                          </a:lnTo>
                          <a:lnTo>
                            <a:pt x="289" y="696"/>
                          </a:lnTo>
                          <a:lnTo>
                            <a:pt x="257" y="696"/>
                          </a:lnTo>
                          <a:lnTo>
                            <a:pt x="225" y="656"/>
                          </a:lnTo>
                          <a:lnTo>
                            <a:pt x="193" y="615"/>
                          </a:lnTo>
                          <a:lnTo>
                            <a:pt x="193" y="574"/>
                          </a:lnTo>
                          <a:lnTo>
                            <a:pt x="161" y="574"/>
                          </a:lnTo>
                          <a:lnTo>
                            <a:pt x="161" y="534"/>
                          </a:lnTo>
                          <a:lnTo>
                            <a:pt x="161" y="451"/>
                          </a:lnTo>
                          <a:lnTo>
                            <a:pt x="161" y="410"/>
                          </a:lnTo>
                          <a:lnTo>
                            <a:pt x="97" y="328"/>
                          </a:lnTo>
                          <a:lnTo>
                            <a:pt x="64" y="246"/>
                          </a:lnTo>
                          <a:lnTo>
                            <a:pt x="0" y="123"/>
                          </a:lnTo>
                          <a:lnTo>
                            <a:pt x="0" y="165"/>
                          </a:lnTo>
                          <a:lnTo>
                            <a:pt x="32" y="123"/>
                          </a:lnTo>
                          <a:lnTo>
                            <a:pt x="64" y="123"/>
                          </a:lnTo>
                          <a:lnTo>
                            <a:pt x="64" y="83"/>
                          </a:lnTo>
                          <a:lnTo>
                            <a:pt x="97" y="41"/>
                          </a:lnTo>
                          <a:lnTo>
                            <a:pt x="161" y="0"/>
                          </a:lnTo>
                          <a:lnTo>
                            <a:pt x="193" y="0"/>
                          </a:lnTo>
                          <a:lnTo>
                            <a:pt x="225" y="0"/>
                          </a:lnTo>
                          <a:lnTo>
                            <a:pt x="257" y="0"/>
                          </a:lnTo>
                          <a:lnTo>
                            <a:pt x="289" y="0"/>
                          </a:lnTo>
                          <a:lnTo>
                            <a:pt x="322" y="0"/>
                          </a:lnTo>
                          <a:lnTo>
                            <a:pt x="354" y="41"/>
                          </a:lnTo>
                          <a:lnTo>
                            <a:pt x="354" y="83"/>
                          </a:lnTo>
                          <a:lnTo>
                            <a:pt x="354" y="123"/>
                          </a:lnTo>
                          <a:lnTo>
                            <a:pt x="385" y="207"/>
                          </a:lnTo>
                          <a:lnTo>
                            <a:pt x="385" y="246"/>
                          </a:lnTo>
                          <a:lnTo>
                            <a:pt x="418" y="288"/>
                          </a:lnTo>
                          <a:lnTo>
                            <a:pt x="418" y="369"/>
                          </a:lnTo>
                          <a:lnTo>
                            <a:pt x="451" y="451"/>
                          </a:lnTo>
                          <a:lnTo>
                            <a:pt x="451" y="534"/>
                          </a:lnTo>
                          <a:lnTo>
                            <a:pt x="514" y="696"/>
                          </a:lnTo>
                          <a:lnTo>
                            <a:pt x="514" y="738"/>
                          </a:lnTo>
                          <a:lnTo>
                            <a:pt x="482" y="738"/>
                          </a:lnTo>
                          <a:lnTo>
                            <a:pt x="482" y="779"/>
                          </a:lnTo>
                          <a:lnTo>
                            <a:pt x="514" y="779"/>
                          </a:lnTo>
                          <a:lnTo>
                            <a:pt x="514" y="82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4008" y="2379"/>
                      <a:ext cx="250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69"/>
                        </a:cxn>
                        <a:cxn ang="0">
                          <a:pos x="0" y="327"/>
                        </a:cxn>
                        <a:cxn ang="0">
                          <a:pos x="0" y="288"/>
                        </a:cxn>
                        <a:cxn ang="0">
                          <a:pos x="33" y="288"/>
                        </a:cxn>
                        <a:cxn ang="0">
                          <a:pos x="33" y="246"/>
                        </a:cxn>
                        <a:cxn ang="0">
                          <a:pos x="33" y="207"/>
                        </a:cxn>
                        <a:cxn ang="0">
                          <a:pos x="33" y="165"/>
                        </a:cxn>
                        <a:cxn ang="0">
                          <a:pos x="33" y="123"/>
                        </a:cxn>
                        <a:cxn ang="0">
                          <a:pos x="33" y="83"/>
                        </a:cxn>
                        <a:cxn ang="0">
                          <a:pos x="33" y="41"/>
                        </a:cxn>
                        <a:cxn ang="0">
                          <a:pos x="65" y="41"/>
                        </a:cxn>
                        <a:cxn ang="0">
                          <a:pos x="98" y="41"/>
                        </a:cxn>
                        <a:cxn ang="0">
                          <a:pos x="130" y="41"/>
                        </a:cxn>
                        <a:cxn ang="0">
                          <a:pos x="161" y="41"/>
                        </a:cxn>
                        <a:cxn ang="0">
                          <a:pos x="194" y="41"/>
                        </a:cxn>
                        <a:cxn ang="0">
                          <a:pos x="227" y="41"/>
                        </a:cxn>
                        <a:cxn ang="0">
                          <a:pos x="258" y="41"/>
                        </a:cxn>
                        <a:cxn ang="0">
                          <a:pos x="290" y="83"/>
                        </a:cxn>
                        <a:cxn ang="0">
                          <a:pos x="322" y="83"/>
                        </a:cxn>
                        <a:cxn ang="0">
                          <a:pos x="355" y="83"/>
                        </a:cxn>
                        <a:cxn ang="0">
                          <a:pos x="387" y="83"/>
                        </a:cxn>
                        <a:cxn ang="0">
                          <a:pos x="419" y="83"/>
                        </a:cxn>
                        <a:cxn ang="0">
                          <a:pos x="419" y="41"/>
                        </a:cxn>
                        <a:cxn ang="0">
                          <a:pos x="451" y="41"/>
                        </a:cxn>
                        <a:cxn ang="0">
                          <a:pos x="484" y="0"/>
                        </a:cxn>
                        <a:cxn ang="0">
                          <a:pos x="484" y="41"/>
                        </a:cxn>
                        <a:cxn ang="0">
                          <a:pos x="516" y="123"/>
                        </a:cxn>
                        <a:cxn ang="0">
                          <a:pos x="548" y="165"/>
                        </a:cxn>
                        <a:cxn ang="0">
                          <a:pos x="548" y="123"/>
                        </a:cxn>
                        <a:cxn ang="0">
                          <a:pos x="612" y="246"/>
                        </a:cxn>
                        <a:cxn ang="0">
                          <a:pos x="645" y="327"/>
                        </a:cxn>
                        <a:cxn ang="0">
                          <a:pos x="709" y="410"/>
                        </a:cxn>
                        <a:cxn ang="0">
                          <a:pos x="709" y="451"/>
                        </a:cxn>
                        <a:cxn ang="0">
                          <a:pos x="709" y="533"/>
                        </a:cxn>
                        <a:cxn ang="0">
                          <a:pos x="419" y="493"/>
                        </a:cxn>
                        <a:cxn ang="0">
                          <a:pos x="258" y="451"/>
                        </a:cxn>
                        <a:cxn ang="0">
                          <a:pos x="0" y="369"/>
                        </a:cxn>
                      </a:cxnLst>
                      <a:rect l="0" t="0" r="r" b="b"/>
                      <a:pathLst>
                        <a:path w="709" h="533">
                          <a:moveTo>
                            <a:pt x="0" y="369"/>
                          </a:moveTo>
                          <a:lnTo>
                            <a:pt x="0" y="327"/>
                          </a:lnTo>
                          <a:lnTo>
                            <a:pt x="0" y="288"/>
                          </a:lnTo>
                          <a:lnTo>
                            <a:pt x="33" y="288"/>
                          </a:lnTo>
                          <a:lnTo>
                            <a:pt x="33" y="246"/>
                          </a:lnTo>
                          <a:lnTo>
                            <a:pt x="33" y="207"/>
                          </a:lnTo>
                          <a:lnTo>
                            <a:pt x="33" y="165"/>
                          </a:lnTo>
                          <a:lnTo>
                            <a:pt x="33" y="123"/>
                          </a:lnTo>
                          <a:lnTo>
                            <a:pt x="33" y="83"/>
                          </a:lnTo>
                          <a:lnTo>
                            <a:pt x="33" y="41"/>
                          </a:lnTo>
                          <a:lnTo>
                            <a:pt x="65" y="41"/>
                          </a:lnTo>
                          <a:lnTo>
                            <a:pt x="98" y="41"/>
                          </a:lnTo>
                          <a:lnTo>
                            <a:pt x="130" y="41"/>
                          </a:lnTo>
                          <a:lnTo>
                            <a:pt x="161" y="41"/>
                          </a:lnTo>
                          <a:lnTo>
                            <a:pt x="194" y="41"/>
                          </a:lnTo>
                          <a:lnTo>
                            <a:pt x="227" y="41"/>
                          </a:lnTo>
                          <a:lnTo>
                            <a:pt x="258" y="41"/>
                          </a:lnTo>
                          <a:lnTo>
                            <a:pt x="290" y="83"/>
                          </a:lnTo>
                          <a:lnTo>
                            <a:pt x="322" y="83"/>
                          </a:lnTo>
                          <a:lnTo>
                            <a:pt x="355" y="83"/>
                          </a:lnTo>
                          <a:lnTo>
                            <a:pt x="387" y="83"/>
                          </a:lnTo>
                          <a:lnTo>
                            <a:pt x="419" y="83"/>
                          </a:lnTo>
                          <a:lnTo>
                            <a:pt x="419" y="41"/>
                          </a:lnTo>
                          <a:lnTo>
                            <a:pt x="451" y="41"/>
                          </a:lnTo>
                          <a:lnTo>
                            <a:pt x="484" y="0"/>
                          </a:lnTo>
                          <a:lnTo>
                            <a:pt x="484" y="41"/>
                          </a:lnTo>
                          <a:lnTo>
                            <a:pt x="516" y="123"/>
                          </a:lnTo>
                          <a:lnTo>
                            <a:pt x="548" y="165"/>
                          </a:lnTo>
                          <a:lnTo>
                            <a:pt x="548" y="123"/>
                          </a:lnTo>
                          <a:lnTo>
                            <a:pt x="612" y="246"/>
                          </a:lnTo>
                          <a:lnTo>
                            <a:pt x="645" y="327"/>
                          </a:lnTo>
                          <a:lnTo>
                            <a:pt x="709" y="410"/>
                          </a:lnTo>
                          <a:lnTo>
                            <a:pt x="709" y="451"/>
                          </a:lnTo>
                          <a:lnTo>
                            <a:pt x="709" y="533"/>
                          </a:lnTo>
                          <a:lnTo>
                            <a:pt x="419" y="493"/>
                          </a:lnTo>
                          <a:lnTo>
                            <a:pt x="258" y="451"/>
                          </a:lnTo>
                          <a:lnTo>
                            <a:pt x="0" y="369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>
                        <a:defRPr/>
                      </a:pPr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3558" name="Group 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1728"/>
                      <a:ext cx="970" cy="883"/>
                      <a:chOff x="3973" y="1709"/>
                      <a:chExt cx="970" cy="883"/>
                    </a:xfrm>
                    <a:grpFill/>
                  </p:grpSpPr>
                  <p:sp>
                    <p:nvSpPr>
                      <p:cNvPr id="84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6" y="1969"/>
                        <a:ext cx="125" cy="1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532"/>
                          </a:cxn>
                          <a:cxn ang="0">
                            <a:pos x="129" y="613"/>
                          </a:cxn>
                          <a:cxn ang="0">
                            <a:pos x="98" y="655"/>
                          </a:cxn>
                          <a:cxn ang="0">
                            <a:pos x="65" y="697"/>
                          </a:cxn>
                          <a:cxn ang="0">
                            <a:pos x="0" y="408"/>
                          </a:cxn>
                          <a:cxn ang="0">
                            <a:pos x="0" y="369"/>
                          </a:cxn>
                          <a:cxn ang="0">
                            <a:pos x="0" y="327"/>
                          </a:cxn>
                          <a:cxn ang="0">
                            <a:pos x="33" y="327"/>
                          </a:cxn>
                          <a:cxn ang="0">
                            <a:pos x="65" y="327"/>
                          </a:cxn>
                          <a:cxn ang="0">
                            <a:pos x="65" y="286"/>
                          </a:cxn>
                          <a:cxn ang="0">
                            <a:pos x="98" y="246"/>
                          </a:cxn>
                          <a:cxn ang="0">
                            <a:pos x="129" y="246"/>
                          </a:cxn>
                          <a:cxn ang="0">
                            <a:pos x="129" y="205"/>
                          </a:cxn>
                          <a:cxn ang="0">
                            <a:pos x="161" y="163"/>
                          </a:cxn>
                          <a:cxn ang="0">
                            <a:pos x="161" y="122"/>
                          </a:cxn>
                          <a:cxn ang="0">
                            <a:pos x="161" y="82"/>
                          </a:cxn>
                          <a:cxn ang="0">
                            <a:pos x="194" y="82"/>
                          </a:cxn>
                          <a:cxn ang="0">
                            <a:pos x="194" y="41"/>
                          </a:cxn>
                          <a:cxn ang="0">
                            <a:pos x="226" y="0"/>
                          </a:cxn>
                          <a:cxn ang="0">
                            <a:pos x="290" y="41"/>
                          </a:cxn>
                          <a:cxn ang="0">
                            <a:pos x="290" y="82"/>
                          </a:cxn>
                          <a:cxn ang="0">
                            <a:pos x="322" y="122"/>
                          </a:cxn>
                          <a:cxn ang="0">
                            <a:pos x="322" y="163"/>
                          </a:cxn>
                          <a:cxn ang="0">
                            <a:pos x="322" y="205"/>
                          </a:cxn>
                          <a:cxn ang="0">
                            <a:pos x="355" y="246"/>
                          </a:cxn>
                          <a:cxn ang="0">
                            <a:pos x="322" y="327"/>
                          </a:cxn>
                          <a:cxn ang="0">
                            <a:pos x="322" y="369"/>
                          </a:cxn>
                          <a:cxn ang="0">
                            <a:pos x="290" y="408"/>
                          </a:cxn>
                          <a:cxn ang="0">
                            <a:pos x="258" y="450"/>
                          </a:cxn>
                          <a:cxn ang="0">
                            <a:pos x="258" y="491"/>
                          </a:cxn>
                          <a:cxn ang="0">
                            <a:pos x="226" y="532"/>
                          </a:cxn>
                        </a:cxnLst>
                        <a:rect l="0" t="0" r="r" b="b"/>
                        <a:pathLst>
                          <a:path w="355" h="697">
                            <a:moveTo>
                              <a:pt x="226" y="532"/>
                            </a:moveTo>
                            <a:lnTo>
                              <a:pt x="129" y="613"/>
                            </a:lnTo>
                            <a:lnTo>
                              <a:pt x="98" y="655"/>
                            </a:lnTo>
                            <a:lnTo>
                              <a:pt x="65" y="697"/>
                            </a:lnTo>
                            <a:lnTo>
                              <a:pt x="0" y="408"/>
                            </a:lnTo>
                            <a:lnTo>
                              <a:pt x="0" y="369"/>
                            </a:lnTo>
                            <a:lnTo>
                              <a:pt x="0" y="327"/>
                            </a:lnTo>
                            <a:lnTo>
                              <a:pt x="33" y="327"/>
                            </a:lnTo>
                            <a:lnTo>
                              <a:pt x="65" y="327"/>
                            </a:lnTo>
                            <a:lnTo>
                              <a:pt x="65" y="286"/>
                            </a:lnTo>
                            <a:lnTo>
                              <a:pt x="98" y="246"/>
                            </a:lnTo>
                            <a:lnTo>
                              <a:pt x="129" y="246"/>
                            </a:lnTo>
                            <a:lnTo>
                              <a:pt x="129" y="205"/>
                            </a:lnTo>
                            <a:lnTo>
                              <a:pt x="161" y="163"/>
                            </a:lnTo>
                            <a:lnTo>
                              <a:pt x="161" y="122"/>
                            </a:lnTo>
                            <a:lnTo>
                              <a:pt x="161" y="82"/>
                            </a:lnTo>
                            <a:lnTo>
                              <a:pt x="194" y="82"/>
                            </a:lnTo>
                            <a:lnTo>
                              <a:pt x="194" y="41"/>
                            </a:lnTo>
                            <a:lnTo>
                              <a:pt x="226" y="0"/>
                            </a:lnTo>
                            <a:lnTo>
                              <a:pt x="290" y="41"/>
                            </a:lnTo>
                            <a:lnTo>
                              <a:pt x="290" y="82"/>
                            </a:lnTo>
                            <a:lnTo>
                              <a:pt x="322" y="122"/>
                            </a:lnTo>
                            <a:lnTo>
                              <a:pt x="322" y="163"/>
                            </a:lnTo>
                            <a:lnTo>
                              <a:pt x="322" y="205"/>
                            </a:lnTo>
                            <a:lnTo>
                              <a:pt x="355" y="246"/>
                            </a:lnTo>
                            <a:lnTo>
                              <a:pt x="322" y="327"/>
                            </a:lnTo>
                            <a:lnTo>
                              <a:pt x="322" y="369"/>
                            </a:lnTo>
                            <a:lnTo>
                              <a:pt x="290" y="408"/>
                            </a:lnTo>
                            <a:lnTo>
                              <a:pt x="258" y="450"/>
                            </a:lnTo>
                            <a:lnTo>
                              <a:pt x="258" y="491"/>
                            </a:lnTo>
                            <a:lnTo>
                              <a:pt x="226" y="53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5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0" y="2096"/>
                        <a:ext cx="263" cy="1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1" y="738"/>
                          </a:cxn>
                          <a:cxn ang="0">
                            <a:pos x="579" y="738"/>
                          </a:cxn>
                          <a:cxn ang="0">
                            <a:pos x="547" y="738"/>
                          </a:cxn>
                          <a:cxn ang="0">
                            <a:pos x="547" y="697"/>
                          </a:cxn>
                          <a:cxn ang="0">
                            <a:pos x="514" y="697"/>
                          </a:cxn>
                          <a:cxn ang="0">
                            <a:pos x="483" y="697"/>
                          </a:cxn>
                          <a:cxn ang="0">
                            <a:pos x="418" y="738"/>
                          </a:cxn>
                          <a:cxn ang="0">
                            <a:pos x="386" y="738"/>
                          </a:cxn>
                          <a:cxn ang="0">
                            <a:pos x="353" y="697"/>
                          </a:cxn>
                          <a:cxn ang="0">
                            <a:pos x="321" y="697"/>
                          </a:cxn>
                          <a:cxn ang="0">
                            <a:pos x="290" y="697"/>
                          </a:cxn>
                          <a:cxn ang="0">
                            <a:pos x="257" y="697"/>
                          </a:cxn>
                          <a:cxn ang="0">
                            <a:pos x="225" y="697"/>
                          </a:cxn>
                          <a:cxn ang="0">
                            <a:pos x="193" y="697"/>
                          </a:cxn>
                          <a:cxn ang="0">
                            <a:pos x="160" y="656"/>
                          </a:cxn>
                          <a:cxn ang="0">
                            <a:pos x="129" y="656"/>
                          </a:cxn>
                          <a:cxn ang="0">
                            <a:pos x="96" y="656"/>
                          </a:cxn>
                          <a:cxn ang="0">
                            <a:pos x="64" y="656"/>
                          </a:cxn>
                          <a:cxn ang="0">
                            <a:pos x="0" y="616"/>
                          </a:cxn>
                          <a:cxn ang="0">
                            <a:pos x="32" y="616"/>
                          </a:cxn>
                          <a:cxn ang="0">
                            <a:pos x="32" y="574"/>
                          </a:cxn>
                          <a:cxn ang="0">
                            <a:pos x="64" y="534"/>
                          </a:cxn>
                          <a:cxn ang="0">
                            <a:pos x="96" y="534"/>
                          </a:cxn>
                          <a:cxn ang="0">
                            <a:pos x="129" y="492"/>
                          </a:cxn>
                          <a:cxn ang="0">
                            <a:pos x="160" y="450"/>
                          </a:cxn>
                          <a:cxn ang="0">
                            <a:pos x="193" y="411"/>
                          </a:cxn>
                          <a:cxn ang="0">
                            <a:pos x="257" y="329"/>
                          </a:cxn>
                          <a:cxn ang="0">
                            <a:pos x="290" y="288"/>
                          </a:cxn>
                          <a:cxn ang="0">
                            <a:pos x="321" y="288"/>
                          </a:cxn>
                          <a:cxn ang="0">
                            <a:pos x="321" y="246"/>
                          </a:cxn>
                          <a:cxn ang="0">
                            <a:pos x="353" y="246"/>
                          </a:cxn>
                          <a:cxn ang="0">
                            <a:pos x="386" y="206"/>
                          </a:cxn>
                          <a:cxn ang="0">
                            <a:pos x="418" y="206"/>
                          </a:cxn>
                          <a:cxn ang="0">
                            <a:pos x="450" y="164"/>
                          </a:cxn>
                          <a:cxn ang="0">
                            <a:pos x="483" y="123"/>
                          </a:cxn>
                          <a:cxn ang="0">
                            <a:pos x="579" y="42"/>
                          </a:cxn>
                          <a:cxn ang="0">
                            <a:pos x="611" y="42"/>
                          </a:cxn>
                          <a:cxn ang="0">
                            <a:pos x="643" y="42"/>
                          </a:cxn>
                          <a:cxn ang="0">
                            <a:pos x="675" y="0"/>
                          </a:cxn>
                          <a:cxn ang="0">
                            <a:pos x="708" y="42"/>
                          </a:cxn>
                          <a:cxn ang="0">
                            <a:pos x="708" y="83"/>
                          </a:cxn>
                          <a:cxn ang="0">
                            <a:pos x="740" y="83"/>
                          </a:cxn>
                          <a:cxn ang="0">
                            <a:pos x="740" y="123"/>
                          </a:cxn>
                          <a:cxn ang="0">
                            <a:pos x="740" y="164"/>
                          </a:cxn>
                          <a:cxn ang="0">
                            <a:pos x="643" y="329"/>
                          </a:cxn>
                          <a:cxn ang="0">
                            <a:pos x="611" y="411"/>
                          </a:cxn>
                          <a:cxn ang="0">
                            <a:pos x="579" y="450"/>
                          </a:cxn>
                          <a:cxn ang="0">
                            <a:pos x="579" y="492"/>
                          </a:cxn>
                          <a:cxn ang="0">
                            <a:pos x="579" y="534"/>
                          </a:cxn>
                          <a:cxn ang="0">
                            <a:pos x="579" y="616"/>
                          </a:cxn>
                          <a:cxn ang="0">
                            <a:pos x="611" y="697"/>
                          </a:cxn>
                          <a:cxn ang="0">
                            <a:pos x="611" y="738"/>
                          </a:cxn>
                        </a:cxnLst>
                        <a:rect l="0" t="0" r="r" b="b"/>
                        <a:pathLst>
                          <a:path w="740" h="738">
                            <a:moveTo>
                              <a:pt x="611" y="738"/>
                            </a:moveTo>
                            <a:lnTo>
                              <a:pt x="579" y="738"/>
                            </a:lnTo>
                            <a:lnTo>
                              <a:pt x="547" y="738"/>
                            </a:lnTo>
                            <a:lnTo>
                              <a:pt x="547" y="697"/>
                            </a:lnTo>
                            <a:lnTo>
                              <a:pt x="514" y="697"/>
                            </a:lnTo>
                            <a:lnTo>
                              <a:pt x="483" y="697"/>
                            </a:lnTo>
                            <a:lnTo>
                              <a:pt x="418" y="738"/>
                            </a:lnTo>
                            <a:lnTo>
                              <a:pt x="386" y="738"/>
                            </a:lnTo>
                            <a:lnTo>
                              <a:pt x="353" y="697"/>
                            </a:lnTo>
                            <a:lnTo>
                              <a:pt x="321" y="697"/>
                            </a:lnTo>
                            <a:lnTo>
                              <a:pt x="290" y="697"/>
                            </a:lnTo>
                            <a:lnTo>
                              <a:pt x="257" y="697"/>
                            </a:lnTo>
                            <a:lnTo>
                              <a:pt x="225" y="697"/>
                            </a:lnTo>
                            <a:lnTo>
                              <a:pt x="193" y="697"/>
                            </a:lnTo>
                            <a:lnTo>
                              <a:pt x="160" y="656"/>
                            </a:lnTo>
                            <a:lnTo>
                              <a:pt x="129" y="656"/>
                            </a:lnTo>
                            <a:lnTo>
                              <a:pt x="96" y="656"/>
                            </a:lnTo>
                            <a:lnTo>
                              <a:pt x="64" y="656"/>
                            </a:lnTo>
                            <a:lnTo>
                              <a:pt x="0" y="616"/>
                            </a:lnTo>
                            <a:lnTo>
                              <a:pt x="32" y="616"/>
                            </a:lnTo>
                            <a:lnTo>
                              <a:pt x="32" y="574"/>
                            </a:lnTo>
                            <a:lnTo>
                              <a:pt x="64" y="534"/>
                            </a:lnTo>
                            <a:lnTo>
                              <a:pt x="96" y="534"/>
                            </a:lnTo>
                            <a:lnTo>
                              <a:pt x="129" y="492"/>
                            </a:lnTo>
                            <a:lnTo>
                              <a:pt x="160" y="450"/>
                            </a:lnTo>
                            <a:lnTo>
                              <a:pt x="193" y="411"/>
                            </a:lnTo>
                            <a:lnTo>
                              <a:pt x="257" y="329"/>
                            </a:lnTo>
                            <a:lnTo>
                              <a:pt x="290" y="288"/>
                            </a:lnTo>
                            <a:lnTo>
                              <a:pt x="321" y="288"/>
                            </a:lnTo>
                            <a:lnTo>
                              <a:pt x="321" y="246"/>
                            </a:lnTo>
                            <a:lnTo>
                              <a:pt x="353" y="246"/>
                            </a:lnTo>
                            <a:lnTo>
                              <a:pt x="386" y="206"/>
                            </a:lnTo>
                            <a:lnTo>
                              <a:pt x="418" y="206"/>
                            </a:lnTo>
                            <a:lnTo>
                              <a:pt x="450" y="164"/>
                            </a:lnTo>
                            <a:lnTo>
                              <a:pt x="483" y="123"/>
                            </a:lnTo>
                            <a:lnTo>
                              <a:pt x="579" y="42"/>
                            </a:lnTo>
                            <a:lnTo>
                              <a:pt x="611" y="42"/>
                            </a:lnTo>
                            <a:lnTo>
                              <a:pt x="643" y="42"/>
                            </a:lnTo>
                            <a:lnTo>
                              <a:pt x="675" y="0"/>
                            </a:lnTo>
                            <a:lnTo>
                              <a:pt x="708" y="42"/>
                            </a:lnTo>
                            <a:lnTo>
                              <a:pt x="708" y="83"/>
                            </a:lnTo>
                            <a:lnTo>
                              <a:pt x="740" y="83"/>
                            </a:lnTo>
                            <a:lnTo>
                              <a:pt x="740" y="123"/>
                            </a:lnTo>
                            <a:lnTo>
                              <a:pt x="740" y="164"/>
                            </a:lnTo>
                            <a:lnTo>
                              <a:pt x="643" y="329"/>
                            </a:lnTo>
                            <a:lnTo>
                              <a:pt x="611" y="411"/>
                            </a:lnTo>
                            <a:lnTo>
                              <a:pt x="579" y="450"/>
                            </a:lnTo>
                            <a:lnTo>
                              <a:pt x="579" y="492"/>
                            </a:lnTo>
                            <a:lnTo>
                              <a:pt x="579" y="534"/>
                            </a:lnTo>
                            <a:lnTo>
                              <a:pt x="579" y="616"/>
                            </a:lnTo>
                            <a:lnTo>
                              <a:pt x="611" y="697"/>
                            </a:lnTo>
                            <a:lnTo>
                              <a:pt x="611" y="738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6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11" y="2053"/>
                        <a:ext cx="217" cy="1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5" y="452"/>
                          </a:cxn>
                          <a:cxn ang="0">
                            <a:pos x="483" y="410"/>
                          </a:cxn>
                          <a:cxn ang="0">
                            <a:pos x="450" y="370"/>
                          </a:cxn>
                          <a:cxn ang="0">
                            <a:pos x="386" y="370"/>
                          </a:cxn>
                          <a:cxn ang="0">
                            <a:pos x="322" y="286"/>
                          </a:cxn>
                          <a:cxn ang="0">
                            <a:pos x="257" y="286"/>
                          </a:cxn>
                          <a:cxn ang="0">
                            <a:pos x="193" y="247"/>
                          </a:cxn>
                          <a:cxn ang="0">
                            <a:pos x="0" y="164"/>
                          </a:cxn>
                          <a:cxn ang="0">
                            <a:pos x="96" y="164"/>
                          </a:cxn>
                          <a:cxn ang="0">
                            <a:pos x="161" y="124"/>
                          </a:cxn>
                          <a:cxn ang="0">
                            <a:pos x="193" y="124"/>
                          </a:cxn>
                          <a:cxn ang="0">
                            <a:pos x="226" y="83"/>
                          </a:cxn>
                          <a:cxn ang="0">
                            <a:pos x="289" y="83"/>
                          </a:cxn>
                          <a:cxn ang="0">
                            <a:pos x="322" y="83"/>
                          </a:cxn>
                          <a:cxn ang="0">
                            <a:pos x="354" y="42"/>
                          </a:cxn>
                          <a:cxn ang="0">
                            <a:pos x="386" y="42"/>
                          </a:cxn>
                          <a:cxn ang="0">
                            <a:pos x="418" y="42"/>
                          </a:cxn>
                          <a:cxn ang="0">
                            <a:pos x="450" y="42"/>
                          </a:cxn>
                          <a:cxn ang="0">
                            <a:pos x="483" y="42"/>
                          </a:cxn>
                          <a:cxn ang="0">
                            <a:pos x="515" y="0"/>
                          </a:cxn>
                          <a:cxn ang="0">
                            <a:pos x="546" y="0"/>
                          </a:cxn>
                          <a:cxn ang="0">
                            <a:pos x="546" y="42"/>
                          </a:cxn>
                          <a:cxn ang="0">
                            <a:pos x="546" y="83"/>
                          </a:cxn>
                          <a:cxn ang="0">
                            <a:pos x="611" y="370"/>
                          </a:cxn>
                          <a:cxn ang="0">
                            <a:pos x="579" y="370"/>
                          </a:cxn>
                          <a:cxn ang="0">
                            <a:pos x="546" y="410"/>
                          </a:cxn>
                          <a:cxn ang="0">
                            <a:pos x="515" y="410"/>
                          </a:cxn>
                          <a:cxn ang="0">
                            <a:pos x="515" y="452"/>
                          </a:cxn>
                        </a:cxnLst>
                        <a:rect l="0" t="0" r="r" b="b"/>
                        <a:pathLst>
                          <a:path w="611" h="452">
                            <a:moveTo>
                              <a:pt x="515" y="452"/>
                            </a:moveTo>
                            <a:lnTo>
                              <a:pt x="483" y="410"/>
                            </a:lnTo>
                            <a:lnTo>
                              <a:pt x="450" y="370"/>
                            </a:lnTo>
                            <a:lnTo>
                              <a:pt x="386" y="370"/>
                            </a:lnTo>
                            <a:lnTo>
                              <a:pt x="322" y="286"/>
                            </a:lnTo>
                            <a:lnTo>
                              <a:pt x="257" y="286"/>
                            </a:lnTo>
                            <a:lnTo>
                              <a:pt x="193" y="247"/>
                            </a:lnTo>
                            <a:lnTo>
                              <a:pt x="0" y="164"/>
                            </a:lnTo>
                            <a:lnTo>
                              <a:pt x="96" y="164"/>
                            </a:lnTo>
                            <a:lnTo>
                              <a:pt x="161" y="124"/>
                            </a:lnTo>
                            <a:lnTo>
                              <a:pt x="193" y="124"/>
                            </a:lnTo>
                            <a:lnTo>
                              <a:pt x="226" y="83"/>
                            </a:lnTo>
                            <a:lnTo>
                              <a:pt x="289" y="83"/>
                            </a:lnTo>
                            <a:lnTo>
                              <a:pt x="322" y="83"/>
                            </a:lnTo>
                            <a:lnTo>
                              <a:pt x="354" y="42"/>
                            </a:lnTo>
                            <a:lnTo>
                              <a:pt x="386" y="42"/>
                            </a:lnTo>
                            <a:lnTo>
                              <a:pt x="418" y="42"/>
                            </a:lnTo>
                            <a:lnTo>
                              <a:pt x="450" y="42"/>
                            </a:lnTo>
                            <a:lnTo>
                              <a:pt x="483" y="42"/>
                            </a:lnTo>
                            <a:lnTo>
                              <a:pt x="515" y="0"/>
                            </a:lnTo>
                            <a:lnTo>
                              <a:pt x="546" y="0"/>
                            </a:lnTo>
                            <a:lnTo>
                              <a:pt x="546" y="42"/>
                            </a:lnTo>
                            <a:lnTo>
                              <a:pt x="546" y="83"/>
                            </a:lnTo>
                            <a:lnTo>
                              <a:pt x="611" y="370"/>
                            </a:lnTo>
                            <a:lnTo>
                              <a:pt x="579" y="370"/>
                            </a:lnTo>
                            <a:lnTo>
                              <a:pt x="546" y="410"/>
                            </a:lnTo>
                            <a:lnTo>
                              <a:pt x="515" y="410"/>
                            </a:lnTo>
                            <a:lnTo>
                              <a:pt x="515" y="45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7" name="Freeform 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0" y="2137"/>
                        <a:ext cx="181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42"/>
                          </a:cxn>
                          <a:cxn ang="0">
                            <a:pos x="514" y="81"/>
                          </a:cxn>
                          <a:cxn ang="0">
                            <a:pos x="514" y="123"/>
                          </a:cxn>
                          <a:cxn ang="0">
                            <a:pos x="514" y="164"/>
                          </a:cxn>
                          <a:cxn ang="0">
                            <a:pos x="481" y="205"/>
                          </a:cxn>
                          <a:cxn ang="0">
                            <a:pos x="481" y="245"/>
                          </a:cxn>
                          <a:cxn ang="0">
                            <a:pos x="481" y="286"/>
                          </a:cxn>
                          <a:cxn ang="0">
                            <a:pos x="451" y="286"/>
                          </a:cxn>
                          <a:cxn ang="0">
                            <a:pos x="451" y="369"/>
                          </a:cxn>
                          <a:cxn ang="0">
                            <a:pos x="451" y="409"/>
                          </a:cxn>
                          <a:cxn ang="0">
                            <a:pos x="451" y="492"/>
                          </a:cxn>
                          <a:cxn ang="0">
                            <a:pos x="418" y="531"/>
                          </a:cxn>
                          <a:cxn ang="0">
                            <a:pos x="385" y="531"/>
                          </a:cxn>
                          <a:cxn ang="0">
                            <a:pos x="353" y="531"/>
                          </a:cxn>
                          <a:cxn ang="0">
                            <a:pos x="322" y="531"/>
                          </a:cxn>
                          <a:cxn ang="0">
                            <a:pos x="289" y="531"/>
                          </a:cxn>
                          <a:cxn ang="0">
                            <a:pos x="289" y="492"/>
                          </a:cxn>
                          <a:cxn ang="0">
                            <a:pos x="289" y="450"/>
                          </a:cxn>
                          <a:cxn ang="0">
                            <a:pos x="322" y="450"/>
                          </a:cxn>
                          <a:cxn ang="0">
                            <a:pos x="322" y="409"/>
                          </a:cxn>
                          <a:cxn ang="0">
                            <a:pos x="322" y="369"/>
                          </a:cxn>
                          <a:cxn ang="0">
                            <a:pos x="289" y="369"/>
                          </a:cxn>
                          <a:cxn ang="0">
                            <a:pos x="257" y="369"/>
                          </a:cxn>
                          <a:cxn ang="0">
                            <a:pos x="224" y="369"/>
                          </a:cxn>
                          <a:cxn ang="0">
                            <a:pos x="193" y="369"/>
                          </a:cxn>
                          <a:cxn ang="0">
                            <a:pos x="161" y="369"/>
                          </a:cxn>
                          <a:cxn ang="0">
                            <a:pos x="128" y="369"/>
                          </a:cxn>
                          <a:cxn ang="0">
                            <a:pos x="96" y="328"/>
                          </a:cxn>
                          <a:cxn ang="0">
                            <a:pos x="64" y="328"/>
                          </a:cxn>
                          <a:cxn ang="0">
                            <a:pos x="32" y="328"/>
                          </a:cxn>
                          <a:cxn ang="0">
                            <a:pos x="32" y="286"/>
                          </a:cxn>
                          <a:cxn ang="0">
                            <a:pos x="0" y="286"/>
                          </a:cxn>
                          <a:cxn ang="0">
                            <a:pos x="0" y="245"/>
                          </a:cxn>
                          <a:cxn ang="0">
                            <a:pos x="32" y="245"/>
                          </a:cxn>
                          <a:cxn ang="0">
                            <a:pos x="32" y="205"/>
                          </a:cxn>
                          <a:cxn ang="0">
                            <a:pos x="64" y="205"/>
                          </a:cxn>
                          <a:cxn ang="0">
                            <a:pos x="96" y="164"/>
                          </a:cxn>
                          <a:cxn ang="0">
                            <a:pos x="128" y="164"/>
                          </a:cxn>
                          <a:cxn ang="0">
                            <a:pos x="161" y="123"/>
                          </a:cxn>
                          <a:cxn ang="0">
                            <a:pos x="193" y="81"/>
                          </a:cxn>
                          <a:cxn ang="0">
                            <a:pos x="193" y="42"/>
                          </a:cxn>
                          <a:cxn ang="0">
                            <a:pos x="224" y="42"/>
                          </a:cxn>
                          <a:cxn ang="0">
                            <a:pos x="257" y="0"/>
                          </a:cxn>
                          <a:cxn ang="0">
                            <a:pos x="289" y="0"/>
                          </a:cxn>
                          <a:cxn ang="0">
                            <a:pos x="322" y="42"/>
                          </a:cxn>
                          <a:cxn ang="0">
                            <a:pos x="353" y="42"/>
                          </a:cxn>
                          <a:cxn ang="0">
                            <a:pos x="385" y="42"/>
                          </a:cxn>
                          <a:cxn ang="0">
                            <a:pos x="418" y="42"/>
                          </a:cxn>
                          <a:cxn ang="0">
                            <a:pos x="451" y="42"/>
                          </a:cxn>
                          <a:cxn ang="0">
                            <a:pos x="451" y="0"/>
                          </a:cxn>
                          <a:cxn ang="0">
                            <a:pos x="481" y="0"/>
                          </a:cxn>
                          <a:cxn ang="0">
                            <a:pos x="514" y="0"/>
                          </a:cxn>
                          <a:cxn ang="0">
                            <a:pos x="514" y="42"/>
                          </a:cxn>
                        </a:cxnLst>
                        <a:rect l="0" t="0" r="r" b="b"/>
                        <a:pathLst>
                          <a:path w="514" h="531">
                            <a:moveTo>
                              <a:pt x="514" y="42"/>
                            </a:moveTo>
                            <a:lnTo>
                              <a:pt x="514" y="81"/>
                            </a:lnTo>
                            <a:lnTo>
                              <a:pt x="514" y="123"/>
                            </a:lnTo>
                            <a:lnTo>
                              <a:pt x="514" y="164"/>
                            </a:lnTo>
                            <a:lnTo>
                              <a:pt x="481" y="205"/>
                            </a:lnTo>
                            <a:lnTo>
                              <a:pt x="481" y="245"/>
                            </a:lnTo>
                            <a:lnTo>
                              <a:pt x="481" y="286"/>
                            </a:lnTo>
                            <a:lnTo>
                              <a:pt x="451" y="286"/>
                            </a:lnTo>
                            <a:lnTo>
                              <a:pt x="451" y="369"/>
                            </a:lnTo>
                            <a:lnTo>
                              <a:pt x="451" y="409"/>
                            </a:lnTo>
                            <a:lnTo>
                              <a:pt x="451" y="492"/>
                            </a:lnTo>
                            <a:lnTo>
                              <a:pt x="418" y="531"/>
                            </a:lnTo>
                            <a:lnTo>
                              <a:pt x="385" y="531"/>
                            </a:lnTo>
                            <a:lnTo>
                              <a:pt x="353" y="531"/>
                            </a:lnTo>
                            <a:lnTo>
                              <a:pt x="322" y="531"/>
                            </a:lnTo>
                            <a:lnTo>
                              <a:pt x="289" y="531"/>
                            </a:lnTo>
                            <a:lnTo>
                              <a:pt x="289" y="492"/>
                            </a:lnTo>
                            <a:lnTo>
                              <a:pt x="289" y="450"/>
                            </a:lnTo>
                            <a:lnTo>
                              <a:pt x="322" y="450"/>
                            </a:lnTo>
                            <a:lnTo>
                              <a:pt x="322" y="409"/>
                            </a:lnTo>
                            <a:lnTo>
                              <a:pt x="322" y="369"/>
                            </a:lnTo>
                            <a:lnTo>
                              <a:pt x="289" y="369"/>
                            </a:lnTo>
                            <a:lnTo>
                              <a:pt x="257" y="369"/>
                            </a:lnTo>
                            <a:lnTo>
                              <a:pt x="224" y="369"/>
                            </a:lnTo>
                            <a:lnTo>
                              <a:pt x="193" y="369"/>
                            </a:lnTo>
                            <a:lnTo>
                              <a:pt x="161" y="369"/>
                            </a:lnTo>
                            <a:lnTo>
                              <a:pt x="128" y="369"/>
                            </a:lnTo>
                            <a:lnTo>
                              <a:pt x="96" y="328"/>
                            </a:lnTo>
                            <a:lnTo>
                              <a:pt x="64" y="328"/>
                            </a:lnTo>
                            <a:lnTo>
                              <a:pt x="32" y="328"/>
                            </a:lnTo>
                            <a:lnTo>
                              <a:pt x="32" y="286"/>
                            </a:lnTo>
                            <a:lnTo>
                              <a:pt x="0" y="286"/>
                            </a:lnTo>
                            <a:lnTo>
                              <a:pt x="0" y="245"/>
                            </a:lnTo>
                            <a:lnTo>
                              <a:pt x="32" y="245"/>
                            </a:lnTo>
                            <a:lnTo>
                              <a:pt x="32" y="205"/>
                            </a:lnTo>
                            <a:lnTo>
                              <a:pt x="64" y="205"/>
                            </a:lnTo>
                            <a:lnTo>
                              <a:pt x="96" y="164"/>
                            </a:lnTo>
                            <a:lnTo>
                              <a:pt x="128" y="164"/>
                            </a:lnTo>
                            <a:lnTo>
                              <a:pt x="161" y="123"/>
                            </a:lnTo>
                            <a:lnTo>
                              <a:pt x="193" y="81"/>
                            </a:lnTo>
                            <a:lnTo>
                              <a:pt x="193" y="42"/>
                            </a:lnTo>
                            <a:lnTo>
                              <a:pt x="224" y="42"/>
                            </a:lnTo>
                            <a:lnTo>
                              <a:pt x="257" y="0"/>
                            </a:lnTo>
                            <a:lnTo>
                              <a:pt x="289" y="0"/>
                            </a:lnTo>
                            <a:lnTo>
                              <a:pt x="322" y="42"/>
                            </a:lnTo>
                            <a:lnTo>
                              <a:pt x="353" y="42"/>
                            </a:lnTo>
                            <a:lnTo>
                              <a:pt x="385" y="42"/>
                            </a:lnTo>
                            <a:lnTo>
                              <a:pt x="418" y="42"/>
                            </a:lnTo>
                            <a:lnTo>
                              <a:pt x="451" y="42"/>
                            </a:lnTo>
                            <a:lnTo>
                              <a:pt x="451" y="0"/>
                            </a:lnTo>
                            <a:lnTo>
                              <a:pt x="481" y="0"/>
                            </a:lnTo>
                            <a:lnTo>
                              <a:pt x="514" y="0"/>
                            </a:lnTo>
                            <a:lnTo>
                              <a:pt x="514" y="4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3559" name="Group 3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1709"/>
                        <a:ext cx="957" cy="883"/>
                        <a:chOff x="3973" y="1709"/>
                        <a:chExt cx="957" cy="883"/>
                      </a:xfrm>
                      <a:grpFill/>
                    </p:grpSpPr>
                    <p:sp>
                      <p:nvSpPr>
                        <p:cNvPr id="89" name="Freeform 3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6" y="1779"/>
                          <a:ext cx="194" cy="2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6" y="779"/>
                            </a:cxn>
                            <a:cxn ang="0">
                              <a:pos x="353" y="819"/>
                            </a:cxn>
                            <a:cxn ang="0">
                              <a:pos x="353" y="901"/>
                            </a:cxn>
                            <a:cxn ang="0">
                              <a:pos x="322" y="983"/>
                            </a:cxn>
                            <a:cxn ang="0">
                              <a:pos x="257" y="1024"/>
                            </a:cxn>
                            <a:cxn ang="0">
                              <a:pos x="225" y="1065"/>
                            </a:cxn>
                            <a:cxn ang="0">
                              <a:pos x="161" y="1065"/>
                            </a:cxn>
                            <a:cxn ang="0">
                              <a:pos x="96" y="1107"/>
                            </a:cxn>
                            <a:cxn ang="0">
                              <a:pos x="33" y="1107"/>
                            </a:cxn>
                            <a:cxn ang="0">
                              <a:pos x="33" y="1024"/>
                            </a:cxn>
                            <a:cxn ang="0">
                              <a:pos x="33" y="901"/>
                            </a:cxn>
                            <a:cxn ang="0">
                              <a:pos x="64" y="738"/>
                            </a:cxn>
                            <a:cxn ang="0">
                              <a:pos x="33" y="491"/>
                            </a:cxn>
                            <a:cxn ang="0">
                              <a:pos x="33" y="410"/>
                            </a:cxn>
                            <a:cxn ang="0">
                              <a:pos x="0" y="328"/>
                            </a:cxn>
                            <a:cxn ang="0">
                              <a:pos x="0" y="246"/>
                            </a:cxn>
                            <a:cxn ang="0">
                              <a:pos x="0" y="163"/>
                            </a:cxn>
                            <a:cxn ang="0">
                              <a:pos x="0" y="82"/>
                            </a:cxn>
                            <a:cxn ang="0">
                              <a:pos x="0" y="0"/>
                            </a:cxn>
                            <a:cxn ang="0">
                              <a:pos x="33" y="41"/>
                            </a:cxn>
                            <a:cxn ang="0">
                              <a:pos x="96" y="82"/>
                            </a:cxn>
                            <a:cxn ang="0">
                              <a:pos x="129" y="82"/>
                            </a:cxn>
                            <a:cxn ang="0">
                              <a:pos x="193" y="82"/>
                            </a:cxn>
                            <a:cxn ang="0">
                              <a:pos x="257" y="82"/>
                            </a:cxn>
                            <a:cxn ang="0">
                              <a:pos x="257" y="163"/>
                            </a:cxn>
                            <a:cxn ang="0">
                              <a:pos x="290" y="246"/>
                            </a:cxn>
                            <a:cxn ang="0">
                              <a:pos x="322" y="328"/>
                            </a:cxn>
                            <a:cxn ang="0">
                              <a:pos x="322" y="410"/>
                            </a:cxn>
                            <a:cxn ang="0">
                              <a:pos x="353" y="452"/>
                            </a:cxn>
                            <a:cxn ang="0">
                              <a:pos x="418" y="452"/>
                            </a:cxn>
                            <a:cxn ang="0">
                              <a:pos x="483" y="452"/>
                            </a:cxn>
                            <a:cxn ang="0">
                              <a:pos x="514" y="533"/>
                            </a:cxn>
                            <a:cxn ang="0">
                              <a:pos x="450" y="655"/>
                            </a:cxn>
                            <a:cxn ang="0">
                              <a:pos x="418" y="738"/>
                            </a:cxn>
                          </a:cxnLst>
                          <a:rect l="0" t="0" r="r" b="b"/>
                          <a:pathLst>
                            <a:path w="547" h="1107">
                              <a:moveTo>
                                <a:pt x="418" y="738"/>
                              </a:moveTo>
                              <a:lnTo>
                                <a:pt x="386" y="779"/>
                              </a:lnTo>
                              <a:lnTo>
                                <a:pt x="386" y="819"/>
                              </a:lnTo>
                              <a:lnTo>
                                <a:pt x="353" y="819"/>
                              </a:lnTo>
                              <a:lnTo>
                                <a:pt x="353" y="860"/>
                              </a:lnTo>
                              <a:lnTo>
                                <a:pt x="353" y="901"/>
                              </a:lnTo>
                              <a:lnTo>
                                <a:pt x="322" y="941"/>
                              </a:lnTo>
                              <a:lnTo>
                                <a:pt x="322" y="983"/>
                              </a:lnTo>
                              <a:lnTo>
                                <a:pt x="290" y="983"/>
                              </a:lnTo>
                              <a:lnTo>
                                <a:pt x="257" y="1024"/>
                              </a:lnTo>
                              <a:lnTo>
                                <a:pt x="257" y="1065"/>
                              </a:lnTo>
                              <a:lnTo>
                                <a:pt x="225" y="1065"/>
                              </a:lnTo>
                              <a:lnTo>
                                <a:pt x="193" y="1065"/>
                              </a:lnTo>
                              <a:lnTo>
                                <a:pt x="161" y="1065"/>
                              </a:lnTo>
                              <a:lnTo>
                                <a:pt x="129" y="1107"/>
                              </a:lnTo>
                              <a:lnTo>
                                <a:pt x="96" y="1107"/>
                              </a:lnTo>
                              <a:lnTo>
                                <a:pt x="64" y="1107"/>
                              </a:lnTo>
                              <a:lnTo>
                                <a:pt x="33" y="1107"/>
                              </a:lnTo>
                              <a:lnTo>
                                <a:pt x="0" y="1107"/>
                              </a:lnTo>
                              <a:lnTo>
                                <a:pt x="33" y="1024"/>
                              </a:lnTo>
                              <a:lnTo>
                                <a:pt x="33" y="941"/>
                              </a:lnTo>
                              <a:lnTo>
                                <a:pt x="33" y="901"/>
                              </a:lnTo>
                              <a:lnTo>
                                <a:pt x="64" y="779"/>
                              </a:lnTo>
                              <a:lnTo>
                                <a:pt x="64" y="738"/>
                              </a:lnTo>
                              <a:lnTo>
                                <a:pt x="64" y="614"/>
                              </a:lnTo>
                              <a:lnTo>
                                <a:pt x="33" y="491"/>
                              </a:lnTo>
                              <a:lnTo>
                                <a:pt x="33" y="452"/>
                              </a:lnTo>
                              <a:lnTo>
                                <a:pt x="33" y="410"/>
                              </a:lnTo>
                              <a:lnTo>
                                <a:pt x="33" y="368"/>
                              </a:lnTo>
                              <a:lnTo>
                                <a:pt x="0" y="328"/>
                              </a:lnTo>
                              <a:lnTo>
                                <a:pt x="0" y="287"/>
                              </a:lnTo>
                              <a:lnTo>
                                <a:pt x="0" y="246"/>
                              </a:lnTo>
                              <a:lnTo>
                                <a:pt x="0" y="205"/>
                              </a:lnTo>
                              <a:lnTo>
                                <a:pt x="0" y="163"/>
                              </a:lnTo>
                              <a:lnTo>
                                <a:pt x="0" y="124"/>
                              </a:lnTo>
                              <a:lnTo>
                                <a:pt x="0" y="82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lnTo>
                                <a:pt x="33" y="0"/>
                              </a:lnTo>
                              <a:lnTo>
                                <a:pt x="33" y="41"/>
                              </a:lnTo>
                              <a:lnTo>
                                <a:pt x="64" y="41"/>
                              </a:lnTo>
                              <a:lnTo>
                                <a:pt x="96" y="82"/>
                              </a:lnTo>
                              <a:lnTo>
                                <a:pt x="129" y="124"/>
                              </a:lnTo>
                              <a:lnTo>
                                <a:pt x="129" y="82"/>
                              </a:lnTo>
                              <a:lnTo>
                                <a:pt x="161" y="82"/>
                              </a:lnTo>
                              <a:lnTo>
                                <a:pt x="193" y="82"/>
                              </a:lnTo>
                              <a:lnTo>
                                <a:pt x="225" y="82"/>
                              </a:lnTo>
                              <a:lnTo>
                                <a:pt x="257" y="82"/>
                              </a:lnTo>
                              <a:lnTo>
                                <a:pt x="257" y="124"/>
                              </a:lnTo>
                              <a:lnTo>
                                <a:pt x="257" y="163"/>
                              </a:lnTo>
                              <a:lnTo>
                                <a:pt x="257" y="246"/>
                              </a:lnTo>
                              <a:lnTo>
                                <a:pt x="290" y="246"/>
                              </a:lnTo>
                              <a:lnTo>
                                <a:pt x="290" y="287"/>
                              </a:lnTo>
                              <a:lnTo>
                                <a:pt x="322" y="328"/>
                              </a:lnTo>
                              <a:lnTo>
                                <a:pt x="322" y="368"/>
                              </a:lnTo>
                              <a:lnTo>
                                <a:pt x="322" y="410"/>
                              </a:lnTo>
                              <a:lnTo>
                                <a:pt x="353" y="410"/>
                              </a:lnTo>
                              <a:lnTo>
                                <a:pt x="353" y="452"/>
                              </a:lnTo>
                              <a:lnTo>
                                <a:pt x="386" y="452"/>
                              </a:lnTo>
                              <a:lnTo>
                                <a:pt x="418" y="452"/>
                              </a:lnTo>
                              <a:lnTo>
                                <a:pt x="450" y="452"/>
                              </a:lnTo>
                              <a:lnTo>
                                <a:pt x="483" y="452"/>
                              </a:lnTo>
                              <a:lnTo>
                                <a:pt x="547" y="491"/>
                              </a:lnTo>
                              <a:lnTo>
                                <a:pt x="514" y="533"/>
                              </a:lnTo>
                              <a:lnTo>
                                <a:pt x="483" y="614"/>
                              </a:lnTo>
                              <a:lnTo>
                                <a:pt x="450" y="655"/>
                              </a:lnTo>
                              <a:lnTo>
                                <a:pt x="418" y="696"/>
                              </a:lnTo>
                              <a:lnTo>
                                <a:pt x="418" y="73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Freeform 3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11" y="2095"/>
                          <a:ext cx="183" cy="1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4" y="287"/>
                            </a:cxn>
                            <a:cxn ang="0">
                              <a:pos x="482" y="287"/>
                            </a:cxn>
                            <a:cxn ang="0">
                              <a:pos x="450" y="328"/>
                            </a:cxn>
                            <a:cxn ang="0">
                              <a:pos x="386" y="411"/>
                            </a:cxn>
                            <a:cxn ang="0">
                              <a:pos x="353" y="450"/>
                            </a:cxn>
                            <a:cxn ang="0">
                              <a:pos x="322" y="492"/>
                            </a:cxn>
                            <a:cxn ang="0">
                              <a:pos x="289" y="533"/>
                            </a:cxn>
                            <a:cxn ang="0">
                              <a:pos x="257" y="533"/>
                            </a:cxn>
                            <a:cxn ang="0">
                              <a:pos x="225" y="573"/>
                            </a:cxn>
                            <a:cxn ang="0">
                              <a:pos x="225" y="614"/>
                            </a:cxn>
                            <a:cxn ang="0">
                              <a:pos x="192" y="614"/>
                            </a:cxn>
                            <a:cxn ang="0">
                              <a:pos x="192" y="573"/>
                            </a:cxn>
                            <a:cxn ang="0">
                              <a:pos x="161" y="573"/>
                            </a:cxn>
                            <a:cxn ang="0">
                              <a:pos x="129" y="533"/>
                            </a:cxn>
                            <a:cxn ang="0">
                              <a:pos x="129" y="492"/>
                            </a:cxn>
                            <a:cxn ang="0">
                              <a:pos x="129" y="450"/>
                            </a:cxn>
                            <a:cxn ang="0">
                              <a:pos x="129" y="411"/>
                            </a:cxn>
                            <a:cxn ang="0">
                              <a:pos x="129" y="369"/>
                            </a:cxn>
                            <a:cxn ang="0">
                              <a:pos x="129" y="287"/>
                            </a:cxn>
                            <a:cxn ang="0">
                              <a:pos x="96" y="246"/>
                            </a:cxn>
                            <a:cxn ang="0">
                              <a:pos x="64" y="206"/>
                            </a:cxn>
                            <a:cxn ang="0">
                              <a:pos x="64" y="164"/>
                            </a:cxn>
                            <a:cxn ang="0">
                              <a:pos x="0" y="0"/>
                            </a:cxn>
                            <a:cxn ang="0">
                              <a:pos x="192" y="83"/>
                            </a:cxn>
                            <a:cxn ang="0">
                              <a:pos x="257" y="122"/>
                            </a:cxn>
                            <a:cxn ang="0">
                              <a:pos x="322" y="122"/>
                            </a:cxn>
                            <a:cxn ang="0">
                              <a:pos x="386" y="206"/>
                            </a:cxn>
                            <a:cxn ang="0">
                              <a:pos x="450" y="206"/>
                            </a:cxn>
                            <a:cxn ang="0">
                              <a:pos x="482" y="246"/>
                            </a:cxn>
                            <a:cxn ang="0">
                              <a:pos x="514" y="287"/>
                            </a:cxn>
                          </a:cxnLst>
                          <a:rect l="0" t="0" r="r" b="b"/>
                          <a:pathLst>
                            <a:path w="514" h="614">
                              <a:moveTo>
                                <a:pt x="514" y="287"/>
                              </a:moveTo>
                              <a:lnTo>
                                <a:pt x="482" y="287"/>
                              </a:lnTo>
                              <a:lnTo>
                                <a:pt x="450" y="328"/>
                              </a:lnTo>
                              <a:lnTo>
                                <a:pt x="386" y="411"/>
                              </a:lnTo>
                              <a:lnTo>
                                <a:pt x="353" y="450"/>
                              </a:lnTo>
                              <a:lnTo>
                                <a:pt x="322" y="492"/>
                              </a:lnTo>
                              <a:lnTo>
                                <a:pt x="289" y="533"/>
                              </a:lnTo>
                              <a:lnTo>
                                <a:pt x="257" y="533"/>
                              </a:lnTo>
                              <a:lnTo>
                                <a:pt x="225" y="573"/>
                              </a:lnTo>
                              <a:lnTo>
                                <a:pt x="225" y="614"/>
                              </a:lnTo>
                              <a:lnTo>
                                <a:pt x="192" y="614"/>
                              </a:lnTo>
                              <a:lnTo>
                                <a:pt x="192" y="573"/>
                              </a:lnTo>
                              <a:lnTo>
                                <a:pt x="161" y="573"/>
                              </a:lnTo>
                              <a:lnTo>
                                <a:pt x="129" y="533"/>
                              </a:lnTo>
                              <a:lnTo>
                                <a:pt x="129" y="492"/>
                              </a:lnTo>
                              <a:lnTo>
                                <a:pt x="129" y="450"/>
                              </a:lnTo>
                              <a:lnTo>
                                <a:pt x="129" y="411"/>
                              </a:lnTo>
                              <a:lnTo>
                                <a:pt x="129" y="369"/>
                              </a:lnTo>
                              <a:lnTo>
                                <a:pt x="129" y="287"/>
                              </a:lnTo>
                              <a:lnTo>
                                <a:pt x="96" y="246"/>
                              </a:lnTo>
                              <a:lnTo>
                                <a:pt x="64" y="206"/>
                              </a:lnTo>
                              <a:lnTo>
                                <a:pt x="64" y="164"/>
                              </a:lnTo>
                              <a:lnTo>
                                <a:pt x="0" y="0"/>
                              </a:lnTo>
                              <a:lnTo>
                                <a:pt x="192" y="83"/>
                              </a:lnTo>
                              <a:lnTo>
                                <a:pt x="257" y="122"/>
                              </a:lnTo>
                              <a:lnTo>
                                <a:pt x="322" y="122"/>
                              </a:lnTo>
                              <a:lnTo>
                                <a:pt x="386" y="206"/>
                              </a:lnTo>
                              <a:lnTo>
                                <a:pt x="450" y="206"/>
                              </a:lnTo>
                              <a:lnTo>
                                <a:pt x="482" y="246"/>
                              </a:lnTo>
                              <a:lnTo>
                                <a:pt x="514" y="28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Freeform 3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1" y="1990"/>
                          <a:ext cx="171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5" y="573"/>
                            </a:cxn>
                            <a:cxn ang="0">
                              <a:pos x="354" y="532"/>
                            </a:cxn>
                            <a:cxn ang="0">
                              <a:pos x="321" y="532"/>
                            </a:cxn>
                            <a:cxn ang="0">
                              <a:pos x="257" y="492"/>
                            </a:cxn>
                            <a:cxn ang="0">
                              <a:pos x="0" y="328"/>
                            </a:cxn>
                            <a:cxn ang="0">
                              <a:pos x="32" y="287"/>
                            </a:cxn>
                            <a:cxn ang="0">
                              <a:pos x="64" y="287"/>
                            </a:cxn>
                            <a:cxn ang="0">
                              <a:pos x="64" y="245"/>
                            </a:cxn>
                            <a:cxn ang="0">
                              <a:pos x="96" y="245"/>
                            </a:cxn>
                            <a:cxn ang="0">
                              <a:pos x="128" y="205"/>
                            </a:cxn>
                            <a:cxn ang="0">
                              <a:pos x="161" y="164"/>
                            </a:cxn>
                            <a:cxn ang="0">
                              <a:pos x="193" y="123"/>
                            </a:cxn>
                            <a:cxn ang="0">
                              <a:pos x="224" y="123"/>
                            </a:cxn>
                            <a:cxn ang="0">
                              <a:pos x="257" y="81"/>
                            </a:cxn>
                            <a:cxn ang="0">
                              <a:pos x="290" y="42"/>
                            </a:cxn>
                            <a:cxn ang="0">
                              <a:pos x="321" y="42"/>
                            </a:cxn>
                            <a:cxn ang="0">
                              <a:pos x="321" y="0"/>
                            </a:cxn>
                            <a:cxn ang="0">
                              <a:pos x="418" y="205"/>
                            </a:cxn>
                            <a:cxn ang="0">
                              <a:pos x="482" y="409"/>
                            </a:cxn>
                            <a:cxn ang="0">
                              <a:pos x="482" y="450"/>
                            </a:cxn>
                            <a:cxn ang="0">
                              <a:pos x="451" y="492"/>
                            </a:cxn>
                            <a:cxn ang="0">
                              <a:pos x="418" y="532"/>
                            </a:cxn>
                            <a:cxn ang="0">
                              <a:pos x="385" y="532"/>
                            </a:cxn>
                            <a:cxn ang="0">
                              <a:pos x="385" y="573"/>
                            </a:cxn>
                          </a:cxnLst>
                          <a:rect l="0" t="0" r="r" b="b"/>
                          <a:pathLst>
                            <a:path w="482" h="573">
                              <a:moveTo>
                                <a:pt x="385" y="573"/>
                              </a:moveTo>
                              <a:lnTo>
                                <a:pt x="354" y="532"/>
                              </a:lnTo>
                              <a:lnTo>
                                <a:pt x="321" y="532"/>
                              </a:lnTo>
                              <a:lnTo>
                                <a:pt x="257" y="492"/>
                              </a:lnTo>
                              <a:lnTo>
                                <a:pt x="0" y="328"/>
                              </a:lnTo>
                              <a:lnTo>
                                <a:pt x="32" y="287"/>
                              </a:lnTo>
                              <a:lnTo>
                                <a:pt x="64" y="287"/>
                              </a:lnTo>
                              <a:lnTo>
                                <a:pt x="64" y="245"/>
                              </a:lnTo>
                              <a:lnTo>
                                <a:pt x="96" y="245"/>
                              </a:lnTo>
                              <a:lnTo>
                                <a:pt x="128" y="205"/>
                              </a:lnTo>
                              <a:lnTo>
                                <a:pt x="161" y="164"/>
                              </a:lnTo>
                              <a:lnTo>
                                <a:pt x="193" y="123"/>
                              </a:lnTo>
                              <a:lnTo>
                                <a:pt x="224" y="123"/>
                              </a:lnTo>
                              <a:lnTo>
                                <a:pt x="257" y="81"/>
                              </a:lnTo>
                              <a:lnTo>
                                <a:pt x="290" y="42"/>
                              </a:lnTo>
                              <a:lnTo>
                                <a:pt x="321" y="42"/>
                              </a:lnTo>
                              <a:lnTo>
                                <a:pt x="321" y="0"/>
                              </a:lnTo>
                              <a:lnTo>
                                <a:pt x="418" y="205"/>
                              </a:lnTo>
                              <a:lnTo>
                                <a:pt x="482" y="409"/>
                              </a:lnTo>
                              <a:lnTo>
                                <a:pt x="482" y="450"/>
                              </a:lnTo>
                              <a:lnTo>
                                <a:pt x="451" y="492"/>
                              </a:lnTo>
                              <a:lnTo>
                                <a:pt x="418" y="532"/>
                              </a:lnTo>
                              <a:lnTo>
                                <a:pt x="385" y="532"/>
                              </a:lnTo>
                              <a:lnTo>
                                <a:pt x="385" y="57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Freeform 3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6" y="2073"/>
                          <a:ext cx="261" cy="1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38" y="247"/>
                            </a:cxn>
                            <a:cxn ang="0">
                              <a:pos x="708" y="288"/>
                            </a:cxn>
                            <a:cxn ang="0">
                              <a:pos x="675" y="328"/>
                            </a:cxn>
                            <a:cxn ang="0">
                              <a:pos x="643" y="370"/>
                            </a:cxn>
                            <a:cxn ang="0">
                              <a:pos x="610" y="411"/>
                            </a:cxn>
                            <a:cxn ang="0">
                              <a:pos x="578" y="451"/>
                            </a:cxn>
                            <a:cxn ang="0">
                              <a:pos x="514" y="533"/>
                            </a:cxn>
                            <a:cxn ang="0">
                              <a:pos x="449" y="533"/>
                            </a:cxn>
                            <a:cxn ang="0">
                              <a:pos x="320" y="533"/>
                            </a:cxn>
                            <a:cxn ang="0">
                              <a:pos x="290" y="574"/>
                            </a:cxn>
                            <a:cxn ang="0">
                              <a:pos x="257" y="615"/>
                            </a:cxn>
                            <a:cxn ang="0">
                              <a:pos x="224" y="574"/>
                            </a:cxn>
                            <a:cxn ang="0">
                              <a:pos x="160" y="451"/>
                            </a:cxn>
                            <a:cxn ang="0">
                              <a:pos x="160" y="370"/>
                            </a:cxn>
                            <a:cxn ang="0">
                              <a:pos x="129" y="328"/>
                            </a:cxn>
                            <a:cxn ang="0">
                              <a:pos x="129" y="288"/>
                            </a:cxn>
                            <a:cxn ang="0">
                              <a:pos x="129" y="247"/>
                            </a:cxn>
                            <a:cxn ang="0">
                              <a:pos x="96" y="205"/>
                            </a:cxn>
                            <a:cxn ang="0">
                              <a:pos x="63" y="205"/>
                            </a:cxn>
                            <a:cxn ang="0">
                              <a:pos x="32" y="205"/>
                            </a:cxn>
                            <a:cxn ang="0">
                              <a:pos x="0" y="205"/>
                            </a:cxn>
                            <a:cxn ang="0">
                              <a:pos x="0" y="165"/>
                            </a:cxn>
                            <a:cxn ang="0">
                              <a:pos x="32" y="165"/>
                            </a:cxn>
                            <a:cxn ang="0">
                              <a:pos x="63" y="123"/>
                            </a:cxn>
                            <a:cxn ang="0">
                              <a:pos x="63" y="82"/>
                            </a:cxn>
                            <a:cxn ang="0">
                              <a:pos x="96" y="82"/>
                            </a:cxn>
                            <a:cxn ang="0">
                              <a:pos x="96" y="42"/>
                            </a:cxn>
                            <a:cxn ang="0">
                              <a:pos x="129" y="42"/>
                            </a:cxn>
                            <a:cxn ang="0">
                              <a:pos x="160" y="42"/>
                            </a:cxn>
                            <a:cxn ang="0">
                              <a:pos x="192" y="42"/>
                            </a:cxn>
                            <a:cxn ang="0">
                              <a:pos x="224" y="42"/>
                            </a:cxn>
                            <a:cxn ang="0">
                              <a:pos x="257" y="42"/>
                            </a:cxn>
                            <a:cxn ang="0">
                              <a:pos x="257" y="0"/>
                            </a:cxn>
                            <a:cxn ang="0">
                              <a:pos x="290" y="0"/>
                            </a:cxn>
                            <a:cxn ang="0">
                              <a:pos x="320" y="0"/>
                            </a:cxn>
                            <a:cxn ang="0">
                              <a:pos x="353" y="0"/>
                            </a:cxn>
                            <a:cxn ang="0">
                              <a:pos x="610" y="165"/>
                            </a:cxn>
                            <a:cxn ang="0">
                              <a:pos x="675" y="205"/>
                            </a:cxn>
                            <a:cxn ang="0">
                              <a:pos x="708" y="205"/>
                            </a:cxn>
                            <a:cxn ang="0">
                              <a:pos x="738" y="247"/>
                            </a:cxn>
                          </a:cxnLst>
                          <a:rect l="0" t="0" r="r" b="b"/>
                          <a:pathLst>
                            <a:path w="738" h="615">
                              <a:moveTo>
                                <a:pt x="738" y="247"/>
                              </a:moveTo>
                              <a:lnTo>
                                <a:pt x="708" y="288"/>
                              </a:lnTo>
                              <a:lnTo>
                                <a:pt x="675" y="328"/>
                              </a:lnTo>
                              <a:lnTo>
                                <a:pt x="643" y="370"/>
                              </a:lnTo>
                              <a:lnTo>
                                <a:pt x="610" y="411"/>
                              </a:lnTo>
                              <a:lnTo>
                                <a:pt x="578" y="451"/>
                              </a:lnTo>
                              <a:lnTo>
                                <a:pt x="514" y="533"/>
                              </a:lnTo>
                              <a:lnTo>
                                <a:pt x="449" y="533"/>
                              </a:lnTo>
                              <a:lnTo>
                                <a:pt x="320" y="533"/>
                              </a:lnTo>
                              <a:lnTo>
                                <a:pt x="290" y="574"/>
                              </a:lnTo>
                              <a:lnTo>
                                <a:pt x="257" y="615"/>
                              </a:lnTo>
                              <a:lnTo>
                                <a:pt x="224" y="574"/>
                              </a:lnTo>
                              <a:lnTo>
                                <a:pt x="160" y="451"/>
                              </a:lnTo>
                              <a:lnTo>
                                <a:pt x="160" y="370"/>
                              </a:lnTo>
                              <a:lnTo>
                                <a:pt x="129" y="328"/>
                              </a:lnTo>
                              <a:lnTo>
                                <a:pt x="129" y="288"/>
                              </a:lnTo>
                              <a:lnTo>
                                <a:pt x="129" y="247"/>
                              </a:lnTo>
                              <a:lnTo>
                                <a:pt x="96" y="205"/>
                              </a:lnTo>
                              <a:lnTo>
                                <a:pt x="63" y="205"/>
                              </a:lnTo>
                              <a:lnTo>
                                <a:pt x="32" y="205"/>
                              </a:lnTo>
                              <a:lnTo>
                                <a:pt x="0" y="205"/>
                              </a:lnTo>
                              <a:lnTo>
                                <a:pt x="0" y="165"/>
                              </a:lnTo>
                              <a:lnTo>
                                <a:pt x="32" y="165"/>
                              </a:lnTo>
                              <a:lnTo>
                                <a:pt x="63" y="123"/>
                              </a:lnTo>
                              <a:lnTo>
                                <a:pt x="63" y="82"/>
                              </a:lnTo>
                              <a:lnTo>
                                <a:pt x="96" y="82"/>
                              </a:lnTo>
                              <a:lnTo>
                                <a:pt x="96" y="42"/>
                              </a:lnTo>
                              <a:lnTo>
                                <a:pt x="129" y="42"/>
                              </a:lnTo>
                              <a:lnTo>
                                <a:pt x="160" y="42"/>
                              </a:lnTo>
                              <a:lnTo>
                                <a:pt x="192" y="42"/>
                              </a:lnTo>
                              <a:lnTo>
                                <a:pt x="224" y="42"/>
                              </a:lnTo>
                              <a:lnTo>
                                <a:pt x="257" y="42"/>
                              </a:lnTo>
                              <a:lnTo>
                                <a:pt x="257" y="0"/>
                              </a:lnTo>
                              <a:lnTo>
                                <a:pt x="290" y="0"/>
                              </a:lnTo>
                              <a:lnTo>
                                <a:pt x="320" y="0"/>
                              </a:lnTo>
                              <a:lnTo>
                                <a:pt x="353" y="0"/>
                              </a:lnTo>
                              <a:lnTo>
                                <a:pt x="610" y="165"/>
                              </a:lnTo>
                              <a:lnTo>
                                <a:pt x="675" y="205"/>
                              </a:lnTo>
                              <a:lnTo>
                                <a:pt x="708" y="205"/>
                              </a:lnTo>
                              <a:lnTo>
                                <a:pt x="738" y="24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3560" name="Group 3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73" y="1709"/>
                          <a:ext cx="843" cy="883"/>
                          <a:chOff x="3973" y="1717"/>
                          <a:chExt cx="843" cy="883"/>
                        </a:xfrm>
                        <a:grpFill/>
                      </p:grpSpPr>
                      <p:sp>
                        <p:nvSpPr>
                          <p:cNvPr id="94" name="Freeform 3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1" y="1938"/>
                            <a:ext cx="194" cy="1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4" y="533"/>
                              </a:cxn>
                              <a:cxn ang="0">
                                <a:pos x="192" y="533"/>
                              </a:cxn>
                              <a:cxn ang="0">
                                <a:pos x="161" y="533"/>
                              </a:cxn>
                              <a:cxn ang="0">
                                <a:pos x="128" y="533"/>
                              </a:cxn>
                              <a:cxn ang="0">
                                <a:pos x="128" y="573"/>
                              </a:cxn>
                              <a:cxn ang="0">
                                <a:pos x="95" y="573"/>
                              </a:cxn>
                              <a:cxn ang="0">
                                <a:pos x="63" y="573"/>
                              </a:cxn>
                              <a:cxn ang="0">
                                <a:pos x="32" y="573"/>
                              </a:cxn>
                              <a:cxn ang="0">
                                <a:pos x="0" y="573"/>
                              </a:cxn>
                              <a:cxn ang="0">
                                <a:pos x="32" y="533"/>
                              </a:cxn>
                              <a:cxn ang="0">
                                <a:pos x="32" y="492"/>
                              </a:cxn>
                              <a:cxn ang="0">
                                <a:pos x="63" y="450"/>
                              </a:cxn>
                              <a:cxn ang="0">
                                <a:pos x="95" y="409"/>
                              </a:cxn>
                              <a:cxn ang="0">
                                <a:pos x="95" y="369"/>
                              </a:cxn>
                              <a:cxn ang="0">
                                <a:pos x="128" y="328"/>
                              </a:cxn>
                              <a:cxn ang="0">
                                <a:pos x="128" y="286"/>
                              </a:cxn>
                              <a:cxn ang="0">
                                <a:pos x="128" y="246"/>
                              </a:cxn>
                              <a:cxn ang="0">
                                <a:pos x="192" y="205"/>
                              </a:cxn>
                              <a:cxn ang="0">
                                <a:pos x="224" y="164"/>
                              </a:cxn>
                              <a:cxn ang="0">
                                <a:pos x="257" y="123"/>
                              </a:cxn>
                              <a:cxn ang="0">
                                <a:pos x="289" y="81"/>
                              </a:cxn>
                              <a:cxn ang="0">
                                <a:pos x="322" y="42"/>
                              </a:cxn>
                              <a:cxn ang="0">
                                <a:pos x="352" y="42"/>
                              </a:cxn>
                              <a:cxn ang="0">
                                <a:pos x="385" y="42"/>
                              </a:cxn>
                              <a:cxn ang="0">
                                <a:pos x="418" y="0"/>
                              </a:cxn>
                              <a:cxn ang="0">
                                <a:pos x="450" y="0"/>
                              </a:cxn>
                              <a:cxn ang="0">
                                <a:pos x="482" y="0"/>
                              </a:cxn>
                              <a:cxn ang="0">
                                <a:pos x="514" y="42"/>
                              </a:cxn>
                              <a:cxn ang="0">
                                <a:pos x="546" y="123"/>
                              </a:cxn>
                              <a:cxn ang="0">
                                <a:pos x="546" y="164"/>
                              </a:cxn>
                              <a:cxn ang="0">
                                <a:pos x="546" y="205"/>
                              </a:cxn>
                              <a:cxn ang="0">
                                <a:pos x="546" y="246"/>
                              </a:cxn>
                              <a:cxn ang="0">
                                <a:pos x="514" y="246"/>
                              </a:cxn>
                              <a:cxn ang="0">
                                <a:pos x="482" y="286"/>
                              </a:cxn>
                              <a:cxn ang="0">
                                <a:pos x="450" y="328"/>
                              </a:cxn>
                              <a:cxn ang="0">
                                <a:pos x="418" y="328"/>
                              </a:cxn>
                              <a:cxn ang="0">
                                <a:pos x="385" y="369"/>
                              </a:cxn>
                              <a:cxn ang="0">
                                <a:pos x="352" y="409"/>
                              </a:cxn>
                              <a:cxn ang="0">
                                <a:pos x="322" y="450"/>
                              </a:cxn>
                              <a:cxn ang="0">
                                <a:pos x="289" y="450"/>
                              </a:cxn>
                              <a:cxn ang="0">
                                <a:pos x="289" y="492"/>
                              </a:cxn>
                              <a:cxn ang="0">
                                <a:pos x="257" y="492"/>
                              </a:cxn>
                              <a:cxn ang="0">
                                <a:pos x="224" y="533"/>
                              </a:cxn>
                            </a:cxnLst>
                            <a:rect l="0" t="0" r="r" b="b"/>
                            <a:pathLst>
                              <a:path w="546" h="573">
                                <a:moveTo>
                                  <a:pt x="224" y="533"/>
                                </a:moveTo>
                                <a:lnTo>
                                  <a:pt x="192" y="533"/>
                                </a:lnTo>
                                <a:lnTo>
                                  <a:pt x="161" y="533"/>
                                </a:lnTo>
                                <a:lnTo>
                                  <a:pt x="128" y="533"/>
                                </a:lnTo>
                                <a:lnTo>
                                  <a:pt x="128" y="573"/>
                                </a:lnTo>
                                <a:lnTo>
                                  <a:pt x="95" y="573"/>
                                </a:lnTo>
                                <a:lnTo>
                                  <a:pt x="63" y="573"/>
                                </a:lnTo>
                                <a:lnTo>
                                  <a:pt x="32" y="573"/>
                                </a:lnTo>
                                <a:lnTo>
                                  <a:pt x="0" y="573"/>
                                </a:lnTo>
                                <a:lnTo>
                                  <a:pt x="32" y="533"/>
                                </a:lnTo>
                                <a:lnTo>
                                  <a:pt x="32" y="492"/>
                                </a:lnTo>
                                <a:lnTo>
                                  <a:pt x="63" y="450"/>
                                </a:lnTo>
                                <a:lnTo>
                                  <a:pt x="95" y="409"/>
                                </a:lnTo>
                                <a:lnTo>
                                  <a:pt x="95" y="369"/>
                                </a:lnTo>
                                <a:lnTo>
                                  <a:pt x="128" y="328"/>
                                </a:lnTo>
                                <a:lnTo>
                                  <a:pt x="128" y="286"/>
                                </a:lnTo>
                                <a:lnTo>
                                  <a:pt x="128" y="246"/>
                                </a:lnTo>
                                <a:lnTo>
                                  <a:pt x="192" y="205"/>
                                </a:lnTo>
                                <a:lnTo>
                                  <a:pt x="224" y="164"/>
                                </a:lnTo>
                                <a:lnTo>
                                  <a:pt x="257" y="123"/>
                                </a:lnTo>
                                <a:lnTo>
                                  <a:pt x="289" y="81"/>
                                </a:lnTo>
                                <a:lnTo>
                                  <a:pt x="322" y="42"/>
                                </a:lnTo>
                                <a:lnTo>
                                  <a:pt x="352" y="42"/>
                                </a:lnTo>
                                <a:lnTo>
                                  <a:pt x="385" y="42"/>
                                </a:lnTo>
                                <a:lnTo>
                                  <a:pt x="418" y="0"/>
                                </a:lnTo>
                                <a:lnTo>
                                  <a:pt x="450" y="0"/>
                                </a:lnTo>
                                <a:lnTo>
                                  <a:pt x="482" y="0"/>
                                </a:lnTo>
                                <a:lnTo>
                                  <a:pt x="514" y="42"/>
                                </a:lnTo>
                                <a:lnTo>
                                  <a:pt x="546" y="123"/>
                                </a:lnTo>
                                <a:lnTo>
                                  <a:pt x="546" y="164"/>
                                </a:lnTo>
                                <a:lnTo>
                                  <a:pt x="546" y="205"/>
                                </a:lnTo>
                                <a:lnTo>
                                  <a:pt x="546" y="246"/>
                                </a:lnTo>
                                <a:lnTo>
                                  <a:pt x="514" y="246"/>
                                </a:lnTo>
                                <a:lnTo>
                                  <a:pt x="482" y="286"/>
                                </a:lnTo>
                                <a:lnTo>
                                  <a:pt x="450" y="328"/>
                                </a:lnTo>
                                <a:lnTo>
                                  <a:pt x="418" y="328"/>
                                </a:lnTo>
                                <a:lnTo>
                                  <a:pt x="385" y="369"/>
                                </a:lnTo>
                                <a:lnTo>
                                  <a:pt x="352" y="409"/>
                                </a:lnTo>
                                <a:lnTo>
                                  <a:pt x="322" y="450"/>
                                </a:lnTo>
                                <a:lnTo>
                                  <a:pt x="289" y="450"/>
                                </a:lnTo>
                                <a:lnTo>
                                  <a:pt x="289" y="492"/>
                                </a:lnTo>
                                <a:lnTo>
                                  <a:pt x="257" y="492"/>
                                </a:lnTo>
                                <a:lnTo>
                                  <a:pt x="224" y="533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Freeform 3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71" y="2464"/>
                            <a:ext cx="193" cy="1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0" y="492"/>
                              </a:cxn>
                              <a:cxn ang="0">
                                <a:pos x="417" y="492"/>
                              </a:cxn>
                              <a:cxn ang="0">
                                <a:pos x="386" y="492"/>
                              </a:cxn>
                              <a:cxn ang="0">
                                <a:pos x="353" y="492"/>
                              </a:cxn>
                              <a:cxn ang="0">
                                <a:pos x="321" y="533"/>
                              </a:cxn>
                              <a:cxn ang="0">
                                <a:pos x="289" y="533"/>
                              </a:cxn>
                              <a:cxn ang="0">
                                <a:pos x="257" y="533"/>
                              </a:cxn>
                              <a:cxn ang="0">
                                <a:pos x="193" y="533"/>
                              </a:cxn>
                              <a:cxn ang="0">
                                <a:pos x="160" y="533"/>
                              </a:cxn>
                              <a:cxn ang="0">
                                <a:pos x="129" y="533"/>
                              </a:cxn>
                              <a:cxn ang="0">
                                <a:pos x="96" y="533"/>
                              </a:cxn>
                              <a:cxn ang="0">
                                <a:pos x="63" y="533"/>
                              </a:cxn>
                              <a:cxn ang="0">
                                <a:pos x="32" y="492"/>
                              </a:cxn>
                              <a:cxn ang="0">
                                <a:pos x="32" y="451"/>
                              </a:cxn>
                              <a:cxn ang="0">
                                <a:pos x="0" y="451"/>
                              </a:cxn>
                              <a:cxn ang="0">
                                <a:pos x="0" y="410"/>
                              </a:cxn>
                              <a:cxn ang="0">
                                <a:pos x="32" y="410"/>
                              </a:cxn>
                              <a:cxn ang="0">
                                <a:pos x="32" y="368"/>
                              </a:cxn>
                              <a:cxn ang="0">
                                <a:pos x="63" y="327"/>
                              </a:cxn>
                              <a:cxn ang="0">
                                <a:pos x="160" y="206"/>
                              </a:cxn>
                              <a:cxn ang="0">
                                <a:pos x="321" y="82"/>
                              </a:cxn>
                              <a:cxn ang="0">
                                <a:pos x="353" y="41"/>
                              </a:cxn>
                              <a:cxn ang="0">
                                <a:pos x="450" y="0"/>
                              </a:cxn>
                              <a:cxn ang="0">
                                <a:pos x="483" y="41"/>
                              </a:cxn>
                              <a:cxn ang="0">
                                <a:pos x="514" y="41"/>
                              </a:cxn>
                              <a:cxn ang="0">
                                <a:pos x="546" y="41"/>
                              </a:cxn>
                              <a:cxn ang="0">
                                <a:pos x="514" y="123"/>
                              </a:cxn>
                              <a:cxn ang="0">
                                <a:pos x="514" y="165"/>
                              </a:cxn>
                              <a:cxn ang="0">
                                <a:pos x="514" y="206"/>
                              </a:cxn>
                              <a:cxn ang="0">
                                <a:pos x="514" y="246"/>
                              </a:cxn>
                              <a:cxn ang="0">
                                <a:pos x="483" y="246"/>
                              </a:cxn>
                              <a:cxn ang="0">
                                <a:pos x="483" y="287"/>
                              </a:cxn>
                              <a:cxn ang="0">
                                <a:pos x="483" y="327"/>
                              </a:cxn>
                              <a:cxn ang="0">
                                <a:pos x="483" y="368"/>
                              </a:cxn>
                              <a:cxn ang="0">
                                <a:pos x="450" y="410"/>
                              </a:cxn>
                              <a:cxn ang="0">
                                <a:pos x="450" y="451"/>
                              </a:cxn>
                              <a:cxn ang="0">
                                <a:pos x="450" y="492"/>
                              </a:cxn>
                            </a:cxnLst>
                            <a:rect l="0" t="0" r="r" b="b"/>
                            <a:pathLst>
                              <a:path w="546" h="533">
                                <a:moveTo>
                                  <a:pt x="450" y="492"/>
                                </a:moveTo>
                                <a:lnTo>
                                  <a:pt x="417" y="492"/>
                                </a:lnTo>
                                <a:lnTo>
                                  <a:pt x="386" y="492"/>
                                </a:lnTo>
                                <a:lnTo>
                                  <a:pt x="353" y="492"/>
                                </a:lnTo>
                                <a:lnTo>
                                  <a:pt x="321" y="533"/>
                                </a:lnTo>
                                <a:lnTo>
                                  <a:pt x="289" y="533"/>
                                </a:lnTo>
                                <a:lnTo>
                                  <a:pt x="257" y="533"/>
                                </a:lnTo>
                                <a:lnTo>
                                  <a:pt x="193" y="533"/>
                                </a:lnTo>
                                <a:lnTo>
                                  <a:pt x="160" y="533"/>
                                </a:lnTo>
                                <a:lnTo>
                                  <a:pt x="129" y="533"/>
                                </a:lnTo>
                                <a:lnTo>
                                  <a:pt x="96" y="533"/>
                                </a:lnTo>
                                <a:lnTo>
                                  <a:pt x="63" y="533"/>
                                </a:lnTo>
                                <a:lnTo>
                                  <a:pt x="32" y="492"/>
                                </a:lnTo>
                                <a:lnTo>
                                  <a:pt x="32" y="451"/>
                                </a:lnTo>
                                <a:lnTo>
                                  <a:pt x="0" y="451"/>
                                </a:lnTo>
                                <a:lnTo>
                                  <a:pt x="0" y="410"/>
                                </a:lnTo>
                                <a:lnTo>
                                  <a:pt x="32" y="410"/>
                                </a:lnTo>
                                <a:lnTo>
                                  <a:pt x="32" y="368"/>
                                </a:lnTo>
                                <a:lnTo>
                                  <a:pt x="63" y="327"/>
                                </a:lnTo>
                                <a:lnTo>
                                  <a:pt x="160" y="206"/>
                                </a:lnTo>
                                <a:lnTo>
                                  <a:pt x="321" y="82"/>
                                </a:lnTo>
                                <a:lnTo>
                                  <a:pt x="353" y="41"/>
                                </a:lnTo>
                                <a:lnTo>
                                  <a:pt x="450" y="0"/>
                                </a:lnTo>
                                <a:lnTo>
                                  <a:pt x="483" y="41"/>
                                </a:lnTo>
                                <a:lnTo>
                                  <a:pt x="514" y="41"/>
                                </a:lnTo>
                                <a:lnTo>
                                  <a:pt x="546" y="41"/>
                                </a:lnTo>
                                <a:lnTo>
                                  <a:pt x="514" y="123"/>
                                </a:lnTo>
                                <a:lnTo>
                                  <a:pt x="514" y="165"/>
                                </a:lnTo>
                                <a:lnTo>
                                  <a:pt x="514" y="206"/>
                                </a:lnTo>
                                <a:lnTo>
                                  <a:pt x="514" y="246"/>
                                </a:lnTo>
                                <a:lnTo>
                                  <a:pt x="483" y="246"/>
                                </a:lnTo>
                                <a:lnTo>
                                  <a:pt x="483" y="287"/>
                                </a:lnTo>
                                <a:lnTo>
                                  <a:pt x="483" y="327"/>
                                </a:lnTo>
                                <a:lnTo>
                                  <a:pt x="483" y="368"/>
                                </a:lnTo>
                                <a:lnTo>
                                  <a:pt x="450" y="410"/>
                                </a:lnTo>
                                <a:lnTo>
                                  <a:pt x="450" y="451"/>
                                </a:lnTo>
                                <a:lnTo>
                                  <a:pt x="450" y="49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Freeform 3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31" y="2253"/>
                            <a:ext cx="285" cy="24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737"/>
                              </a:cxn>
                              <a:cxn ang="0">
                                <a:pos x="193" y="614"/>
                              </a:cxn>
                              <a:cxn ang="0">
                                <a:pos x="193" y="533"/>
                              </a:cxn>
                              <a:cxn ang="0">
                                <a:pos x="225" y="451"/>
                              </a:cxn>
                              <a:cxn ang="0">
                                <a:pos x="257" y="410"/>
                              </a:cxn>
                              <a:cxn ang="0">
                                <a:pos x="257" y="328"/>
                              </a:cxn>
                              <a:cxn ang="0">
                                <a:pos x="290" y="247"/>
                              </a:cxn>
                              <a:cxn ang="0">
                                <a:pos x="290" y="164"/>
                              </a:cxn>
                              <a:cxn ang="0">
                                <a:pos x="354" y="164"/>
                              </a:cxn>
                              <a:cxn ang="0">
                                <a:pos x="354" y="83"/>
                              </a:cxn>
                              <a:cxn ang="0">
                                <a:pos x="386" y="83"/>
                              </a:cxn>
                              <a:cxn ang="0">
                                <a:pos x="418" y="42"/>
                              </a:cxn>
                              <a:cxn ang="0">
                                <a:pos x="482" y="42"/>
                              </a:cxn>
                              <a:cxn ang="0">
                                <a:pos x="547" y="42"/>
                              </a:cxn>
                              <a:cxn ang="0">
                                <a:pos x="612" y="83"/>
                              </a:cxn>
                              <a:cxn ang="0">
                                <a:pos x="675" y="83"/>
                              </a:cxn>
                              <a:cxn ang="0">
                                <a:pos x="740" y="164"/>
                              </a:cxn>
                              <a:cxn ang="0">
                                <a:pos x="771" y="247"/>
                              </a:cxn>
                              <a:cxn ang="0">
                                <a:pos x="771" y="328"/>
                              </a:cxn>
                              <a:cxn ang="0">
                                <a:pos x="804" y="410"/>
                              </a:cxn>
                              <a:cxn ang="0">
                                <a:pos x="771" y="451"/>
                              </a:cxn>
                              <a:cxn ang="0">
                                <a:pos x="771" y="575"/>
                              </a:cxn>
                              <a:cxn ang="0">
                                <a:pos x="740" y="656"/>
                              </a:cxn>
                              <a:cxn ang="0">
                                <a:pos x="740" y="737"/>
                              </a:cxn>
                              <a:cxn ang="0">
                                <a:pos x="675" y="779"/>
                              </a:cxn>
                              <a:cxn ang="0">
                                <a:pos x="579" y="861"/>
                              </a:cxn>
                              <a:cxn ang="0">
                                <a:pos x="514" y="942"/>
                              </a:cxn>
                              <a:cxn ang="0">
                                <a:pos x="418" y="902"/>
                              </a:cxn>
                              <a:cxn ang="0">
                                <a:pos x="290" y="902"/>
                              </a:cxn>
                              <a:cxn ang="0">
                                <a:pos x="193" y="902"/>
                              </a:cxn>
                              <a:cxn ang="0">
                                <a:pos x="97" y="861"/>
                              </a:cxn>
                              <a:cxn ang="0">
                                <a:pos x="33" y="861"/>
                              </a:cxn>
                            </a:cxnLst>
                            <a:rect l="0" t="0" r="r" b="b"/>
                            <a:pathLst>
                              <a:path w="804" h="942">
                                <a:moveTo>
                                  <a:pt x="0" y="819"/>
                                </a:moveTo>
                                <a:lnTo>
                                  <a:pt x="64" y="737"/>
                                </a:lnTo>
                                <a:lnTo>
                                  <a:pt x="161" y="614"/>
                                </a:lnTo>
                                <a:lnTo>
                                  <a:pt x="193" y="614"/>
                                </a:lnTo>
                                <a:lnTo>
                                  <a:pt x="193" y="575"/>
                                </a:lnTo>
                                <a:lnTo>
                                  <a:pt x="193" y="533"/>
                                </a:lnTo>
                                <a:lnTo>
                                  <a:pt x="225" y="491"/>
                                </a:lnTo>
                                <a:lnTo>
                                  <a:pt x="225" y="451"/>
                                </a:lnTo>
                                <a:lnTo>
                                  <a:pt x="257" y="451"/>
                                </a:lnTo>
                                <a:lnTo>
                                  <a:pt x="257" y="410"/>
                                </a:lnTo>
                                <a:lnTo>
                                  <a:pt x="257" y="370"/>
                                </a:lnTo>
                                <a:lnTo>
                                  <a:pt x="257" y="328"/>
                                </a:lnTo>
                                <a:lnTo>
                                  <a:pt x="290" y="286"/>
                                </a:lnTo>
                                <a:lnTo>
                                  <a:pt x="290" y="247"/>
                                </a:lnTo>
                                <a:lnTo>
                                  <a:pt x="290" y="205"/>
                                </a:lnTo>
                                <a:lnTo>
                                  <a:pt x="290" y="164"/>
                                </a:lnTo>
                                <a:lnTo>
                                  <a:pt x="322" y="164"/>
                                </a:lnTo>
                                <a:lnTo>
                                  <a:pt x="354" y="164"/>
                                </a:lnTo>
                                <a:lnTo>
                                  <a:pt x="354" y="123"/>
                                </a:lnTo>
                                <a:lnTo>
                                  <a:pt x="354" y="83"/>
                                </a:lnTo>
                                <a:lnTo>
                                  <a:pt x="386" y="42"/>
                                </a:lnTo>
                                <a:lnTo>
                                  <a:pt x="386" y="83"/>
                                </a:lnTo>
                                <a:lnTo>
                                  <a:pt x="386" y="42"/>
                                </a:lnTo>
                                <a:lnTo>
                                  <a:pt x="418" y="42"/>
                                </a:lnTo>
                                <a:lnTo>
                                  <a:pt x="418" y="0"/>
                                </a:lnTo>
                                <a:lnTo>
                                  <a:pt x="482" y="42"/>
                                </a:lnTo>
                                <a:lnTo>
                                  <a:pt x="514" y="42"/>
                                </a:lnTo>
                                <a:lnTo>
                                  <a:pt x="547" y="42"/>
                                </a:lnTo>
                                <a:lnTo>
                                  <a:pt x="579" y="42"/>
                                </a:lnTo>
                                <a:lnTo>
                                  <a:pt x="612" y="83"/>
                                </a:lnTo>
                                <a:lnTo>
                                  <a:pt x="643" y="83"/>
                                </a:lnTo>
                                <a:lnTo>
                                  <a:pt x="675" y="83"/>
                                </a:lnTo>
                                <a:lnTo>
                                  <a:pt x="708" y="83"/>
                                </a:lnTo>
                                <a:lnTo>
                                  <a:pt x="740" y="164"/>
                                </a:lnTo>
                                <a:lnTo>
                                  <a:pt x="740" y="205"/>
                                </a:lnTo>
                                <a:lnTo>
                                  <a:pt x="771" y="247"/>
                                </a:lnTo>
                                <a:lnTo>
                                  <a:pt x="771" y="286"/>
                                </a:lnTo>
                                <a:lnTo>
                                  <a:pt x="771" y="328"/>
                                </a:lnTo>
                                <a:lnTo>
                                  <a:pt x="804" y="370"/>
                                </a:lnTo>
                                <a:lnTo>
                                  <a:pt x="804" y="410"/>
                                </a:lnTo>
                                <a:lnTo>
                                  <a:pt x="771" y="410"/>
                                </a:lnTo>
                                <a:lnTo>
                                  <a:pt x="771" y="451"/>
                                </a:lnTo>
                                <a:lnTo>
                                  <a:pt x="771" y="533"/>
                                </a:lnTo>
                                <a:lnTo>
                                  <a:pt x="771" y="575"/>
                                </a:lnTo>
                                <a:lnTo>
                                  <a:pt x="771" y="614"/>
                                </a:lnTo>
                                <a:lnTo>
                                  <a:pt x="740" y="656"/>
                                </a:lnTo>
                                <a:lnTo>
                                  <a:pt x="740" y="697"/>
                                </a:lnTo>
                                <a:lnTo>
                                  <a:pt x="740" y="737"/>
                                </a:lnTo>
                                <a:lnTo>
                                  <a:pt x="708" y="737"/>
                                </a:lnTo>
                                <a:lnTo>
                                  <a:pt x="675" y="779"/>
                                </a:lnTo>
                                <a:lnTo>
                                  <a:pt x="643" y="819"/>
                                </a:lnTo>
                                <a:lnTo>
                                  <a:pt x="579" y="861"/>
                                </a:lnTo>
                                <a:lnTo>
                                  <a:pt x="547" y="902"/>
                                </a:lnTo>
                                <a:lnTo>
                                  <a:pt x="514" y="942"/>
                                </a:lnTo>
                                <a:lnTo>
                                  <a:pt x="482" y="942"/>
                                </a:lnTo>
                                <a:lnTo>
                                  <a:pt x="418" y="902"/>
                                </a:lnTo>
                                <a:lnTo>
                                  <a:pt x="322" y="902"/>
                                </a:lnTo>
                                <a:lnTo>
                                  <a:pt x="290" y="902"/>
                                </a:lnTo>
                                <a:lnTo>
                                  <a:pt x="225" y="902"/>
                                </a:lnTo>
                                <a:lnTo>
                                  <a:pt x="193" y="902"/>
                                </a:lnTo>
                                <a:lnTo>
                                  <a:pt x="128" y="861"/>
                                </a:lnTo>
                                <a:lnTo>
                                  <a:pt x="97" y="861"/>
                                </a:lnTo>
                                <a:lnTo>
                                  <a:pt x="64" y="861"/>
                                </a:lnTo>
                                <a:lnTo>
                                  <a:pt x="33" y="861"/>
                                </a:lnTo>
                                <a:lnTo>
                                  <a:pt x="0" y="81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7" name="Freeform 3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8" y="2116"/>
                            <a:ext cx="364" cy="4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7" y="1557"/>
                              </a:cxn>
                              <a:cxn ang="0">
                                <a:pos x="514" y="1392"/>
                              </a:cxn>
                              <a:cxn ang="0">
                                <a:pos x="481" y="1269"/>
                              </a:cxn>
                              <a:cxn ang="0">
                                <a:pos x="450" y="1146"/>
                              </a:cxn>
                              <a:cxn ang="0">
                                <a:pos x="450" y="1065"/>
                              </a:cxn>
                              <a:cxn ang="0">
                                <a:pos x="385" y="1023"/>
                              </a:cxn>
                              <a:cxn ang="0">
                                <a:pos x="321" y="1023"/>
                              </a:cxn>
                              <a:cxn ang="0">
                                <a:pos x="257" y="1023"/>
                              </a:cxn>
                              <a:cxn ang="0">
                                <a:pos x="160" y="1106"/>
                              </a:cxn>
                              <a:cxn ang="0">
                                <a:pos x="128" y="1146"/>
                              </a:cxn>
                              <a:cxn ang="0">
                                <a:pos x="64" y="1146"/>
                              </a:cxn>
                              <a:cxn ang="0">
                                <a:pos x="32" y="1023"/>
                              </a:cxn>
                              <a:cxn ang="0">
                                <a:pos x="0" y="941"/>
                              </a:cxn>
                              <a:cxn ang="0">
                                <a:pos x="32" y="860"/>
                              </a:cxn>
                              <a:cxn ang="0">
                                <a:pos x="96" y="818"/>
                              </a:cxn>
                              <a:cxn ang="0">
                                <a:pos x="96" y="737"/>
                              </a:cxn>
                              <a:cxn ang="0">
                                <a:pos x="128" y="655"/>
                              </a:cxn>
                              <a:cxn ang="0">
                                <a:pos x="160" y="613"/>
                              </a:cxn>
                              <a:cxn ang="0">
                                <a:pos x="224" y="613"/>
                              </a:cxn>
                              <a:cxn ang="0">
                                <a:pos x="290" y="574"/>
                              </a:cxn>
                              <a:cxn ang="0">
                                <a:pos x="290" y="451"/>
                              </a:cxn>
                              <a:cxn ang="0">
                                <a:pos x="321" y="368"/>
                              </a:cxn>
                              <a:cxn ang="0">
                                <a:pos x="321" y="287"/>
                              </a:cxn>
                              <a:cxn ang="0">
                                <a:pos x="353" y="205"/>
                              </a:cxn>
                              <a:cxn ang="0">
                                <a:pos x="353" y="123"/>
                              </a:cxn>
                              <a:cxn ang="0">
                                <a:pos x="385" y="82"/>
                              </a:cxn>
                              <a:cxn ang="0">
                                <a:pos x="418" y="40"/>
                              </a:cxn>
                              <a:cxn ang="0">
                                <a:pos x="418" y="40"/>
                              </a:cxn>
                              <a:cxn ang="0">
                                <a:pos x="481" y="40"/>
                              </a:cxn>
                              <a:cxn ang="0">
                                <a:pos x="547" y="82"/>
                              </a:cxn>
                              <a:cxn ang="0">
                                <a:pos x="547" y="163"/>
                              </a:cxn>
                              <a:cxn ang="0">
                                <a:pos x="579" y="287"/>
                              </a:cxn>
                              <a:cxn ang="0">
                                <a:pos x="675" y="451"/>
                              </a:cxn>
                              <a:cxn ang="0">
                                <a:pos x="738" y="368"/>
                              </a:cxn>
                              <a:cxn ang="0">
                                <a:pos x="899" y="655"/>
                              </a:cxn>
                              <a:cxn ang="0">
                                <a:pos x="965" y="1106"/>
                              </a:cxn>
                              <a:cxn ang="0">
                                <a:pos x="932" y="1392"/>
                              </a:cxn>
                              <a:cxn ang="0">
                                <a:pos x="738" y="1557"/>
                              </a:cxn>
                              <a:cxn ang="0">
                                <a:pos x="610" y="1720"/>
                              </a:cxn>
                            </a:cxnLst>
                            <a:rect l="0" t="0" r="r" b="b"/>
                            <a:pathLst>
                              <a:path w="1028" h="1720">
                                <a:moveTo>
                                  <a:pt x="610" y="1720"/>
                                </a:moveTo>
                                <a:lnTo>
                                  <a:pt x="547" y="1557"/>
                                </a:lnTo>
                                <a:lnTo>
                                  <a:pt x="547" y="1473"/>
                                </a:lnTo>
                                <a:lnTo>
                                  <a:pt x="514" y="1392"/>
                                </a:lnTo>
                                <a:lnTo>
                                  <a:pt x="514" y="1310"/>
                                </a:lnTo>
                                <a:lnTo>
                                  <a:pt x="481" y="1269"/>
                                </a:lnTo>
                                <a:lnTo>
                                  <a:pt x="481" y="1229"/>
                                </a:lnTo>
                                <a:lnTo>
                                  <a:pt x="450" y="1146"/>
                                </a:lnTo>
                                <a:lnTo>
                                  <a:pt x="450" y="1106"/>
                                </a:lnTo>
                                <a:lnTo>
                                  <a:pt x="450" y="1065"/>
                                </a:lnTo>
                                <a:lnTo>
                                  <a:pt x="418" y="1023"/>
                                </a:lnTo>
                                <a:lnTo>
                                  <a:pt x="385" y="1023"/>
                                </a:lnTo>
                                <a:lnTo>
                                  <a:pt x="353" y="1023"/>
                                </a:lnTo>
                                <a:lnTo>
                                  <a:pt x="321" y="1023"/>
                                </a:lnTo>
                                <a:lnTo>
                                  <a:pt x="290" y="1023"/>
                                </a:lnTo>
                                <a:lnTo>
                                  <a:pt x="257" y="1023"/>
                                </a:lnTo>
                                <a:lnTo>
                                  <a:pt x="193" y="1065"/>
                                </a:lnTo>
                                <a:lnTo>
                                  <a:pt x="160" y="1106"/>
                                </a:lnTo>
                                <a:lnTo>
                                  <a:pt x="160" y="1146"/>
                                </a:lnTo>
                                <a:lnTo>
                                  <a:pt x="128" y="1146"/>
                                </a:lnTo>
                                <a:lnTo>
                                  <a:pt x="96" y="1187"/>
                                </a:lnTo>
                                <a:lnTo>
                                  <a:pt x="64" y="1146"/>
                                </a:lnTo>
                                <a:lnTo>
                                  <a:pt x="32" y="1065"/>
                                </a:lnTo>
                                <a:lnTo>
                                  <a:pt x="32" y="1023"/>
                                </a:lnTo>
                                <a:lnTo>
                                  <a:pt x="0" y="983"/>
                                </a:lnTo>
                                <a:lnTo>
                                  <a:pt x="0" y="941"/>
                                </a:lnTo>
                                <a:lnTo>
                                  <a:pt x="0" y="901"/>
                                </a:lnTo>
                                <a:lnTo>
                                  <a:pt x="32" y="860"/>
                                </a:lnTo>
                                <a:lnTo>
                                  <a:pt x="64" y="860"/>
                                </a:lnTo>
                                <a:lnTo>
                                  <a:pt x="96" y="818"/>
                                </a:lnTo>
                                <a:lnTo>
                                  <a:pt x="96" y="779"/>
                                </a:lnTo>
                                <a:lnTo>
                                  <a:pt x="96" y="737"/>
                                </a:lnTo>
                                <a:lnTo>
                                  <a:pt x="96" y="695"/>
                                </a:lnTo>
                                <a:lnTo>
                                  <a:pt x="128" y="655"/>
                                </a:lnTo>
                                <a:lnTo>
                                  <a:pt x="128" y="613"/>
                                </a:lnTo>
                                <a:lnTo>
                                  <a:pt x="160" y="613"/>
                                </a:lnTo>
                                <a:lnTo>
                                  <a:pt x="193" y="613"/>
                                </a:lnTo>
                                <a:lnTo>
                                  <a:pt x="224" y="613"/>
                                </a:lnTo>
                                <a:lnTo>
                                  <a:pt x="257" y="613"/>
                                </a:lnTo>
                                <a:lnTo>
                                  <a:pt x="290" y="574"/>
                                </a:lnTo>
                                <a:lnTo>
                                  <a:pt x="290" y="491"/>
                                </a:lnTo>
                                <a:lnTo>
                                  <a:pt x="290" y="451"/>
                                </a:lnTo>
                                <a:lnTo>
                                  <a:pt x="290" y="368"/>
                                </a:lnTo>
                                <a:lnTo>
                                  <a:pt x="321" y="368"/>
                                </a:lnTo>
                                <a:lnTo>
                                  <a:pt x="321" y="327"/>
                                </a:lnTo>
                                <a:lnTo>
                                  <a:pt x="321" y="287"/>
                                </a:lnTo>
                                <a:lnTo>
                                  <a:pt x="353" y="246"/>
                                </a:lnTo>
                                <a:lnTo>
                                  <a:pt x="353" y="205"/>
                                </a:lnTo>
                                <a:lnTo>
                                  <a:pt x="353" y="163"/>
                                </a:lnTo>
                                <a:lnTo>
                                  <a:pt x="353" y="123"/>
                                </a:lnTo>
                                <a:lnTo>
                                  <a:pt x="353" y="82"/>
                                </a:lnTo>
                                <a:lnTo>
                                  <a:pt x="385" y="82"/>
                                </a:lnTo>
                                <a:lnTo>
                                  <a:pt x="385" y="40"/>
                                </a:lnTo>
                                <a:lnTo>
                                  <a:pt x="418" y="40"/>
                                </a:lnTo>
                                <a:lnTo>
                                  <a:pt x="418" y="0"/>
                                </a:lnTo>
                                <a:lnTo>
                                  <a:pt x="418" y="40"/>
                                </a:lnTo>
                                <a:lnTo>
                                  <a:pt x="450" y="40"/>
                                </a:lnTo>
                                <a:lnTo>
                                  <a:pt x="481" y="40"/>
                                </a:lnTo>
                                <a:lnTo>
                                  <a:pt x="514" y="40"/>
                                </a:lnTo>
                                <a:lnTo>
                                  <a:pt x="547" y="82"/>
                                </a:lnTo>
                                <a:lnTo>
                                  <a:pt x="547" y="123"/>
                                </a:lnTo>
                                <a:lnTo>
                                  <a:pt x="547" y="163"/>
                                </a:lnTo>
                                <a:lnTo>
                                  <a:pt x="579" y="205"/>
                                </a:lnTo>
                                <a:lnTo>
                                  <a:pt x="579" y="287"/>
                                </a:lnTo>
                                <a:lnTo>
                                  <a:pt x="642" y="409"/>
                                </a:lnTo>
                                <a:lnTo>
                                  <a:pt x="675" y="451"/>
                                </a:lnTo>
                                <a:lnTo>
                                  <a:pt x="708" y="409"/>
                                </a:lnTo>
                                <a:lnTo>
                                  <a:pt x="738" y="368"/>
                                </a:lnTo>
                                <a:lnTo>
                                  <a:pt x="836" y="532"/>
                                </a:lnTo>
                                <a:lnTo>
                                  <a:pt x="899" y="655"/>
                                </a:lnTo>
                                <a:lnTo>
                                  <a:pt x="932" y="860"/>
                                </a:lnTo>
                                <a:lnTo>
                                  <a:pt x="965" y="1106"/>
                                </a:lnTo>
                                <a:lnTo>
                                  <a:pt x="1028" y="1351"/>
                                </a:lnTo>
                                <a:lnTo>
                                  <a:pt x="932" y="1392"/>
                                </a:lnTo>
                                <a:lnTo>
                                  <a:pt x="899" y="1433"/>
                                </a:lnTo>
                                <a:lnTo>
                                  <a:pt x="738" y="1557"/>
                                </a:lnTo>
                                <a:lnTo>
                                  <a:pt x="642" y="1678"/>
                                </a:lnTo>
                                <a:lnTo>
                                  <a:pt x="610" y="172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8" name="Freeform 3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28" y="2095"/>
                            <a:ext cx="251" cy="3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0" y="1433"/>
                              </a:cxn>
                              <a:cxn ang="0">
                                <a:pos x="227" y="1187"/>
                              </a:cxn>
                              <a:cxn ang="0">
                                <a:pos x="194" y="942"/>
                              </a:cxn>
                              <a:cxn ang="0">
                                <a:pos x="161" y="737"/>
                              </a:cxn>
                              <a:cxn ang="0">
                                <a:pos x="98" y="614"/>
                              </a:cxn>
                              <a:cxn ang="0">
                                <a:pos x="0" y="450"/>
                              </a:cxn>
                              <a:cxn ang="0">
                                <a:pos x="130" y="450"/>
                              </a:cxn>
                              <a:cxn ang="0">
                                <a:pos x="194" y="450"/>
                              </a:cxn>
                              <a:cxn ang="0">
                                <a:pos x="258" y="368"/>
                              </a:cxn>
                              <a:cxn ang="0">
                                <a:pos x="290" y="328"/>
                              </a:cxn>
                              <a:cxn ang="0">
                                <a:pos x="323" y="287"/>
                              </a:cxn>
                              <a:cxn ang="0">
                                <a:pos x="355" y="245"/>
                              </a:cxn>
                              <a:cxn ang="0">
                                <a:pos x="387" y="206"/>
                              </a:cxn>
                              <a:cxn ang="0">
                                <a:pos x="419" y="164"/>
                              </a:cxn>
                              <a:cxn ang="0">
                                <a:pos x="419" y="122"/>
                              </a:cxn>
                              <a:cxn ang="0">
                                <a:pos x="451" y="122"/>
                              </a:cxn>
                              <a:cxn ang="0">
                                <a:pos x="484" y="82"/>
                              </a:cxn>
                              <a:cxn ang="0">
                                <a:pos x="515" y="40"/>
                              </a:cxn>
                              <a:cxn ang="0">
                                <a:pos x="515" y="0"/>
                              </a:cxn>
                              <a:cxn ang="0">
                                <a:pos x="580" y="164"/>
                              </a:cxn>
                              <a:cxn ang="0">
                                <a:pos x="580" y="206"/>
                              </a:cxn>
                              <a:cxn ang="0">
                                <a:pos x="612" y="245"/>
                              </a:cxn>
                              <a:cxn ang="0">
                                <a:pos x="645" y="287"/>
                              </a:cxn>
                              <a:cxn ang="0">
                                <a:pos x="645" y="368"/>
                              </a:cxn>
                              <a:cxn ang="0">
                                <a:pos x="645" y="409"/>
                              </a:cxn>
                              <a:cxn ang="0">
                                <a:pos x="645" y="450"/>
                              </a:cxn>
                              <a:cxn ang="0">
                                <a:pos x="645" y="492"/>
                              </a:cxn>
                              <a:cxn ang="0">
                                <a:pos x="645" y="533"/>
                              </a:cxn>
                              <a:cxn ang="0">
                                <a:pos x="677" y="573"/>
                              </a:cxn>
                              <a:cxn ang="0">
                                <a:pos x="709" y="573"/>
                              </a:cxn>
                              <a:cxn ang="0">
                                <a:pos x="709" y="614"/>
                              </a:cxn>
                              <a:cxn ang="0">
                                <a:pos x="709" y="656"/>
                              </a:cxn>
                              <a:cxn ang="0">
                                <a:pos x="677" y="656"/>
                              </a:cxn>
                              <a:cxn ang="0">
                                <a:pos x="677" y="695"/>
                              </a:cxn>
                              <a:cxn ang="0">
                                <a:pos x="677" y="656"/>
                              </a:cxn>
                              <a:cxn ang="0">
                                <a:pos x="645" y="695"/>
                              </a:cxn>
                              <a:cxn ang="0">
                                <a:pos x="645" y="737"/>
                              </a:cxn>
                              <a:cxn ang="0">
                                <a:pos x="645" y="778"/>
                              </a:cxn>
                              <a:cxn ang="0">
                                <a:pos x="612" y="778"/>
                              </a:cxn>
                              <a:cxn ang="0">
                                <a:pos x="580" y="778"/>
                              </a:cxn>
                              <a:cxn ang="0">
                                <a:pos x="580" y="819"/>
                              </a:cxn>
                              <a:cxn ang="0">
                                <a:pos x="580" y="860"/>
                              </a:cxn>
                              <a:cxn ang="0">
                                <a:pos x="580" y="900"/>
                              </a:cxn>
                              <a:cxn ang="0">
                                <a:pos x="548" y="942"/>
                              </a:cxn>
                              <a:cxn ang="0">
                                <a:pos x="548" y="984"/>
                              </a:cxn>
                              <a:cxn ang="0">
                                <a:pos x="548" y="1023"/>
                              </a:cxn>
                              <a:cxn ang="0">
                                <a:pos x="548" y="1065"/>
                              </a:cxn>
                              <a:cxn ang="0">
                                <a:pos x="515" y="1065"/>
                              </a:cxn>
                              <a:cxn ang="0">
                                <a:pos x="515" y="1105"/>
                              </a:cxn>
                              <a:cxn ang="0">
                                <a:pos x="484" y="1147"/>
                              </a:cxn>
                              <a:cxn ang="0">
                                <a:pos x="484" y="1187"/>
                              </a:cxn>
                              <a:cxn ang="0">
                                <a:pos x="484" y="1228"/>
                              </a:cxn>
                              <a:cxn ang="0">
                                <a:pos x="451" y="1228"/>
                              </a:cxn>
                              <a:cxn ang="0">
                                <a:pos x="355" y="1351"/>
                              </a:cxn>
                              <a:cxn ang="0">
                                <a:pos x="290" y="1433"/>
                              </a:cxn>
                            </a:cxnLst>
                            <a:rect l="0" t="0" r="r" b="b"/>
                            <a:pathLst>
                              <a:path w="709" h="1433">
                                <a:moveTo>
                                  <a:pt x="290" y="1433"/>
                                </a:moveTo>
                                <a:lnTo>
                                  <a:pt x="227" y="1187"/>
                                </a:lnTo>
                                <a:lnTo>
                                  <a:pt x="194" y="942"/>
                                </a:lnTo>
                                <a:lnTo>
                                  <a:pt x="161" y="737"/>
                                </a:lnTo>
                                <a:lnTo>
                                  <a:pt x="98" y="614"/>
                                </a:lnTo>
                                <a:lnTo>
                                  <a:pt x="0" y="450"/>
                                </a:lnTo>
                                <a:lnTo>
                                  <a:pt x="130" y="450"/>
                                </a:lnTo>
                                <a:lnTo>
                                  <a:pt x="194" y="450"/>
                                </a:lnTo>
                                <a:lnTo>
                                  <a:pt x="258" y="368"/>
                                </a:lnTo>
                                <a:lnTo>
                                  <a:pt x="290" y="328"/>
                                </a:lnTo>
                                <a:lnTo>
                                  <a:pt x="323" y="287"/>
                                </a:lnTo>
                                <a:lnTo>
                                  <a:pt x="355" y="245"/>
                                </a:lnTo>
                                <a:lnTo>
                                  <a:pt x="387" y="206"/>
                                </a:lnTo>
                                <a:lnTo>
                                  <a:pt x="419" y="164"/>
                                </a:lnTo>
                                <a:lnTo>
                                  <a:pt x="419" y="122"/>
                                </a:lnTo>
                                <a:lnTo>
                                  <a:pt x="451" y="122"/>
                                </a:lnTo>
                                <a:lnTo>
                                  <a:pt x="484" y="82"/>
                                </a:lnTo>
                                <a:lnTo>
                                  <a:pt x="515" y="40"/>
                                </a:lnTo>
                                <a:lnTo>
                                  <a:pt x="515" y="0"/>
                                </a:lnTo>
                                <a:lnTo>
                                  <a:pt x="580" y="164"/>
                                </a:lnTo>
                                <a:lnTo>
                                  <a:pt x="580" y="206"/>
                                </a:lnTo>
                                <a:lnTo>
                                  <a:pt x="612" y="245"/>
                                </a:lnTo>
                                <a:lnTo>
                                  <a:pt x="645" y="287"/>
                                </a:lnTo>
                                <a:lnTo>
                                  <a:pt x="645" y="368"/>
                                </a:lnTo>
                                <a:lnTo>
                                  <a:pt x="645" y="409"/>
                                </a:lnTo>
                                <a:lnTo>
                                  <a:pt x="645" y="450"/>
                                </a:lnTo>
                                <a:lnTo>
                                  <a:pt x="645" y="492"/>
                                </a:lnTo>
                                <a:lnTo>
                                  <a:pt x="645" y="533"/>
                                </a:lnTo>
                                <a:lnTo>
                                  <a:pt x="677" y="573"/>
                                </a:lnTo>
                                <a:lnTo>
                                  <a:pt x="709" y="573"/>
                                </a:lnTo>
                                <a:lnTo>
                                  <a:pt x="709" y="614"/>
                                </a:lnTo>
                                <a:lnTo>
                                  <a:pt x="709" y="656"/>
                                </a:lnTo>
                                <a:lnTo>
                                  <a:pt x="677" y="656"/>
                                </a:lnTo>
                                <a:lnTo>
                                  <a:pt x="677" y="695"/>
                                </a:lnTo>
                                <a:lnTo>
                                  <a:pt x="677" y="656"/>
                                </a:lnTo>
                                <a:lnTo>
                                  <a:pt x="645" y="695"/>
                                </a:lnTo>
                                <a:lnTo>
                                  <a:pt x="645" y="737"/>
                                </a:lnTo>
                                <a:lnTo>
                                  <a:pt x="645" y="778"/>
                                </a:lnTo>
                                <a:lnTo>
                                  <a:pt x="612" y="778"/>
                                </a:lnTo>
                                <a:lnTo>
                                  <a:pt x="580" y="778"/>
                                </a:lnTo>
                                <a:lnTo>
                                  <a:pt x="580" y="819"/>
                                </a:lnTo>
                                <a:lnTo>
                                  <a:pt x="580" y="860"/>
                                </a:lnTo>
                                <a:lnTo>
                                  <a:pt x="580" y="900"/>
                                </a:lnTo>
                                <a:lnTo>
                                  <a:pt x="548" y="942"/>
                                </a:lnTo>
                                <a:lnTo>
                                  <a:pt x="548" y="984"/>
                                </a:lnTo>
                                <a:lnTo>
                                  <a:pt x="548" y="1023"/>
                                </a:lnTo>
                                <a:lnTo>
                                  <a:pt x="548" y="1065"/>
                                </a:lnTo>
                                <a:lnTo>
                                  <a:pt x="515" y="1065"/>
                                </a:lnTo>
                                <a:lnTo>
                                  <a:pt x="515" y="1105"/>
                                </a:lnTo>
                                <a:lnTo>
                                  <a:pt x="484" y="1147"/>
                                </a:lnTo>
                                <a:lnTo>
                                  <a:pt x="484" y="1187"/>
                                </a:lnTo>
                                <a:lnTo>
                                  <a:pt x="484" y="1228"/>
                                </a:lnTo>
                                <a:lnTo>
                                  <a:pt x="451" y="1228"/>
                                </a:lnTo>
                                <a:lnTo>
                                  <a:pt x="355" y="1351"/>
                                </a:lnTo>
                                <a:lnTo>
                                  <a:pt x="290" y="1433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9" name="Freeform 3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2" y="1791"/>
                            <a:ext cx="239" cy="2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76" y="573"/>
                              </a:cxn>
                              <a:cxn ang="0">
                                <a:pos x="643" y="573"/>
                              </a:cxn>
                              <a:cxn ang="0">
                                <a:pos x="612" y="573"/>
                              </a:cxn>
                              <a:cxn ang="0">
                                <a:pos x="579" y="615"/>
                              </a:cxn>
                              <a:cxn ang="0">
                                <a:pos x="547" y="615"/>
                              </a:cxn>
                              <a:cxn ang="0">
                                <a:pos x="515" y="615"/>
                              </a:cxn>
                              <a:cxn ang="0">
                                <a:pos x="483" y="655"/>
                              </a:cxn>
                              <a:cxn ang="0">
                                <a:pos x="451" y="696"/>
                              </a:cxn>
                              <a:cxn ang="0">
                                <a:pos x="418" y="738"/>
                              </a:cxn>
                              <a:cxn ang="0">
                                <a:pos x="386" y="778"/>
                              </a:cxn>
                              <a:cxn ang="0">
                                <a:pos x="322" y="820"/>
                              </a:cxn>
                              <a:cxn ang="0">
                                <a:pos x="322" y="778"/>
                              </a:cxn>
                              <a:cxn ang="0">
                                <a:pos x="289" y="738"/>
                              </a:cxn>
                              <a:cxn ang="0">
                                <a:pos x="289" y="696"/>
                              </a:cxn>
                              <a:cxn ang="0">
                                <a:pos x="289" y="655"/>
                              </a:cxn>
                              <a:cxn ang="0">
                                <a:pos x="258" y="655"/>
                              </a:cxn>
                              <a:cxn ang="0">
                                <a:pos x="258" y="615"/>
                              </a:cxn>
                              <a:cxn ang="0">
                                <a:pos x="226" y="615"/>
                              </a:cxn>
                              <a:cxn ang="0">
                                <a:pos x="226" y="573"/>
                              </a:cxn>
                              <a:cxn ang="0">
                                <a:pos x="194" y="532"/>
                              </a:cxn>
                              <a:cxn ang="0">
                                <a:pos x="161" y="492"/>
                              </a:cxn>
                              <a:cxn ang="0">
                                <a:pos x="128" y="492"/>
                              </a:cxn>
                              <a:cxn ang="0">
                                <a:pos x="128" y="451"/>
                              </a:cxn>
                              <a:cxn ang="0">
                                <a:pos x="65" y="368"/>
                              </a:cxn>
                              <a:cxn ang="0">
                                <a:pos x="32" y="287"/>
                              </a:cxn>
                              <a:cxn ang="0">
                                <a:pos x="0" y="287"/>
                              </a:cxn>
                              <a:cxn ang="0">
                                <a:pos x="32" y="287"/>
                              </a:cxn>
                              <a:cxn ang="0">
                                <a:pos x="65" y="287"/>
                              </a:cxn>
                              <a:cxn ang="0">
                                <a:pos x="65" y="246"/>
                              </a:cxn>
                              <a:cxn ang="0">
                                <a:pos x="98" y="246"/>
                              </a:cxn>
                              <a:cxn ang="0">
                                <a:pos x="128" y="204"/>
                              </a:cxn>
                              <a:cxn ang="0">
                                <a:pos x="161" y="204"/>
                              </a:cxn>
                              <a:cxn ang="0">
                                <a:pos x="194" y="165"/>
                              </a:cxn>
                              <a:cxn ang="0">
                                <a:pos x="226" y="123"/>
                              </a:cxn>
                              <a:cxn ang="0">
                                <a:pos x="258" y="123"/>
                              </a:cxn>
                              <a:cxn ang="0">
                                <a:pos x="289" y="123"/>
                              </a:cxn>
                              <a:cxn ang="0">
                                <a:pos x="322" y="123"/>
                              </a:cxn>
                              <a:cxn ang="0">
                                <a:pos x="355" y="123"/>
                              </a:cxn>
                              <a:cxn ang="0">
                                <a:pos x="386" y="123"/>
                              </a:cxn>
                              <a:cxn ang="0">
                                <a:pos x="386" y="82"/>
                              </a:cxn>
                              <a:cxn ang="0">
                                <a:pos x="418" y="82"/>
                              </a:cxn>
                              <a:cxn ang="0">
                                <a:pos x="418" y="41"/>
                              </a:cxn>
                              <a:cxn ang="0">
                                <a:pos x="451" y="41"/>
                              </a:cxn>
                              <a:cxn ang="0">
                                <a:pos x="483" y="0"/>
                              </a:cxn>
                              <a:cxn ang="0">
                                <a:pos x="451" y="0"/>
                              </a:cxn>
                              <a:cxn ang="0">
                                <a:pos x="483" y="41"/>
                              </a:cxn>
                              <a:cxn ang="0">
                                <a:pos x="483" y="82"/>
                              </a:cxn>
                              <a:cxn ang="0">
                                <a:pos x="547" y="246"/>
                              </a:cxn>
                              <a:cxn ang="0">
                                <a:pos x="612" y="451"/>
                              </a:cxn>
                              <a:cxn ang="0">
                                <a:pos x="676" y="573"/>
                              </a:cxn>
                            </a:cxnLst>
                            <a:rect l="0" t="0" r="r" b="b"/>
                            <a:pathLst>
                              <a:path w="676" h="820">
                                <a:moveTo>
                                  <a:pt x="676" y="573"/>
                                </a:moveTo>
                                <a:lnTo>
                                  <a:pt x="643" y="573"/>
                                </a:lnTo>
                                <a:lnTo>
                                  <a:pt x="612" y="573"/>
                                </a:lnTo>
                                <a:lnTo>
                                  <a:pt x="579" y="615"/>
                                </a:lnTo>
                                <a:lnTo>
                                  <a:pt x="547" y="615"/>
                                </a:lnTo>
                                <a:lnTo>
                                  <a:pt x="515" y="615"/>
                                </a:lnTo>
                                <a:lnTo>
                                  <a:pt x="483" y="655"/>
                                </a:lnTo>
                                <a:lnTo>
                                  <a:pt x="451" y="696"/>
                                </a:lnTo>
                                <a:lnTo>
                                  <a:pt x="418" y="738"/>
                                </a:lnTo>
                                <a:lnTo>
                                  <a:pt x="386" y="778"/>
                                </a:lnTo>
                                <a:lnTo>
                                  <a:pt x="322" y="820"/>
                                </a:lnTo>
                                <a:lnTo>
                                  <a:pt x="322" y="778"/>
                                </a:lnTo>
                                <a:lnTo>
                                  <a:pt x="289" y="738"/>
                                </a:lnTo>
                                <a:lnTo>
                                  <a:pt x="289" y="696"/>
                                </a:lnTo>
                                <a:lnTo>
                                  <a:pt x="289" y="655"/>
                                </a:lnTo>
                                <a:lnTo>
                                  <a:pt x="258" y="655"/>
                                </a:lnTo>
                                <a:lnTo>
                                  <a:pt x="258" y="615"/>
                                </a:lnTo>
                                <a:lnTo>
                                  <a:pt x="226" y="615"/>
                                </a:lnTo>
                                <a:lnTo>
                                  <a:pt x="226" y="573"/>
                                </a:lnTo>
                                <a:lnTo>
                                  <a:pt x="194" y="532"/>
                                </a:lnTo>
                                <a:lnTo>
                                  <a:pt x="161" y="492"/>
                                </a:lnTo>
                                <a:lnTo>
                                  <a:pt x="128" y="492"/>
                                </a:lnTo>
                                <a:lnTo>
                                  <a:pt x="128" y="451"/>
                                </a:lnTo>
                                <a:lnTo>
                                  <a:pt x="65" y="368"/>
                                </a:lnTo>
                                <a:lnTo>
                                  <a:pt x="32" y="287"/>
                                </a:lnTo>
                                <a:lnTo>
                                  <a:pt x="0" y="287"/>
                                </a:lnTo>
                                <a:lnTo>
                                  <a:pt x="32" y="287"/>
                                </a:lnTo>
                                <a:lnTo>
                                  <a:pt x="65" y="287"/>
                                </a:lnTo>
                                <a:lnTo>
                                  <a:pt x="65" y="246"/>
                                </a:lnTo>
                                <a:lnTo>
                                  <a:pt x="98" y="246"/>
                                </a:lnTo>
                                <a:lnTo>
                                  <a:pt x="128" y="204"/>
                                </a:lnTo>
                                <a:lnTo>
                                  <a:pt x="161" y="204"/>
                                </a:lnTo>
                                <a:lnTo>
                                  <a:pt x="194" y="165"/>
                                </a:lnTo>
                                <a:lnTo>
                                  <a:pt x="226" y="123"/>
                                </a:lnTo>
                                <a:lnTo>
                                  <a:pt x="258" y="123"/>
                                </a:lnTo>
                                <a:lnTo>
                                  <a:pt x="289" y="123"/>
                                </a:lnTo>
                                <a:lnTo>
                                  <a:pt x="322" y="123"/>
                                </a:lnTo>
                                <a:lnTo>
                                  <a:pt x="355" y="123"/>
                                </a:lnTo>
                                <a:lnTo>
                                  <a:pt x="386" y="123"/>
                                </a:lnTo>
                                <a:lnTo>
                                  <a:pt x="386" y="82"/>
                                </a:lnTo>
                                <a:lnTo>
                                  <a:pt x="418" y="82"/>
                                </a:lnTo>
                                <a:lnTo>
                                  <a:pt x="418" y="41"/>
                                </a:lnTo>
                                <a:lnTo>
                                  <a:pt x="451" y="41"/>
                                </a:lnTo>
                                <a:lnTo>
                                  <a:pt x="483" y="0"/>
                                </a:lnTo>
                                <a:lnTo>
                                  <a:pt x="451" y="0"/>
                                </a:lnTo>
                                <a:lnTo>
                                  <a:pt x="483" y="41"/>
                                </a:lnTo>
                                <a:lnTo>
                                  <a:pt x="483" y="82"/>
                                </a:lnTo>
                                <a:lnTo>
                                  <a:pt x="547" y="246"/>
                                </a:lnTo>
                                <a:lnTo>
                                  <a:pt x="612" y="451"/>
                                </a:lnTo>
                                <a:lnTo>
                                  <a:pt x="676" y="573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Freeform 3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43" y="1717"/>
                            <a:ext cx="217" cy="37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93" y="1473"/>
                              </a:cxn>
                              <a:cxn ang="0">
                                <a:pos x="128" y="1269"/>
                              </a:cxn>
                              <a:cxn ang="0">
                                <a:pos x="32" y="1064"/>
                              </a:cxn>
                              <a:cxn ang="0">
                                <a:pos x="32" y="1023"/>
                              </a:cxn>
                              <a:cxn ang="0">
                                <a:pos x="32" y="983"/>
                              </a:cxn>
                              <a:cxn ang="0">
                                <a:pos x="0" y="901"/>
                              </a:cxn>
                              <a:cxn ang="0">
                                <a:pos x="32" y="901"/>
                              </a:cxn>
                              <a:cxn ang="0">
                                <a:pos x="65" y="901"/>
                              </a:cxn>
                              <a:cxn ang="0">
                                <a:pos x="95" y="901"/>
                              </a:cxn>
                              <a:cxn ang="0">
                                <a:pos x="128" y="859"/>
                              </a:cxn>
                              <a:cxn ang="0">
                                <a:pos x="161" y="817"/>
                              </a:cxn>
                              <a:cxn ang="0">
                                <a:pos x="161" y="778"/>
                              </a:cxn>
                              <a:cxn ang="0">
                                <a:pos x="193" y="736"/>
                              </a:cxn>
                              <a:cxn ang="0">
                                <a:pos x="225" y="696"/>
                              </a:cxn>
                              <a:cxn ang="0">
                                <a:pos x="257" y="655"/>
                              </a:cxn>
                              <a:cxn ang="0">
                                <a:pos x="257" y="614"/>
                              </a:cxn>
                              <a:cxn ang="0">
                                <a:pos x="289" y="531"/>
                              </a:cxn>
                              <a:cxn ang="0">
                                <a:pos x="322" y="245"/>
                              </a:cxn>
                              <a:cxn ang="0">
                                <a:pos x="354" y="0"/>
                              </a:cxn>
                              <a:cxn ang="0">
                                <a:pos x="385" y="0"/>
                              </a:cxn>
                              <a:cxn ang="0">
                                <a:pos x="515" y="0"/>
                              </a:cxn>
                              <a:cxn ang="0">
                                <a:pos x="546" y="245"/>
                              </a:cxn>
                              <a:cxn ang="0">
                                <a:pos x="546" y="286"/>
                              </a:cxn>
                              <a:cxn ang="0">
                                <a:pos x="546" y="328"/>
                              </a:cxn>
                              <a:cxn ang="0">
                                <a:pos x="546" y="368"/>
                              </a:cxn>
                              <a:cxn ang="0">
                                <a:pos x="546" y="409"/>
                              </a:cxn>
                              <a:cxn ang="0">
                                <a:pos x="546" y="450"/>
                              </a:cxn>
                              <a:cxn ang="0">
                                <a:pos x="546" y="490"/>
                              </a:cxn>
                              <a:cxn ang="0">
                                <a:pos x="546" y="531"/>
                              </a:cxn>
                              <a:cxn ang="0">
                                <a:pos x="546" y="573"/>
                              </a:cxn>
                              <a:cxn ang="0">
                                <a:pos x="579" y="614"/>
                              </a:cxn>
                              <a:cxn ang="0">
                                <a:pos x="579" y="655"/>
                              </a:cxn>
                              <a:cxn ang="0">
                                <a:pos x="579" y="696"/>
                              </a:cxn>
                              <a:cxn ang="0">
                                <a:pos x="579" y="736"/>
                              </a:cxn>
                              <a:cxn ang="0">
                                <a:pos x="611" y="859"/>
                              </a:cxn>
                              <a:cxn ang="0">
                                <a:pos x="611" y="983"/>
                              </a:cxn>
                              <a:cxn ang="0">
                                <a:pos x="611" y="1023"/>
                              </a:cxn>
                              <a:cxn ang="0">
                                <a:pos x="579" y="1145"/>
                              </a:cxn>
                              <a:cxn ang="0">
                                <a:pos x="579" y="1187"/>
                              </a:cxn>
                              <a:cxn ang="0">
                                <a:pos x="579" y="1269"/>
                              </a:cxn>
                              <a:cxn ang="0">
                                <a:pos x="546" y="1351"/>
                              </a:cxn>
                              <a:cxn ang="0">
                                <a:pos x="515" y="1392"/>
                              </a:cxn>
                              <a:cxn ang="0">
                                <a:pos x="482" y="1392"/>
                              </a:cxn>
                              <a:cxn ang="0">
                                <a:pos x="418" y="1392"/>
                              </a:cxn>
                              <a:cxn ang="0">
                                <a:pos x="385" y="1433"/>
                              </a:cxn>
                              <a:cxn ang="0">
                                <a:pos x="354" y="1433"/>
                              </a:cxn>
                              <a:cxn ang="0">
                                <a:pos x="289" y="1473"/>
                              </a:cxn>
                              <a:cxn ang="0">
                                <a:pos x="193" y="1473"/>
                              </a:cxn>
                            </a:cxnLst>
                            <a:rect l="0" t="0" r="r" b="b"/>
                            <a:pathLst>
                              <a:path w="611" h="1473">
                                <a:moveTo>
                                  <a:pt x="193" y="1473"/>
                                </a:moveTo>
                                <a:lnTo>
                                  <a:pt x="128" y="1269"/>
                                </a:lnTo>
                                <a:lnTo>
                                  <a:pt x="32" y="1064"/>
                                </a:lnTo>
                                <a:lnTo>
                                  <a:pt x="32" y="1023"/>
                                </a:lnTo>
                                <a:lnTo>
                                  <a:pt x="32" y="983"/>
                                </a:lnTo>
                                <a:lnTo>
                                  <a:pt x="0" y="901"/>
                                </a:lnTo>
                                <a:lnTo>
                                  <a:pt x="32" y="901"/>
                                </a:lnTo>
                                <a:lnTo>
                                  <a:pt x="65" y="901"/>
                                </a:lnTo>
                                <a:lnTo>
                                  <a:pt x="95" y="901"/>
                                </a:lnTo>
                                <a:lnTo>
                                  <a:pt x="128" y="859"/>
                                </a:lnTo>
                                <a:lnTo>
                                  <a:pt x="161" y="817"/>
                                </a:lnTo>
                                <a:lnTo>
                                  <a:pt x="161" y="778"/>
                                </a:lnTo>
                                <a:lnTo>
                                  <a:pt x="193" y="736"/>
                                </a:lnTo>
                                <a:lnTo>
                                  <a:pt x="225" y="696"/>
                                </a:lnTo>
                                <a:lnTo>
                                  <a:pt x="257" y="655"/>
                                </a:lnTo>
                                <a:lnTo>
                                  <a:pt x="257" y="614"/>
                                </a:lnTo>
                                <a:lnTo>
                                  <a:pt x="289" y="531"/>
                                </a:lnTo>
                                <a:lnTo>
                                  <a:pt x="322" y="245"/>
                                </a:lnTo>
                                <a:lnTo>
                                  <a:pt x="354" y="0"/>
                                </a:lnTo>
                                <a:lnTo>
                                  <a:pt x="385" y="0"/>
                                </a:lnTo>
                                <a:lnTo>
                                  <a:pt x="515" y="0"/>
                                </a:lnTo>
                                <a:lnTo>
                                  <a:pt x="546" y="245"/>
                                </a:lnTo>
                                <a:lnTo>
                                  <a:pt x="546" y="286"/>
                                </a:lnTo>
                                <a:lnTo>
                                  <a:pt x="546" y="328"/>
                                </a:lnTo>
                                <a:lnTo>
                                  <a:pt x="546" y="368"/>
                                </a:lnTo>
                                <a:lnTo>
                                  <a:pt x="546" y="409"/>
                                </a:lnTo>
                                <a:lnTo>
                                  <a:pt x="546" y="450"/>
                                </a:lnTo>
                                <a:lnTo>
                                  <a:pt x="546" y="490"/>
                                </a:lnTo>
                                <a:lnTo>
                                  <a:pt x="546" y="531"/>
                                </a:lnTo>
                                <a:lnTo>
                                  <a:pt x="546" y="573"/>
                                </a:lnTo>
                                <a:lnTo>
                                  <a:pt x="579" y="614"/>
                                </a:lnTo>
                                <a:lnTo>
                                  <a:pt x="579" y="655"/>
                                </a:lnTo>
                                <a:lnTo>
                                  <a:pt x="579" y="696"/>
                                </a:lnTo>
                                <a:lnTo>
                                  <a:pt x="579" y="736"/>
                                </a:lnTo>
                                <a:lnTo>
                                  <a:pt x="611" y="859"/>
                                </a:lnTo>
                                <a:lnTo>
                                  <a:pt x="611" y="983"/>
                                </a:lnTo>
                                <a:lnTo>
                                  <a:pt x="611" y="1023"/>
                                </a:lnTo>
                                <a:lnTo>
                                  <a:pt x="579" y="1145"/>
                                </a:lnTo>
                                <a:lnTo>
                                  <a:pt x="579" y="1187"/>
                                </a:lnTo>
                                <a:lnTo>
                                  <a:pt x="579" y="1269"/>
                                </a:lnTo>
                                <a:lnTo>
                                  <a:pt x="546" y="1351"/>
                                </a:lnTo>
                                <a:lnTo>
                                  <a:pt x="515" y="1392"/>
                                </a:lnTo>
                                <a:lnTo>
                                  <a:pt x="482" y="1392"/>
                                </a:lnTo>
                                <a:lnTo>
                                  <a:pt x="418" y="1392"/>
                                </a:lnTo>
                                <a:lnTo>
                                  <a:pt x="385" y="1433"/>
                                </a:lnTo>
                                <a:lnTo>
                                  <a:pt x="354" y="1433"/>
                                </a:lnTo>
                                <a:lnTo>
                                  <a:pt x="289" y="1473"/>
                                </a:lnTo>
                                <a:lnTo>
                                  <a:pt x="193" y="1473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Freeform 3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3" y="2210"/>
                            <a:ext cx="250" cy="19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7" y="655"/>
                              </a:cxn>
                              <a:cxn ang="0">
                                <a:pos x="33" y="655"/>
                              </a:cxn>
                              <a:cxn ang="0">
                                <a:pos x="33" y="655"/>
                              </a:cxn>
                              <a:cxn ang="0">
                                <a:pos x="33" y="574"/>
                              </a:cxn>
                              <a:cxn ang="0">
                                <a:pos x="33" y="492"/>
                              </a:cxn>
                              <a:cxn ang="0">
                                <a:pos x="65" y="450"/>
                              </a:cxn>
                              <a:cxn ang="0">
                                <a:pos x="97" y="411"/>
                              </a:cxn>
                              <a:cxn ang="0">
                                <a:pos x="130" y="328"/>
                              </a:cxn>
                              <a:cxn ang="0">
                                <a:pos x="161" y="288"/>
                              </a:cxn>
                              <a:cxn ang="0">
                                <a:pos x="194" y="247"/>
                              </a:cxn>
                              <a:cxn ang="0">
                                <a:pos x="258" y="164"/>
                              </a:cxn>
                              <a:cxn ang="0">
                                <a:pos x="258" y="164"/>
                              </a:cxn>
                              <a:cxn ang="0">
                                <a:pos x="323" y="123"/>
                              </a:cxn>
                              <a:cxn ang="0">
                                <a:pos x="354" y="83"/>
                              </a:cxn>
                              <a:cxn ang="0">
                                <a:pos x="387" y="0"/>
                              </a:cxn>
                              <a:cxn ang="0">
                                <a:pos x="419" y="42"/>
                              </a:cxn>
                              <a:cxn ang="0">
                                <a:pos x="483" y="42"/>
                              </a:cxn>
                              <a:cxn ang="0">
                                <a:pos x="548" y="83"/>
                              </a:cxn>
                              <a:cxn ang="0">
                                <a:pos x="611" y="83"/>
                              </a:cxn>
                              <a:cxn ang="0">
                                <a:pos x="676" y="83"/>
                              </a:cxn>
                              <a:cxn ang="0">
                                <a:pos x="709" y="123"/>
                              </a:cxn>
                              <a:cxn ang="0">
                                <a:pos x="676" y="164"/>
                              </a:cxn>
                              <a:cxn ang="0">
                                <a:pos x="676" y="247"/>
                              </a:cxn>
                              <a:cxn ang="0">
                                <a:pos x="644" y="328"/>
                              </a:cxn>
                              <a:cxn ang="0">
                                <a:pos x="644" y="411"/>
                              </a:cxn>
                              <a:cxn ang="0">
                                <a:pos x="611" y="492"/>
                              </a:cxn>
                              <a:cxn ang="0">
                                <a:pos x="548" y="534"/>
                              </a:cxn>
                              <a:cxn ang="0">
                                <a:pos x="548" y="616"/>
                              </a:cxn>
                              <a:cxn ang="0">
                                <a:pos x="548" y="697"/>
                              </a:cxn>
                              <a:cxn ang="0">
                                <a:pos x="515" y="739"/>
                              </a:cxn>
                              <a:cxn ang="0">
                                <a:pos x="451" y="739"/>
                              </a:cxn>
                              <a:cxn ang="0">
                                <a:pos x="387" y="739"/>
                              </a:cxn>
                              <a:cxn ang="0">
                                <a:pos x="323" y="697"/>
                              </a:cxn>
                              <a:cxn ang="0">
                                <a:pos x="258" y="697"/>
                              </a:cxn>
                              <a:cxn ang="0">
                                <a:pos x="194" y="697"/>
                              </a:cxn>
                              <a:cxn ang="0">
                                <a:pos x="130" y="697"/>
                              </a:cxn>
                            </a:cxnLst>
                            <a:rect l="0" t="0" r="r" b="b"/>
                            <a:pathLst>
                              <a:path w="709" h="739">
                                <a:moveTo>
                                  <a:pt x="130" y="697"/>
                                </a:moveTo>
                                <a:lnTo>
                                  <a:pt x="97" y="655"/>
                                </a:lnTo>
                                <a:lnTo>
                                  <a:pt x="65" y="655"/>
                                </a:lnTo>
                                <a:lnTo>
                                  <a:pt x="33" y="655"/>
                                </a:lnTo>
                                <a:lnTo>
                                  <a:pt x="0" y="697"/>
                                </a:lnTo>
                                <a:lnTo>
                                  <a:pt x="33" y="655"/>
                                </a:lnTo>
                                <a:lnTo>
                                  <a:pt x="33" y="616"/>
                                </a:lnTo>
                                <a:lnTo>
                                  <a:pt x="33" y="574"/>
                                </a:lnTo>
                                <a:lnTo>
                                  <a:pt x="33" y="534"/>
                                </a:lnTo>
                                <a:lnTo>
                                  <a:pt x="33" y="492"/>
                                </a:lnTo>
                                <a:lnTo>
                                  <a:pt x="65" y="492"/>
                                </a:lnTo>
                                <a:lnTo>
                                  <a:pt x="65" y="450"/>
                                </a:lnTo>
                                <a:lnTo>
                                  <a:pt x="65" y="411"/>
                                </a:lnTo>
                                <a:lnTo>
                                  <a:pt x="97" y="411"/>
                                </a:lnTo>
                                <a:lnTo>
                                  <a:pt x="97" y="369"/>
                                </a:lnTo>
                                <a:lnTo>
                                  <a:pt x="130" y="328"/>
                                </a:lnTo>
                                <a:lnTo>
                                  <a:pt x="130" y="288"/>
                                </a:lnTo>
                                <a:lnTo>
                                  <a:pt x="161" y="288"/>
                                </a:lnTo>
                                <a:lnTo>
                                  <a:pt x="194" y="288"/>
                                </a:lnTo>
                                <a:lnTo>
                                  <a:pt x="194" y="247"/>
                                </a:lnTo>
                                <a:lnTo>
                                  <a:pt x="226" y="206"/>
                                </a:lnTo>
                                <a:lnTo>
                                  <a:pt x="258" y="164"/>
                                </a:lnTo>
                                <a:lnTo>
                                  <a:pt x="258" y="206"/>
                                </a:lnTo>
                                <a:lnTo>
                                  <a:pt x="258" y="164"/>
                                </a:lnTo>
                                <a:lnTo>
                                  <a:pt x="290" y="123"/>
                                </a:lnTo>
                                <a:lnTo>
                                  <a:pt x="323" y="123"/>
                                </a:lnTo>
                                <a:lnTo>
                                  <a:pt x="354" y="123"/>
                                </a:lnTo>
                                <a:lnTo>
                                  <a:pt x="354" y="83"/>
                                </a:lnTo>
                                <a:lnTo>
                                  <a:pt x="387" y="83"/>
                                </a:lnTo>
                                <a:lnTo>
                                  <a:pt x="387" y="0"/>
                                </a:lnTo>
                                <a:lnTo>
                                  <a:pt x="419" y="0"/>
                                </a:lnTo>
                                <a:lnTo>
                                  <a:pt x="419" y="42"/>
                                </a:lnTo>
                                <a:lnTo>
                                  <a:pt x="451" y="42"/>
                                </a:lnTo>
                                <a:lnTo>
                                  <a:pt x="483" y="42"/>
                                </a:lnTo>
                                <a:lnTo>
                                  <a:pt x="515" y="83"/>
                                </a:lnTo>
                                <a:lnTo>
                                  <a:pt x="548" y="83"/>
                                </a:lnTo>
                                <a:lnTo>
                                  <a:pt x="580" y="83"/>
                                </a:lnTo>
                                <a:lnTo>
                                  <a:pt x="611" y="83"/>
                                </a:lnTo>
                                <a:lnTo>
                                  <a:pt x="644" y="83"/>
                                </a:lnTo>
                                <a:lnTo>
                                  <a:pt x="676" y="83"/>
                                </a:lnTo>
                                <a:lnTo>
                                  <a:pt x="709" y="83"/>
                                </a:lnTo>
                                <a:lnTo>
                                  <a:pt x="709" y="123"/>
                                </a:lnTo>
                                <a:lnTo>
                                  <a:pt x="709" y="164"/>
                                </a:lnTo>
                                <a:lnTo>
                                  <a:pt x="676" y="164"/>
                                </a:lnTo>
                                <a:lnTo>
                                  <a:pt x="676" y="206"/>
                                </a:lnTo>
                                <a:lnTo>
                                  <a:pt x="676" y="247"/>
                                </a:lnTo>
                                <a:lnTo>
                                  <a:pt x="676" y="288"/>
                                </a:lnTo>
                                <a:lnTo>
                                  <a:pt x="644" y="328"/>
                                </a:lnTo>
                                <a:lnTo>
                                  <a:pt x="644" y="369"/>
                                </a:lnTo>
                                <a:lnTo>
                                  <a:pt x="644" y="411"/>
                                </a:lnTo>
                                <a:lnTo>
                                  <a:pt x="644" y="450"/>
                                </a:lnTo>
                                <a:lnTo>
                                  <a:pt x="611" y="492"/>
                                </a:lnTo>
                                <a:lnTo>
                                  <a:pt x="580" y="492"/>
                                </a:lnTo>
                                <a:lnTo>
                                  <a:pt x="548" y="534"/>
                                </a:lnTo>
                                <a:lnTo>
                                  <a:pt x="548" y="574"/>
                                </a:lnTo>
                                <a:lnTo>
                                  <a:pt x="548" y="616"/>
                                </a:lnTo>
                                <a:lnTo>
                                  <a:pt x="580" y="655"/>
                                </a:lnTo>
                                <a:lnTo>
                                  <a:pt x="548" y="697"/>
                                </a:lnTo>
                                <a:lnTo>
                                  <a:pt x="515" y="697"/>
                                </a:lnTo>
                                <a:lnTo>
                                  <a:pt x="515" y="739"/>
                                </a:lnTo>
                                <a:lnTo>
                                  <a:pt x="483" y="739"/>
                                </a:lnTo>
                                <a:lnTo>
                                  <a:pt x="451" y="739"/>
                                </a:lnTo>
                                <a:lnTo>
                                  <a:pt x="419" y="739"/>
                                </a:lnTo>
                                <a:lnTo>
                                  <a:pt x="387" y="739"/>
                                </a:lnTo>
                                <a:lnTo>
                                  <a:pt x="354" y="697"/>
                                </a:lnTo>
                                <a:lnTo>
                                  <a:pt x="323" y="697"/>
                                </a:lnTo>
                                <a:lnTo>
                                  <a:pt x="290" y="697"/>
                                </a:lnTo>
                                <a:lnTo>
                                  <a:pt x="258" y="697"/>
                                </a:lnTo>
                                <a:lnTo>
                                  <a:pt x="226" y="697"/>
                                </a:lnTo>
                                <a:lnTo>
                                  <a:pt x="194" y="697"/>
                                </a:lnTo>
                                <a:lnTo>
                                  <a:pt x="161" y="697"/>
                                </a:lnTo>
                                <a:lnTo>
                                  <a:pt x="130" y="69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Freeform 3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8" y="2438"/>
                            <a:ext cx="250" cy="7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9" y="205"/>
                              </a:cxn>
                              <a:cxn ang="0">
                                <a:pos x="676" y="246"/>
                              </a:cxn>
                              <a:cxn ang="0">
                                <a:pos x="676" y="286"/>
                              </a:cxn>
                              <a:cxn ang="0">
                                <a:pos x="645" y="286"/>
                              </a:cxn>
                              <a:cxn ang="0">
                                <a:pos x="612" y="286"/>
                              </a:cxn>
                              <a:cxn ang="0">
                                <a:pos x="579" y="286"/>
                              </a:cxn>
                              <a:cxn ang="0">
                                <a:pos x="579" y="246"/>
                              </a:cxn>
                              <a:cxn ang="0">
                                <a:pos x="548" y="246"/>
                              </a:cxn>
                              <a:cxn ang="0">
                                <a:pos x="516" y="246"/>
                              </a:cxn>
                              <a:cxn ang="0">
                                <a:pos x="484" y="246"/>
                              </a:cxn>
                              <a:cxn ang="0">
                                <a:pos x="451" y="246"/>
                              </a:cxn>
                              <a:cxn ang="0">
                                <a:pos x="419" y="246"/>
                              </a:cxn>
                              <a:cxn ang="0">
                                <a:pos x="387" y="246"/>
                              </a:cxn>
                              <a:cxn ang="0">
                                <a:pos x="355" y="246"/>
                              </a:cxn>
                              <a:cxn ang="0">
                                <a:pos x="322" y="246"/>
                              </a:cxn>
                              <a:cxn ang="0">
                                <a:pos x="290" y="246"/>
                              </a:cxn>
                              <a:cxn ang="0">
                                <a:pos x="258" y="246"/>
                              </a:cxn>
                              <a:cxn ang="0">
                                <a:pos x="227" y="286"/>
                              </a:cxn>
                              <a:cxn ang="0">
                                <a:pos x="194" y="286"/>
                              </a:cxn>
                              <a:cxn ang="0">
                                <a:pos x="194" y="246"/>
                              </a:cxn>
                              <a:cxn ang="0">
                                <a:pos x="161" y="246"/>
                              </a:cxn>
                              <a:cxn ang="0">
                                <a:pos x="161" y="205"/>
                              </a:cxn>
                              <a:cxn ang="0">
                                <a:pos x="130" y="205"/>
                              </a:cxn>
                              <a:cxn ang="0">
                                <a:pos x="130" y="164"/>
                              </a:cxn>
                              <a:cxn ang="0">
                                <a:pos x="98" y="122"/>
                              </a:cxn>
                              <a:cxn ang="0">
                                <a:pos x="65" y="122"/>
                              </a:cxn>
                              <a:cxn ang="0">
                                <a:pos x="33" y="122"/>
                              </a:cxn>
                              <a:cxn ang="0">
                                <a:pos x="0" y="82"/>
                              </a:cxn>
                              <a:cxn ang="0">
                                <a:pos x="0" y="41"/>
                              </a:cxn>
                              <a:cxn ang="0">
                                <a:pos x="0" y="0"/>
                              </a:cxn>
                              <a:cxn ang="0">
                                <a:pos x="258" y="82"/>
                              </a:cxn>
                              <a:cxn ang="0">
                                <a:pos x="419" y="122"/>
                              </a:cxn>
                              <a:cxn ang="0">
                                <a:pos x="709" y="164"/>
                              </a:cxn>
                              <a:cxn ang="0">
                                <a:pos x="709" y="205"/>
                              </a:cxn>
                            </a:cxnLst>
                            <a:rect l="0" t="0" r="r" b="b"/>
                            <a:pathLst>
                              <a:path w="709" h="286">
                                <a:moveTo>
                                  <a:pt x="709" y="205"/>
                                </a:moveTo>
                                <a:lnTo>
                                  <a:pt x="676" y="246"/>
                                </a:lnTo>
                                <a:lnTo>
                                  <a:pt x="676" y="286"/>
                                </a:lnTo>
                                <a:lnTo>
                                  <a:pt x="645" y="286"/>
                                </a:lnTo>
                                <a:lnTo>
                                  <a:pt x="612" y="286"/>
                                </a:lnTo>
                                <a:lnTo>
                                  <a:pt x="579" y="286"/>
                                </a:lnTo>
                                <a:lnTo>
                                  <a:pt x="579" y="246"/>
                                </a:lnTo>
                                <a:lnTo>
                                  <a:pt x="548" y="246"/>
                                </a:lnTo>
                                <a:lnTo>
                                  <a:pt x="516" y="246"/>
                                </a:lnTo>
                                <a:lnTo>
                                  <a:pt x="484" y="246"/>
                                </a:lnTo>
                                <a:lnTo>
                                  <a:pt x="451" y="246"/>
                                </a:lnTo>
                                <a:lnTo>
                                  <a:pt x="419" y="246"/>
                                </a:lnTo>
                                <a:lnTo>
                                  <a:pt x="387" y="246"/>
                                </a:lnTo>
                                <a:lnTo>
                                  <a:pt x="355" y="246"/>
                                </a:lnTo>
                                <a:lnTo>
                                  <a:pt x="322" y="246"/>
                                </a:lnTo>
                                <a:lnTo>
                                  <a:pt x="290" y="246"/>
                                </a:lnTo>
                                <a:lnTo>
                                  <a:pt x="258" y="246"/>
                                </a:lnTo>
                                <a:lnTo>
                                  <a:pt x="227" y="286"/>
                                </a:lnTo>
                                <a:lnTo>
                                  <a:pt x="194" y="286"/>
                                </a:lnTo>
                                <a:lnTo>
                                  <a:pt x="194" y="246"/>
                                </a:lnTo>
                                <a:lnTo>
                                  <a:pt x="161" y="246"/>
                                </a:lnTo>
                                <a:lnTo>
                                  <a:pt x="161" y="205"/>
                                </a:lnTo>
                                <a:lnTo>
                                  <a:pt x="130" y="205"/>
                                </a:lnTo>
                                <a:lnTo>
                                  <a:pt x="130" y="164"/>
                                </a:lnTo>
                                <a:lnTo>
                                  <a:pt x="98" y="122"/>
                                </a:lnTo>
                                <a:lnTo>
                                  <a:pt x="65" y="122"/>
                                </a:lnTo>
                                <a:lnTo>
                                  <a:pt x="33" y="122"/>
                                </a:lnTo>
                                <a:lnTo>
                                  <a:pt x="0" y="82"/>
                                </a:lnTo>
                                <a:lnTo>
                                  <a:pt x="0" y="41"/>
                                </a:lnTo>
                                <a:lnTo>
                                  <a:pt x="0" y="0"/>
                                </a:lnTo>
                                <a:lnTo>
                                  <a:pt x="258" y="82"/>
                                </a:lnTo>
                                <a:lnTo>
                                  <a:pt x="419" y="122"/>
                                </a:lnTo>
                                <a:lnTo>
                                  <a:pt x="709" y="164"/>
                                </a:lnTo>
                                <a:lnTo>
                                  <a:pt x="709" y="205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" name="Freeform 3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9" y="1853"/>
                            <a:ext cx="387" cy="4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71" y="1106"/>
                              </a:cxn>
                              <a:cxn ang="0">
                                <a:pos x="708" y="1106"/>
                              </a:cxn>
                              <a:cxn ang="0">
                                <a:pos x="675" y="1148"/>
                              </a:cxn>
                              <a:cxn ang="0">
                                <a:pos x="612" y="1148"/>
                              </a:cxn>
                              <a:cxn ang="0">
                                <a:pos x="546" y="1106"/>
                              </a:cxn>
                              <a:cxn ang="0">
                                <a:pos x="481" y="1148"/>
                              </a:cxn>
                              <a:cxn ang="0">
                                <a:pos x="451" y="1187"/>
                              </a:cxn>
                              <a:cxn ang="0">
                                <a:pos x="385" y="1270"/>
                              </a:cxn>
                              <a:cxn ang="0">
                                <a:pos x="322" y="1311"/>
                              </a:cxn>
                              <a:cxn ang="0">
                                <a:pos x="289" y="1352"/>
                              </a:cxn>
                              <a:cxn ang="0">
                                <a:pos x="257" y="1392"/>
                              </a:cxn>
                              <a:cxn ang="0">
                                <a:pos x="224" y="1475"/>
                              </a:cxn>
                              <a:cxn ang="0">
                                <a:pos x="194" y="1515"/>
                              </a:cxn>
                              <a:cxn ang="0">
                                <a:pos x="128" y="1556"/>
                              </a:cxn>
                              <a:cxn ang="0">
                                <a:pos x="96" y="1556"/>
                              </a:cxn>
                              <a:cxn ang="0">
                                <a:pos x="64" y="1475"/>
                              </a:cxn>
                              <a:cxn ang="0">
                                <a:pos x="32" y="1392"/>
                              </a:cxn>
                              <a:cxn ang="0">
                                <a:pos x="0" y="1352"/>
                              </a:cxn>
                              <a:cxn ang="0">
                                <a:pos x="32" y="1187"/>
                              </a:cxn>
                              <a:cxn ang="0">
                                <a:pos x="32" y="1025"/>
                              </a:cxn>
                              <a:cxn ang="0">
                                <a:pos x="32" y="859"/>
                              </a:cxn>
                              <a:cxn ang="0">
                                <a:pos x="64" y="697"/>
                              </a:cxn>
                              <a:cxn ang="0">
                                <a:pos x="96" y="492"/>
                              </a:cxn>
                              <a:cxn ang="0">
                                <a:pos x="128" y="409"/>
                              </a:cxn>
                              <a:cxn ang="0">
                                <a:pos x="194" y="286"/>
                              </a:cxn>
                              <a:cxn ang="0">
                                <a:pos x="224" y="205"/>
                              </a:cxn>
                              <a:cxn ang="0">
                                <a:pos x="289" y="205"/>
                              </a:cxn>
                              <a:cxn ang="0">
                                <a:pos x="353" y="165"/>
                              </a:cxn>
                              <a:cxn ang="0">
                                <a:pos x="385" y="81"/>
                              </a:cxn>
                              <a:cxn ang="0">
                                <a:pos x="451" y="81"/>
                              </a:cxn>
                              <a:cxn ang="0">
                                <a:pos x="514" y="81"/>
                              </a:cxn>
                              <a:cxn ang="0">
                                <a:pos x="579" y="42"/>
                              </a:cxn>
                              <a:cxn ang="0">
                                <a:pos x="642" y="42"/>
                              </a:cxn>
                              <a:cxn ang="0">
                                <a:pos x="675" y="0"/>
                              </a:cxn>
                              <a:cxn ang="0">
                                <a:pos x="708" y="42"/>
                              </a:cxn>
                              <a:cxn ang="0">
                                <a:pos x="771" y="42"/>
                              </a:cxn>
                              <a:cxn ang="0">
                                <a:pos x="836" y="123"/>
                              </a:cxn>
                              <a:cxn ang="0">
                                <a:pos x="900" y="246"/>
                              </a:cxn>
                              <a:cxn ang="0">
                                <a:pos x="965" y="286"/>
                              </a:cxn>
                              <a:cxn ang="0">
                                <a:pos x="997" y="370"/>
                              </a:cxn>
                              <a:cxn ang="0">
                                <a:pos x="1029" y="409"/>
                              </a:cxn>
                              <a:cxn ang="0">
                                <a:pos x="1060" y="451"/>
                              </a:cxn>
                              <a:cxn ang="0">
                                <a:pos x="1093" y="533"/>
                              </a:cxn>
                              <a:cxn ang="0">
                                <a:pos x="1093" y="614"/>
                              </a:cxn>
                              <a:cxn ang="0">
                                <a:pos x="1060" y="697"/>
                              </a:cxn>
                              <a:cxn ang="0">
                                <a:pos x="1029" y="778"/>
                              </a:cxn>
                              <a:cxn ang="0">
                                <a:pos x="997" y="859"/>
                              </a:cxn>
                              <a:cxn ang="0">
                                <a:pos x="932" y="901"/>
                              </a:cxn>
                              <a:cxn ang="0">
                                <a:pos x="900" y="942"/>
                              </a:cxn>
                              <a:cxn ang="0">
                                <a:pos x="869" y="1025"/>
                              </a:cxn>
                              <a:cxn ang="0">
                                <a:pos x="836" y="1064"/>
                              </a:cxn>
                              <a:cxn ang="0">
                                <a:pos x="803" y="1106"/>
                              </a:cxn>
                              <a:cxn ang="0">
                                <a:pos x="771" y="1148"/>
                              </a:cxn>
                            </a:cxnLst>
                            <a:rect l="0" t="0" r="r" b="b"/>
                            <a:pathLst>
                              <a:path w="1093" h="1598">
                                <a:moveTo>
                                  <a:pt x="771" y="1148"/>
                                </a:moveTo>
                                <a:lnTo>
                                  <a:pt x="771" y="1106"/>
                                </a:lnTo>
                                <a:lnTo>
                                  <a:pt x="740" y="1106"/>
                                </a:lnTo>
                                <a:lnTo>
                                  <a:pt x="708" y="1106"/>
                                </a:lnTo>
                                <a:lnTo>
                                  <a:pt x="708" y="1148"/>
                                </a:lnTo>
                                <a:lnTo>
                                  <a:pt x="675" y="1148"/>
                                </a:lnTo>
                                <a:lnTo>
                                  <a:pt x="642" y="1148"/>
                                </a:lnTo>
                                <a:lnTo>
                                  <a:pt x="612" y="1148"/>
                                </a:lnTo>
                                <a:lnTo>
                                  <a:pt x="579" y="1148"/>
                                </a:lnTo>
                                <a:lnTo>
                                  <a:pt x="546" y="1106"/>
                                </a:lnTo>
                                <a:lnTo>
                                  <a:pt x="514" y="1106"/>
                                </a:lnTo>
                                <a:lnTo>
                                  <a:pt x="481" y="1148"/>
                                </a:lnTo>
                                <a:lnTo>
                                  <a:pt x="451" y="1148"/>
                                </a:lnTo>
                                <a:lnTo>
                                  <a:pt x="451" y="1187"/>
                                </a:lnTo>
                                <a:lnTo>
                                  <a:pt x="418" y="1229"/>
                                </a:lnTo>
                                <a:lnTo>
                                  <a:pt x="385" y="1270"/>
                                </a:lnTo>
                                <a:lnTo>
                                  <a:pt x="353" y="1270"/>
                                </a:lnTo>
                                <a:lnTo>
                                  <a:pt x="322" y="1311"/>
                                </a:lnTo>
                                <a:lnTo>
                                  <a:pt x="289" y="1311"/>
                                </a:lnTo>
                                <a:lnTo>
                                  <a:pt x="289" y="1352"/>
                                </a:lnTo>
                                <a:lnTo>
                                  <a:pt x="257" y="1352"/>
                                </a:lnTo>
                                <a:lnTo>
                                  <a:pt x="257" y="1392"/>
                                </a:lnTo>
                                <a:lnTo>
                                  <a:pt x="257" y="1475"/>
                                </a:lnTo>
                                <a:lnTo>
                                  <a:pt x="224" y="1475"/>
                                </a:lnTo>
                                <a:lnTo>
                                  <a:pt x="224" y="1515"/>
                                </a:lnTo>
                                <a:lnTo>
                                  <a:pt x="194" y="1515"/>
                                </a:lnTo>
                                <a:lnTo>
                                  <a:pt x="161" y="1515"/>
                                </a:lnTo>
                                <a:lnTo>
                                  <a:pt x="128" y="1556"/>
                                </a:lnTo>
                                <a:lnTo>
                                  <a:pt x="128" y="1598"/>
                                </a:lnTo>
                                <a:lnTo>
                                  <a:pt x="96" y="1556"/>
                                </a:lnTo>
                                <a:lnTo>
                                  <a:pt x="96" y="1515"/>
                                </a:lnTo>
                                <a:lnTo>
                                  <a:pt x="64" y="1475"/>
                                </a:lnTo>
                                <a:lnTo>
                                  <a:pt x="32" y="1434"/>
                                </a:lnTo>
                                <a:lnTo>
                                  <a:pt x="32" y="1392"/>
                                </a:lnTo>
                                <a:lnTo>
                                  <a:pt x="0" y="1392"/>
                                </a:lnTo>
                                <a:lnTo>
                                  <a:pt x="0" y="1352"/>
                                </a:lnTo>
                                <a:lnTo>
                                  <a:pt x="0" y="1311"/>
                                </a:lnTo>
                                <a:lnTo>
                                  <a:pt x="32" y="1187"/>
                                </a:lnTo>
                                <a:lnTo>
                                  <a:pt x="32" y="1106"/>
                                </a:lnTo>
                                <a:lnTo>
                                  <a:pt x="32" y="1025"/>
                                </a:lnTo>
                                <a:lnTo>
                                  <a:pt x="32" y="942"/>
                                </a:lnTo>
                                <a:lnTo>
                                  <a:pt x="32" y="859"/>
                                </a:lnTo>
                                <a:lnTo>
                                  <a:pt x="64" y="737"/>
                                </a:lnTo>
                                <a:lnTo>
                                  <a:pt x="64" y="697"/>
                                </a:lnTo>
                                <a:lnTo>
                                  <a:pt x="64" y="573"/>
                                </a:lnTo>
                                <a:lnTo>
                                  <a:pt x="96" y="492"/>
                                </a:lnTo>
                                <a:lnTo>
                                  <a:pt x="128" y="451"/>
                                </a:lnTo>
                                <a:lnTo>
                                  <a:pt x="128" y="409"/>
                                </a:lnTo>
                                <a:lnTo>
                                  <a:pt x="161" y="328"/>
                                </a:lnTo>
                                <a:lnTo>
                                  <a:pt x="194" y="286"/>
                                </a:lnTo>
                                <a:lnTo>
                                  <a:pt x="194" y="246"/>
                                </a:lnTo>
                                <a:lnTo>
                                  <a:pt x="224" y="205"/>
                                </a:lnTo>
                                <a:lnTo>
                                  <a:pt x="257" y="205"/>
                                </a:lnTo>
                                <a:lnTo>
                                  <a:pt x="289" y="205"/>
                                </a:lnTo>
                                <a:lnTo>
                                  <a:pt x="322" y="205"/>
                                </a:lnTo>
                                <a:lnTo>
                                  <a:pt x="353" y="165"/>
                                </a:lnTo>
                                <a:lnTo>
                                  <a:pt x="353" y="123"/>
                                </a:lnTo>
                                <a:lnTo>
                                  <a:pt x="385" y="81"/>
                                </a:lnTo>
                                <a:lnTo>
                                  <a:pt x="418" y="81"/>
                                </a:lnTo>
                                <a:lnTo>
                                  <a:pt x="451" y="81"/>
                                </a:lnTo>
                                <a:lnTo>
                                  <a:pt x="481" y="81"/>
                                </a:lnTo>
                                <a:lnTo>
                                  <a:pt x="514" y="81"/>
                                </a:lnTo>
                                <a:lnTo>
                                  <a:pt x="546" y="81"/>
                                </a:lnTo>
                                <a:lnTo>
                                  <a:pt x="579" y="42"/>
                                </a:lnTo>
                                <a:lnTo>
                                  <a:pt x="612" y="42"/>
                                </a:lnTo>
                                <a:lnTo>
                                  <a:pt x="642" y="42"/>
                                </a:lnTo>
                                <a:lnTo>
                                  <a:pt x="642" y="0"/>
                                </a:lnTo>
                                <a:lnTo>
                                  <a:pt x="675" y="0"/>
                                </a:lnTo>
                                <a:lnTo>
                                  <a:pt x="675" y="42"/>
                                </a:lnTo>
                                <a:lnTo>
                                  <a:pt x="708" y="42"/>
                                </a:lnTo>
                                <a:lnTo>
                                  <a:pt x="740" y="42"/>
                                </a:lnTo>
                                <a:lnTo>
                                  <a:pt x="771" y="42"/>
                                </a:lnTo>
                                <a:lnTo>
                                  <a:pt x="803" y="42"/>
                                </a:lnTo>
                                <a:lnTo>
                                  <a:pt x="836" y="123"/>
                                </a:lnTo>
                                <a:lnTo>
                                  <a:pt x="900" y="205"/>
                                </a:lnTo>
                                <a:lnTo>
                                  <a:pt x="900" y="246"/>
                                </a:lnTo>
                                <a:lnTo>
                                  <a:pt x="932" y="246"/>
                                </a:lnTo>
                                <a:lnTo>
                                  <a:pt x="965" y="286"/>
                                </a:lnTo>
                                <a:lnTo>
                                  <a:pt x="997" y="328"/>
                                </a:lnTo>
                                <a:lnTo>
                                  <a:pt x="997" y="370"/>
                                </a:lnTo>
                                <a:lnTo>
                                  <a:pt x="1029" y="370"/>
                                </a:lnTo>
                                <a:lnTo>
                                  <a:pt x="1029" y="409"/>
                                </a:lnTo>
                                <a:lnTo>
                                  <a:pt x="1060" y="409"/>
                                </a:lnTo>
                                <a:lnTo>
                                  <a:pt x="1060" y="451"/>
                                </a:lnTo>
                                <a:lnTo>
                                  <a:pt x="1060" y="492"/>
                                </a:lnTo>
                                <a:lnTo>
                                  <a:pt x="1093" y="533"/>
                                </a:lnTo>
                                <a:lnTo>
                                  <a:pt x="1093" y="573"/>
                                </a:lnTo>
                                <a:lnTo>
                                  <a:pt x="1093" y="614"/>
                                </a:lnTo>
                                <a:lnTo>
                                  <a:pt x="1093" y="656"/>
                                </a:lnTo>
                                <a:lnTo>
                                  <a:pt x="1060" y="697"/>
                                </a:lnTo>
                                <a:lnTo>
                                  <a:pt x="1060" y="737"/>
                                </a:lnTo>
                                <a:lnTo>
                                  <a:pt x="1029" y="778"/>
                                </a:lnTo>
                                <a:lnTo>
                                  <a:pt x="997" y="820"/>
                                </a:lnTo>
                                <a:lnTo>
                                  <a:pt x="997" y="859"/>
                                </a:lnTo>
                                <a:lnTo>
                                  <a:pt x="965" y="901"/>
                                </a:lnTo>
                                <a:lnTo>
                                  <a:pt x="932" y="901"/>
                                </a:lnTo>
                                <a:lnTo>
                                  <a:pt x="932" y="942"/>
                                </a:lnTo>
                                <a:lnTo>
                                  <a:pt x="900" y="942"/>
                                </a:lnTo>
                                <a:lnTo>
                                  <a:pt x="900" y="983"/>
                                </a:lnTo>
                                <a:lnTo>
                                  <a:pt x="869" y="1025"/>
                                </a:lnTo>
                                <a:lnTo>
                                  <a:pt x="836" y="1025"/>
                                </a:lnTo>
                                <a:lnTo>
                                  <a:pt x="836" y="1064"/>
                                </a:lnTo>
                                <a:lnTo>
                                  <a:pt x="803" y="1064"/>
                                </a:lnTo>
                                <a:lnTo>
                                  <a:pt x="803" y="1106"/>
                                </a:lnTo>
                                <a:lnTo>
                                  <a:pt x="771" y="1106"/>
                                </a:lnTo>
                                <a:lnTo>
                                  <a:pt x="771" y="1148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3561" name="Group 378"/>
                  <p:cNvGrpSpPr>
                    <a:grpSpLocks/>
                  </p:cNvGrpSpPr>
                  <p:nvPr/>
                </p:nvGrpSpPr>
                <p:grpSpPr bwMode="auto">
                  <a:xfrm>
                    <a:off x="3312" y="960"/>
                    <a:ext cx="2335" cy="1715"/>
                    <a:chOff x="3312" y="958"/>
                    <a:chExt cx="2335" cy="1715"/>
                  </a:xfrm>
                  <a:grpFill/>
                </p:grpSpPr>
                <p:grpSp>
                  <p:nvGrpSpPr>
                    <p:cNvPr id="23562" name="Group 3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1" y="1968"/>
                      <a:ext cx="1116" cy="705"/>
                      <a:chOff x="4531" y="1968"/>
                      <a:chExt cx="1116" cy="705"/>
                    </a:xfrm>
                    <a:grpFill/>
                  </p:grpSpPr>
                  <p:sp>
                    <p:nvSpPr>
                      <p:cNvPr id="52" name="Freeform 3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69" y="2264"/>
                        <a:ext cx="137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9" y="818"/>
                          </a:cxn>
                          <a:cxn ang="0">
                            <a:pos x="97" y="818"/>
                          </a:cxn>
                          <a:cxn ang="0">
                            <a:pos x="64" y="818"/>
                          </a:cxn>
                          <a:cxn ang="0">
                            <a:pos x="64" y="777"/>
                          </a:cxn>
                          <a:cxn ang="0">
                            <a:pos x="32" y="777"/>
                          </a:cxn>
                          <a:cxn ang="0">
                            <a:pos x="0" y="736"/>
                          </a:cxn>
                          <a:cxn ang="0">
                            <a:pos x="0" y="695"/>
                          </a:cxn>
                          <a:cxn ang="0">
                            <a:pos x="0" y="655"/>
                          </a:cxn>
                          <a:cxn ang="0">
                            <a:pos x="0" y="572"/>
                          </a:cxn>
                          <a:cxn ang="0">
                            <a:pos x="32" y="490"/>
                          </a:cxn>
                          <a:cxn ang="0">
                            <a:pos x="32" y="449"/>
                          </a:cxn>
                          <a:cxn ang="0">
                            <a:pos x="64" y="409"/>
                          </a:cxn>
                          <a:cxn ang="0">
                            <a:pos x="64" y="367"/>
                          </a:cxn>
                          <a:cxn ang="0">
                            <a:pos x="64" y="286"/>
                          </a:cxn>
                          <a:cxn ang="0">
                            <a:pos x="64" y="244"/>
                          </a:cxn>
                          <a:cxn ang="0">
                            <a:pos x="64" y="204"/>
                          </a:cxn>
                          <a:cxn ang="0">
                            <a:pos x="64" y="163"/>
                          </a:cxn>
                          <a:cxn ang="0">
                            <a:pos x="64" y="122"/>
                          </a:cxn>
                          <a:cxn ang="0">
                            <a:pos x="64" y="81"/>
                          </a:cxn>
                          <a:cxn ang="0">
                            <a:pos x="97" y="39"/>
                          </a:cxn>
                          <a:cxn ang="0">
                            <a:pos x="160" y="39"/>
                          </a:cxn>
                          <a:cxn ang="0">
                            <a:pos x="160" y="0"/>
                          </a:cxn>
                          <a:cxn ang="0">
                            <a:pos x="160" y="39"/>
                          </a:cxn>
                          <a:cxn ang="0">
                            <a:pos x="193" y="204"/>
                          </a:cxn>
                          <a:cxn ang="0">
                            <a:pos x="289" y="490"/>
                          </a:cxn>
                          <a:cxn ang="0">
                            <a:pos x="354" y="655"/>
                          </a:cxn>
                          <a:cxn ang="0">
                            <a:pos x="387" y="695"/>
                          </a:cxn>
                          <a:cxn ang="0">
                            <a:pos x="354" y="736"/>
                          </a:cxn>
                          <a:cxn ang="0">
                            <a:pos x="321" y="777"/>
                          </a:cxn>
                          <a:cxn ang="0">
                            <a:pos x="289" y="777"/>
                          </a:cxn>
                          <a:cxn ang="0">
                            <a:pos x="289" y="818"/>
                          </a:cxn>
                          <a:cxn ang="0">
                            <a:pos x="258" y="859"/>
                          </a:cxn>
                          <a:cxn ang="0">
                            <a:pos x="289" y="818"/>
                          </a:cxn>
                          <a:cxn ang="0">
                            <a:pos x="226" y="859"/>
                          </a:cxn>
                          <a:cxn ang="0">
                            <a:pos x="193" y="818"/>
                          </a:cxn>
                          <a:cxn ang="0">
                            <a:pos x="160" y="818"/>
                          </a:cxn>
                          <a:cxn ang="0">
                            <a:pos x="129" y="818"/>
                          </a:cxn>
                        </a:cxnLst>
                        <a:rect l="0" t="0" r="r" b="b"/>
                        <a:pathLst>
                          <a:path w="387" h="859">
                            <a:moveTo>
                              <a:pt x="129" y="818"/>
                            </a:moveTo>
                            <a:lnTo>
                              <a:pt x="97" y="818"/>
                            </a:lnTo>
                            <a:lnTo>
                              <a:pt x="64" y="818"/>
                            </a:lnTo>
                            <a:lnTo>
                              <a:pt x="64" y="777"/>
                            </a:lnTo>
                            <a:lnTo>
                              <a:pt x="32" y="777"/>
                            </a:lnTo>
                            <a:lnTo>
                              <a:pt x="0" y="736"/>
                            </a:lnTo>
                            <a:lnTo>
                              <a:pt x="0" y="695"/>
                            </a:lnTo>
                            <a:lnTo>
                              <a:pt x="0" y="655"/>
                            </a:lnTo>
                            <a:lnTo>
                              <a:pt x="0" y="572"/>
                            </a:lnTo>
                            <a:lnTo>
                              <a:pt x="32" y="490"/>
                            </a:lnTo>
                            <a:lnTo>
                              <a:pt x="32" y="449"/>
                            </a:lnTo>
                            <a:lnTo>
                              <a:pt x="64" y="409"/>
                            </a:lnTo>
                            <a:lnTo>
                              <a:pt x="64" y="367"/>
                            </a:lnTo>
                            <a:lnTo>
                              <a:pt x="64" y="286"/>
                            </a:lnTo>
                            <a:lnTo>
                              <a:pt x="64" y="244"/>
                            </a:lnTo>
                            <a:lnTo>
                              <a:pt x="64" y="204"/>
                            </a:lnTo>
                            <a:lnTo>
                              <a:pt x="64" y="163"/>
                            </a:lnTo>
                            <a:lnTo>
                              <a:pt x="64" y="122"/>
                            </a:lnTo>
                            <a:lnTo>
                              <a:pt x="64" y="81"/>
                            </a:lnTo>
                            <a:lnTo>
                              <a:pt x="97" y="39"/>
                            </a:lnTo>
                            <a:lnTo>
                              <a:pt x="160" y="39"/>
                            </a:lnTo>
                            <a:lnTo>
                              <a:pt x="160" y="0"/>
                            </a:lnTo>
                            <a:lnTo>
                              <a:pt x="160" y="39"/>
                            </a:lnTo>
                            <a:lnTo>
                              <a:pt x="193" y="204"/>
                            </a:lnTo>
                            <a:lnTo>
                              <a:pt x="289" y="490"/>
                            </a:lnTo>
                            <a:lnTo>
                              <a:pt x="354" y="655"/>
                            </a:lnTo>
                            <a:lnTo>
                              <a:pt x="387" y="695"/>
                            </a:lnTo>
                            <a:lnTo>
                              <a:pt x="354" y="736"/>
                            </a:lnTo>
                            <a:lnTo>
                              <a:pt x="321" y="777"/>
                            </a:lnTo>
                            <a:lnTo>
                              <a:pt x="289" y="777"/>
                            </a:lnTo>
                            <a:lnTo>
                              <a:pt x="289" y="818"/>
                            </a:lnTo>
                            <a:lnTo>
                              <a:pt x="258" y="859"/>
                            </a:lnTo>
                            <a:lnTo>
                              <a:pt x="289" y="818"/>
                            </a:lnTo>
                            <a:lnTo>
                              <a:pt x="226" y="859"/>
                            </a:lnTo>
                            <a:lnTo>
                              <a:pt x="193" y="818"/>
                            </a:lnTo>
                            <a:lnTo>
                              <a:pt x="160" y="818"/>
                            </a:lnTo>
                            <a:lnTo>
                              <a:pt x="129" y="818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34" y="2232"/>
                        <a:ext cx="136" cy="1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6" y="491"/>
                          </a:cxn>
                          <a:cxn ang="0">
                            <a:pos x="64" y="451"/>
                          </a:cxn>
                          <a:cxn ang="0">
                            <a:pos x="64" y="409"/>
                          </a:cxn>
                          <a:cxn ang="0">
                            <a:pos x="64" y="367"/>
                          </a:cxn>
                          <a:cxn ang="0">
                            <a:pos x="31" y="328"/>
                          </a:cxn>
                          <a:cxn ang="0">
                            <a:pos x="31" y="286"/>
                          </a:cxn>
                          <a:cxn ang="0">
                            <a:pos x="0" y="245"/>
                          </a:cxn>
                          <a:cxn ang="0">
                            <a:pos x="31" y="245"/>
                          </a:cxn>
                          <a:cxn ang="0">
                            <a:pos x="64" y="245"/>
                          </a:cxn>
                          <a:cxn ang="0">
                            <a:pos x="64" y="204"/>
                          </a:cxn>
                          <a:cxn ang="0">
                            <a:pos x="96" y="204"/>
                          </a:cxn>
                          <a:cxn ang="0">
                            <a:pos x="128" y="204"/>
                          </a:cxn>
                          <a:cxn ang="0">
                            <a:pos x="160" y="164"/>
                          </a:cxn>
                          <a:cxn ang="0">
                            <a:pos x="192" y="164"/>
                          </a:cxn>
                          <a:cxn ang="0">
                            <a:pos x="192" y="123"/>
                          </a:cxn>
                          <a:cxn ang="0">
                            <a:pos x="225" y="81"/>
                          </a:cxn>
                          <a:cxn ang="0">
                            <a:pos x="258" y="81"/>
                          </a:cxn>
                          <a:cxn ang="0">
                            <a:pos x="321" y="0"/>
                          </a:cxn>
                          <a:cxn ang="0">
                            <a:pos x="353" y="40"/>
                          </a:cxn>
                          <a:cxn ang="0">
                            <a:pos x="386" y="81"/>
                          </a:cxn>
                          <a:cxn ang="0">
                            <a:pos x="386" y="164"/>
                          </a:cxn>
                          <a:cxn ang="0">
                            <a:pos x="386" y="204"/>
                          </a:cxn>
                          <a:cxn ang="0">
                            <a:pos x="386" y="245"/>
                          </a:cxn>
                          <a:cxn ang="0">
                            <a:pos x="386" y="286"/>
                          </a:cxn>
                          <a:cxn ang="0">
                            <a:pos x="353" y="286"/>
                          </a:cxn>
                          <a:cxn ang="0">
                            <a:pos x="353" y="328"/>
                          </a:cxn>
                          <a:cxn ang="0">
                            <a:pos x="353" y="367"/>
                          </a:cxn>
                          <a:cxn ang="0">
                            <a:pos x="321" y="367"/>
                          </a:cxn>
                          <a:cxn ang="0">
                            <a:pos x="288" y="367"/>
                          </a:cxn>
                          <a:cxn ang="0">
                            <a:pos x="258" y="367"/>
                          </a:cxn>
                          <a:cxn ang="0">
                            <a:pos x="225" y="367"/>
                          </a:cxn>
                          <a:cxn ang="0">
                            <a:pos x="225" y="409"/>
                          </a:cxn>
                          <a:cxn ang="0">
                            <a:pos x="192" y="409"/>
                          </a:cxn>
                          <a:cxn ang="0">
                            <a:pos x="160" y="451"/>
                          </a:cxn>
                          <a:cxn ang="0">
                            <a:pos x="128" y="451"/>
                          </a:cxn>
                          <a:cxn ang="0">
                            <a:pos x="96" y="491"/>
                          </a:cxn>
                        </a:cxnLst>
                        <a:rect l="0" t="0" r="r" b="b"/>
                        <a:pathLst>
                          <a:path w="386" h="491">
                            <a:moveTo>
                              <a:pt x="96" y="491"/>
                            </a:moveTo>
                            <a:lnTo>
                              <a:pt x="64" y="451"/>
                            </a:lnTo>
                            <a:lnTo>
                              <a:pt x="64" y="409"/>
                            </a:lnTo>
                            <a:lnTo>
                              <a:pt x="64" y="367"/>
                            </a:lnTo>
                            <a:lnTo>
                              <a:pt x="31" y="328"/>
                            </a:lnTo>
                            <a:lnTo>
                              <a:pt x="31" y="286"/>
                            </a:lnTo>
                            <a:lnTo>
                              <a:pt x="0" y="245"/>
                            </a:lnTo>
                            <a:lnTo>
                              <a:pt x="31" y="245"/>
                            </a:lnTo>
                            <a:lnTo>
                              <a:pt x="64" y="245"/>
                            </a:lnTo>
                            <a:lnTo>
                              <a:pt x="64" y="204"/>
                            </a:lnTo>
                            <a:lnTo>
                              <a:pt x="96" y="204"/>
                            </a:lnTo>
                            <a:lnTo>
                              <a:pt x="128" y="204"/>
                            </a:lnTo>
                            <a:lnTo>
                              <a:pt x="160" y="164"/>
                            </a:lnTo>
                            <a:lnTo>
                              <a:pt x="192" y="164"/>
                            </a:lnTo>
                            <a:lnTo>
                              <a:pt x="192" y="123"/>
                            </a:lnTo>
                            <a:lnTo>
                              <a:pt x="225" y="81"/>
                            </a:lnTo>
                            <a:lnTo>
                              <a:pt x="258" y="81"/>
                            </a:lnTo>
                            <a:lnTo>
                              <a:pt x="321" y="0"/>
                            </a:lnTo>
                            <a:lnTo>
                              <a:pt x="353" y="40"/>
                            </a:lnTo>
                            <a:lnTo>
                              <a:pt x="386" y="81"/>
                            </a:lnTo>
                            <a:lnTo>
                              <a:pt x="386" y="164"/>
                            </a:lnTo>
                            <a:lnTo>
                              <a:pt x="386" y="204"/>
                            </a:lnTo>
                            <a:lnTo>
                              <a:pt x="386" y="245"/>
                            </a:lnTo>
                            <a:lnTo>
                              <a:pt x="386" y="286"/>
                            </a:lnTo>
                            <a:lnTo>
                              <a:pt x="353" y="286"/>
                            </a:lnTo>
                            <a:lnTo>
                              <a:pt x="353" y="328"/>
                            </a:lnTo>
                            <a:lnTo>
                              <a:pt x="353" y="367"/>
                            </a:lnTo>
                            <a:lnTo>
                              <a:pt x="321" y="367"/>
                            </a:lnTo>
                            <a:lnTo>
                              <a:pt x="288" y="367"/>
                            </a:lnTo>
                            <a:lnTo>
                              <a:pt x="258" y="367"/>
                            </a:lnTo>
                            <a:lnTo>
                              <a:pt x="225" y="367"/>
                            </a:lnTo>
                            <a:lnTo>
                              <a:pt x="225" y="409"/>
                            </a:lnTo>
                            <a:lnTo>
                              <a:pt x="192" y="409"/>
                            </a:lnTo>
                            <a:lnTo>
                              <a:pt x="160" y="451"/>
                            </a:lnTo>
                            <a:lnTo>
                              <a:pt x="128" y="451"/>
                            </a:lnTo>
                            <a:lnTo>
                              <a:pt x="96" y="491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>
                          <a:defRPr/>
                        </a:pPr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3563" name="Group 3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1" y="1968"/>
                        <a:ext cx="1116" cy="705"/>
                        <a:chOff x="4531" y="1968"/>
                        <a:chExt cx="1116" cy="705"/>
                      </a:xfrm>
                      <a:grpFill/>
                    </p:grpSpPr>
                    <p:sp>
                      <p:nvSpPr>
                        <p:cNvPr id="55" name="Freeform 3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55" y="2337"/>
                          <a:ext cx="102" cy="9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8" y="124"/>
                            </a:cxn>
                            <a:cxn ang="0">
                              <a:pos x="288" y="163"/>
                            </a:cxn>
                            <a:cxn ang="0">
                              <a:pos x="257" y="163"/>
                            </a:cxn>
                            <a:cxn ang="0">
                              <a:pos x="257" y="205"/>
                            </a:cxn>
                            <a:cxn ang="0">
                              <a:pos x="224" y="205"/>
                            </a:cxn>
                            <a:cxn ang="0">
                              <a:pos x="224" y="247"/>
                            </a:cxn>
                            <a:cxn ang="0">
                              <a:pos x="193" y="247"/>
                            </a:cxn>
                            <a:cxn ang="0">
                              <a:pos x="193" y="286"/>
                            </a:cxn>
                            <a:cxn ang="0">
                              <a:pos x="160" y="286"/>
                            </a:cxn>
                            <a:cxn ang="0">
                              <a:pos x="128" y="286"/>
                            </a:cxn>
                            <a:cxn ang="0">
                              <a:pos x="128" y="328"/>
                            </a:cxn>
                            <a:cxn ang="0">
                              <a:pos x="96" y="328"/>
                            </a:cxn>
                            <a:cxn ang="0">
                              <a:pos x="96" y="369"/>
                            </a:cxn>
                            <a:cxn ang="0">
                              <a:pos x="64" y="369"/>
                            </a:cxn>
                            <a:cxn ang="0">
                              <a:pos x="31" y="369"/>
                            </a:cxn>
                            <a:cxn ang="0">
                              <a:pos x="31" y="328"/>
                            </a:cxn>
                            <a:cxn ang="0">
                              <a:pos x="31" y="286"/>
                            </a:cxn>
                            <a:cxn ang="0">
                              <a:pos x="0" y="205"/>
                            </a:cxn>
                            <a:cxn ang="0">
                              <a:pos x="0" y="163"/>
                            </a:cxn>
                            <a:cxn ang="0">
                              <a:pos x="0" y="82"/>
                            </a:cxn>
                            <a:cxn ang="0">
                              <a:pos x="31" y="42"/>
                            </a:cxn>
                            <a:cxn ang="0">
                              <a:pos x="64" y="42"/>
                            </a:cxn>
                            <a:cxn ang="0">
                              <a:pos x="96" y="0"/>
                            </a:cxn>
                            <a:cxn ang="0">
                              <a:pos x="128" y="42"/>
                            </a:cxn>
                            <a:cxn ang="0">
                              <a:pos x="160" y="42"/>
                            </a:cxn>
                            <a:cxn ang="0">
                              <a:pos x="193" y="42"/>
                            </a:cxn>
                            <a:cxn ang="0">
                              <a:pos x="193" y="82"/>
                            </a:cxn>
                            <a:cxn ang="0">
                              <a:pos x="224" y="82"/>
                            </a:cxn>
                            <a:cxn ang="0">
                              <a:pos x="257" y="82"/>
                            </a:cxn>
                            <a:cxn ang="0">
                              <a:pos x="257" y="124"/>
                            </a:cxn>
                            <a:cxn ang="0">
                              <a:pos x="288" y="124"/>
                            </a:cxn>
                          </a:cxnLst>
                          <a:rect l="0" t="0" r="r" b="b"/>
                          <a:pathLst>
                            <a:path w="288" h="369">
                              <a:moveTo>
                                <a:pt x="288" y="124"/>
                              </a:moveTo>
                              <a:lnTo>
                                <a:pt x="288" y="163"/>
                              </a:lnTo>
                              <a:lnTo>
                                <a:pt x="257" y="163"/>
                              </a:lnTo>
                              <a:lnTo>
                                <a:pt x="257" y="205"/>
                              </a:lnTo>
                              <a:lnTo>
                                <a:pt x="224" y="205"/>
                              </a:lnTo>
                              <a:lnTo>
                                <a:pt x="224" y="247"/>
                              </a:lnTo>
                              <a:lnTo>
                                <a:pt x="193" y="247"/>
                              </a:lnTo>
                              <a:lnTo>
                                <a:pt x="193" y="286"/>
                              </a:lnTo>
                              <a:lnTo>
                                <a:pt x="160" y="286"/>
                              </a:lnTo>
                              <a:lnTo>
                                <a:pt x="128" y="286"/>
                              </a:lnTo>
                              <a:lnTo>
                                <a:pt x="128" y="328"/>
                              </a:lnTo>
                              <a:lnTo>
                                <a:pt x="96" y="328"/>
                              </a:lnTo>
                              <a:lnTo>
                                <a:pt x="96" y="369"/>
                              </a:lnTo>
                              <a:lnTo>
                                <a:pt x="64" y="369"/>
                              </a:lnTo>
                              <a:lnTo>
                                <a:pt x="31" y="369"/>
                              </a:lnTo>
                              <a:lnTo>
                                <a:pt x="31" y="328"/>
                              </a:lnTo>
                              <a:lnTo>
                                <a:pt x="31" y="286"/>
                              </a:lnTo>
                              <a:lnTo>
                                <a:pt x="0" y="205"/>
                              </a:lnTo>
                              <a:lnTo>
                                <a:pt x="0" y="163"/>
                              </a:lnTo>
                              <a:lnTo>
                                <a:pt x="0" y="82"/>
                              </a:lnTo>
                              <a:lnTo>
                                <a:pt x="31" y="42"/>
                              </a:lnTo>
                              <a:lnTo>
                                <a:pt x="64" y="42"/>
                              </a:lnTo>
                              <a:lnTo>
                                <a:pt x="96" y="0"/>
                              </a:lnTo>
                              <a:lnTo>
                                <a:pt x="128" y="42"/>
                              </a:lnTo>
                              <a:lnTo>
                                <a:pt x="160" y="42"/>
                              </a:lnTo>
                              <a:lnTo>
                                <a:pt x="193" y="42"/>
                              </a:lnTo>
                              <a:lnTo>
                                <a:pt x="193" y="82"/>
                              </a:lnTo>
                              <a:lnTo>
                                <a:pt x="224" y="82"/>
                              </a:lnTo>
                              <a:lnTo>
                                <a:pt x="257" y="82"/>
                              </a:lnTo>
                              <a:lnTo>
                                <a:pt x="257" y="124"/>
                              </a:lnTo>
                              <a:lnTo>
                                <a:pt x="288" y="12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Freeform 3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96" y="2200"/>
                          <a:ext cx="251" cy="9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79" y="0"/>
                            </a:cxn>
                            <a:cxn ang="0">
                              <a:pos x="451" y="82"/>
                            </a:cxn>
                            <a:cxn ang="0">
                              <a:pos x="388" y="40"/>
                            </a:cxn>
                            <a:cxn ang="0">
                              <a:pos x="355" y="123"/>
                            </a:cxn>
                            <a:cxn ang="0">
                              <a:pos x="194" y="246"/>
                            </a:cxn>
                            <a:cxn ang="0">
                              <a:pos x="0" y="327"/>
                            </a:cxn>
                            <a:cxn ang="0">
                              <a:pos x="65" y="327"/>
                            </a:cxn>
                            <a:cxn ang="0">
                              <a:pos x="98" y="327"/>
                            </a:cxn>
                            <a:cxn ang="0">
                              <a:pos x="131" y="327"/>
                            </a:cxn>
                            <a:cxn ang="0">
                              <a:pos x="161" y="327"/>
                            </a:cxn>
                            <a:cxn ang="0">
                              <a:pos x="194" y="327"/>
                            </a:cxn>
                            <a:cxn ang="0">
                              <a:pos x="259" y="327"/>
                            </a:cxn>
                            <a:cxn ang="0">
                              <a:pos x="290" y="368"/>
                            </a:cxn>
                            <a:cxn ang="0">
                              <a:pos x="355" y="368"/>
                            </a:cxn>
                            <a:cxn ang="0">
                              <a:pos x="388" y="368"/>
                            </a:cxn>
                            <a:cxn ang="0">
                              <a:pos x="419" y="368"/>
                            </a:cxn>
                            <a:cxn ang="0">
                              <a:pos x="451" y="368"/>
                            </a:cxn>
                            <a:cxn ang="0">
                              <a:pos x="451" y="327"/>
                            </a:cxn>
                            <a:cxn ang="0">
                              <a:pos x="483" y="327"/>
                            </a:cxn>
                            <a:cxn ang="0">
                              <a:pos x="579" y="286"/>
                            </a:cxn>
                            <a:cxn ang="0">
                              <a:pos x="579" y="246"/>
                            </a:cxn>
                            <a:cxn ang="0">
                              <a:pos x="645" y="205"/>
                            </a:cxn>
                            <a:cxn ang="0">
                              <a:pos x="709" y="123"/>
                            </a:cxn>
                            <a:cxn ang="0">
                              <a:pos x="676" y="82"/>
                            </a:cxn>
                            <a:cxn ang="0">
                              <a:pos x="645" y="82"/>
                            </a:cxn>
                            <a:cxn ang="0">
                              <a:pos x="612" y="40"/>
                            </a:cxn>
                            <a:cxn ang="0">
                              <a:pos x="579" y="0"/>
                            </a:cxn>
                          </a:cxnLst>
                          <a:rect l="0" t="0" r="r" b="b"/>
                          <a:pathLst>
                            <a:path w="709" h="368">
                              <a:moveTo>
                                <a:pt x="579" y="0"/>
                              </a:moveTo>
                              <a:lnTo>
                                <a:pt x="451" y="82"/>
                              </a:lnTo>
                              <a:lnTo>
                                <a:pt x="388" y="40"/>
                              </a:lnTo>
                              <a:lnTo>
                                <a:pt x="355" y="123"/>
                              </a:lnTo>
                              <a:lnTo>
                                <a:pt x="194" y="246"/>
                              </a:lnTo>
                              <a:lnTo>
                                <a:pt x="0" y="327"/>
                              </a:lnTo>
                              <a:lnTo>
                                <a:pt x="65" y="327"/>
                              </a:lnTo>
                              <a:lnTo>
                                <a:pt x="98" y="327"/>
                              </a:lnTo>
                              <a:lnTo>
                                <a:pt x="131" y="327"/>
                              </a:lnTo>
                              <a:lnTo>
                                <a:pt x="161" y="327"/>
                              </a:lnTo>
                              <a:lnTo>
                                <a:pt x="194" y="327"/>
                              </a:lnTo>
                              <a:lnTo>
                                <a:pt x="259" y="327"/>
                              </a:lnTo>
                              <a:lnTo>
                                <a:pt x="290" y="368"/>
                              </a:lnTo>
                              <a:lnTo>
                                <a:pt x="355" y="368"/>
                              </a:lnTo>
                              <a:lnTo>
                                <a:pt x="388" y="368"/>
                              </a:lnTo>
                              <a:lnTo>
                                <a:pt x="419" y="368"/>
                              </a:lnTo>
                              <a:lnTo>
                                <a:pt x="451" y="368"/>
                              </a:lnTo>
                              <a:lnTo>
                                <a:pt x="451" y="327"/>
                              </a:lnTo>
                              <a:lnTo>
                                <a:pt x="483" y="327"/>
                              </a:lnTo>
                              <a:lnTo>
                                <a:pt x="579" y="286"/>
                              </a:lnTo>
                              <a:lnTo>
                                <a:pt x="579" y="246"/>
                              </a:lnTo>
                              <a:lnTo>
                                <a:pt x="645" y="205"/>
                              </a:lnTo>
                              <a:lnTo>
                                <a:pt x="709" y="123"/>
                              </a:lnTo>
                              <a:lnTo>
                                <a:pt x="676" y="82"/>
                              </a:lnTo>
                              <a:lnTo>
                                <a:pt x="645" y="82"/>
                              </a:lnTo>
                              <a:lnTo>
                                <a:pt x="612" y="40"/>
                              </a:lnTo>
                              <a:lnTo>
                                <a:pt x="579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Freeform 3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26" y="2210"/>
                          <a:ext cx="217" cy="10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6" y="288"/>
                            </a:cxn>
                            <a:cxn ang="0">
                              <a:pos x="484" y="288"/>
                            </a:cxn>
                            <a:cxn ang="0">
                              <a:pos x="451" y="288"/>
                            </a:cxn>
                            <a:cxn ang="0">
                              <a:pos x="418" y="288"/>
                            </a:cxn>
                            <a:cxn ang="0">
                              <a:pos x="387" y="288"/>
                            </a:cxn>
                            <a:cxn ang="0">
                              <a:pos x="355" y="288"/>
                            </a:cxn>
                            <a:cxn ang="0">
                              <a:pos x="323" y="328"/>
                            </a:cxn>
                            <a:cxn ang="0">
                              <a:pos x="290" y="369"/>
                            </a:cxn>
                            <a:cxn ang="0">
                              <a:pos x="258" y="369"/>
                            </a:cxn>
                            <a:cxn ang="0">
                              <a:pos x="227" y="369"/>
                            </a:cxn>
                            <a:cxn ang="0">
                              <a:pos x="227" y="411"/>
                            </a:cxn>
                            <a:cxn ang="0">
                              <a:pos x="227" y="369"/>
                            </a:cxn>
                            <a:cxn ang="0">
                              <a:pos x="194" y="369"/>
                            </a:cxn>
                            <a:cxn ang="0">
                              <a:pos x="161" y="369"/>
                            </a:cxn>
                            <a:cxn ang="0">
                              <a:pos x="161" y="328"/>
                            </a:cxn>
                            <a:cxn ang="0">
                              <a:pos x="130" y="328"/>
                            </a:cxn>
                            <a:cxn ang="0">
                              <a:pos x="97" y="288"/>
                            </a:cxn>
                            <a:cxn ang="0">
                              <a:pos x="66" y="288"/>
                            </a:cxn>
                            <a:cxn ang="0">
                              <a:pos x="66" y="246"/>
                            </a:cxn>
                            <a:cxn ang="0">
                              <a:pos x="33" y="246"/>
                            </a:cxn>
                            <a:cxn ang="0">
                              <a:pos x="0" y="246"/>
                            </a:cxn>
                            <a:cxn ang="0">
                              <a:pos x="0" y="206"/>
                            </a:cxn>
                            <a:cxn ang="0">
                              <a:pos x="0" y="164"/>
                            </a:cxn>
                            <a:cxn ang="0">
                              <a:pos x="33" y="164"/>
                            </a:cxn>
                            <a:cxn ang="0">
                              <a:pos x="33" y="124"/>
                            </a:cxn>
                            <a:cxn ang="0">
                              <a:pos x="33" y="83"/>
                            </a:cxn>
                            <a:cxn ang="0">
                              <a:pos x="66" y="83"/>
                            </a:cxn>
                            <a:cxn ang="0">
                              <a:pos x="66" y="42"/>
                            </a:cxn>
                            <a:cxn ang="0">
                              <a:pos x="97" y="42"/>
                            </a:cxn>
                            <a:cxn ang="0">
                              <a:pos x="130" y="83"/>
                            </a:cxn>
                            <a:cxn ang="0">
                              <a:pos x="161" y="83"/>
                            </a:cxn>
                            <a:cxn ang="0">
                              <a:pos x="194" y="83"/>
                            </a:cxn>
                            <a:cxn ang="0">
                              <a:pos x="227" y="83"/>
                            </a:cxn>
                            <a:cxn ang="0">
                              <a:pos x="258" y="83"/>
                            </a:cxn>
                            <a:cxn ang="0">
                              <a:pos x="290" y="83"/>
                            </a:cxn>
                            <a:cxn ang="0">
                              <a:pos x="323" y="83"/>
                            </a:cxn>
                            <a:cxn ang="0">
                              <a:pos x="355" y="83"/>
                            </a:cxn>
                            <a:cxn ang="0">
                              <a:pos x="387" y="83"/>
                            </a:cxn>
                            <a:cxn ang="0">
                              <a:pos x="387" y="42"/>
                            </a:cxn>
                            <a:cxn ang="0">
                              <a:pos x="418" y="42"/>
                            </a:cxn>
                            <a:cxn ang="0">
                              <a:pos x="451" y="42"/>
                            </a:cxn>
                            <a:cxn ang="0">
                              <a:pos x="484" y="42"/>
                            </a:cxn>
                            <a:cxn ang="0">
                              <a:pos x="547" y="0"/>
                            </a:cxn>
                            <a:cxn ang="0">
                              <a:pos x="580" y="42"/>
                            </a:cxn>
                            <a:cxn ang="0">
                              <a:pos x="580" y="83"/>
                            </a:cxn>
                            <a:cxn ang="0">
                              <a:pos x="612" y="83"/>
                            </a:cxn>
                            <a:cxn ang="0">
                              <a:pos x="612" y="124"/>
                            </a:cxn>
                            <a:cxn ang="0">
                              <a:pos x="612" y="164"/>
                            </a:cxn>
                            <a:cxn ang="0">
                              <a:pos x="612" y="206"/>
                            </a:cxn>
                            <a:cxn ang="0">
                              <a:pos x="580" y="206"/>
                            </a:cxn>
                            <a:cxn ang="0">
                              <a:pos x="547" y="206"/>
                            </a:cxn>
                            <a:cxn ang="0">
                              <a:pos x="547" y="246"/>
                            </a:cxn>
                            <a:cxn ang="0">
                              <a:pos x="516" y="246"/>
                            </a:cxn>
                            <a:cxn ang="0">
                              <a:pos x="516" y="288"/>
                            </a:cxn>
                          </a:cxnLst>
                          <a:rect l="0" t="0" r="r" b="b"/>
                          <a:pathLst>
                            <a:path w="612" h="411">
                              <a:moveTo>
                                <a:pt x="516" y="288"/>
                              </a:moveTo>
                              <a:lnTo>
                                <a:pt x="484" y="288"/>
                              </a:lnTo>
                              <a:lnTo>
                                <a:pt x="451" y="288"/>
                              </a:lnTo>
                              <a:lnTo>
                                <a:pt x="418" y="288"/>
                              </a:lnTo>
                              <a:lnTo>
                                <a:pt x="387" y="288"/>
                              </a:lnTo>
                              <a:lnTo>
                                <a:pt x="355" y="288"/>
                              </a:lnTo>
                              <a:lnTo>
                                <a:pt x="323" y="328"/>
                              </a:lnTo>
                              <a:lnTo>
                                <a:pt x="290" y="369"/>
                              </a:lnTo>
                              <a:lnTo>
                                <a:pt x="258" y="369"/>
                              </a:lnTo>
                              <a:lnTo>
                                <a:pt x="227" y="369"/>
                              </a:lnTo>
                              <a:lnTo>
                                <a:pt x="227" y="411"/>
                              </a:lnTo>
                              <a:lnTo>
                                <a:pt x="227" y="369"/>
                              </a:lnTo>
                              <a:lnTo>
                                <a:pt x="194" y="369"/>
                              </a:lnTo>
                              <a:lnTo>
                                <a:pt x="161" y="369"/>
                              </a:lnTo>
                              <a:lnTo>
                                <a:pt x="161" y="328"/>
                              </a:lnTo>
                              <a:lnTo>
                                <a:pt x="130" y="328"/>
                              </a:lnTo>
                              <a:lnTo>
                                <a:pt x="97" y="288"/>
                              </a:lnTo>
                              <a:lnTo>
                                <a:pt x="66" y="288"/>
                              </a:lnTo>
                              <a:lnTo>
                                <a:pt x="66" y="246"/>
                              </a:lnTo>
                              <a:lnTo>
                                <a:pt x="33" y="246"/>
                              </a:lnTo>
                              <a:lnTo>
                                <a:pt x="0" y="246"/>
                              </a:lnTo>
                              <a:lnTo>
                                <a:pt x="0" y="206"/>
                              </a:lnTo>
                              <a:lnTo>
                                <a:pt x="0" y="164"/>
                              </a:lnTo>
                              <a:lnTo>
                                <a:pt x="33" y="164"/>
                              </a:lnTo>
                              <a:lnTo>
                                <a:pt x="33" y="124"/>
                              </a:lnTo>
                              <a:lnTo>
                                <a:pt x="33" y="83"/>
                              </a:lnTo>
                              <a:lnTo>
                                <a:pt x="66" y="83"/>
                              </a:lnTo>
                              <a:lnTo>
                                <a:pt x="66" y="42"/>
                              </a:lnTo>
                              <a:lnTo>
                                <a:pt x="97" y="42"/>
                              </a:lnTo>
                              <a:lnTo>
                                <a:pt x="130" y="83"/>
                              </a:lnTo>
                              <a:lnTo>
                                <a:pt x="161" y="83"/>
                              </a:lnTo>
                              <a:lnTo>
                                <a:pt x="194" y="83"/>
                              </a:lnTo>
                              <a:lnTo>
                                <a:pt x="227" y="83"/>
                              </a:lnTo>
                              <a:lnTo>
                                <a:pt x="258" y="83"/>
                              </a:lnTo>
                              <a:lnTo>
                                <a:pt x="290" y="83"/>
                              </a:lnTo>
                              <a:lnTo>
                                <a:pt x="323" y="83"/>
                              </a:lnTo>
                              <a:lnTo>
                                <a:pt x="355" y="83"/>
                              </a:lnTo>
                              <a:lnTo>
                                <a:pt x="387" y="83"/>
                              </a:lnTo>
                              <a:lnTo>
                                <a:pt x="387" y="42"/>
                              </a:lnTo>
                              <a:lnTo>
                                <a:pt x="418" y="42"/>
                              </a:lnTo>
                              <a:lnTo>
                                <a:pt x="451" y="42"/>
                              </a:lnTo>
                              <a:lnTo>
                                <a:pt x="484" y="42"/>
                              </a:lnTo>
                              <a:lnTo>
                                <a:pt x="547" y="0"/>
                              </a:lnTo>
                              <a:lnTo>
                                <a:pt x="580" y="42"/>
                              </a:lnTo>
                              <a:lnTo>
                                <a:pt x="580" y="83"/>
                              </a:lnTo>
                              <a:lnTo>
                                <a:pt x="612" y="83"/>
                              </a:lnTo>
                              <a:lnTo>
                                <a:pt x="612" y="124"/>
                              </a:lnTo>
                              <a:lnTo>
                                <a:pt x="612" y="164"/>
                              </a:lnTo>
                              <a:lnTo>
                                <a:pt x="612" y="206"/>
                              </a:lnTo>
                              <a:lnTo>
                                <a:pt x="580" y="206"/>
                              </a:lnTo>
                              <a:lnTo>
                                <a:pt x="547" y="206"/>
                              </a:lnTo>
                              <a:lnTo>
                                <a:pt x="547" y="246"/>
                              </a:lnTo>
                              <a:lnTo>
                                <a:pt x="516" y="246"/>
                              </a:lnTo>
                              <a:lnTo>
                                <a:pt x="516" y="28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Freeform 3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6" y="2327"/>
                          <a:ext cx="91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9" y="327"/>
                            </a:cxn>
                            <a:cxn ang="0">
                              <a:pos x="96" y="327"/>
                            </a:cxn>
                            <a:cxn ang="0">
                              <a:pos x="96" y="288"/>
                            </a:cxn>
                            <a:cxn ang="0">
                              <a:pos x="65" y="288"/>
                            </a:cxn>
                            <a:cxn ang="0">
                              <a:pos x="65" y="246"/>
                            </a:cxn>
                            <a:cxn ang="0">
                              <a:pos x="33" y="246"/>
                            </a:cxn>
                            <a:cxn ang="0">
                              <a:pos x="33" y="204"/>
                            </a:cxn>
                            <a:cxn ang="0">
                              <a:pos x="0" y="204"/>
                            </a:cxn>
                            <a:cxn ang="0">
                              <a:pos x="0" y="122"/>
                            </a:cxn>
                            <a:cxn ang="0">
                              <a:pos x="33" y="83"/>
                            </a:cxn>
                            <a:cxn ang="0">
                              <a:pos x="65" y="83"/>
                            </a:cxn>
                            <a:cxn ang="0">
                              <a:pos x="96" y="41"/>
                            </a:cxn>
                            <a:cxn ang="0">
                              <a:pos x="129" y="41"/>
                            </a:cxn>
                            <a:cxn ang="0">
                              <a:pos x="129" y="0"/>
                            </a:cxn>
                            <a:cxn ang="0">
                              <a:pos x="162" y="0"/>
                            </a:cxn>
                            <a:cxn ang="0">
                              <a:pos x="193" y="0"/>
                            </a:cxn>
                            <a:cxn ang="0">
                              <a:pos x="225" y="0"/>
                            </a:cxn>
                            <a:cxn ang="0">
                              <a:pos x="257" y="0"/>
                            </a:cxn>
                            <a:cxn ang="0">
                              <a:pos x="257" y="41"/>
                            </a:cxn>
                            <a:cxn ang="0">
                              <a:pos x="257" y="83"/>
                            </a:cxn>
                            <a:cxn ang="0">
                              <a:pos x="257" y="122"/>
                            </a:cxn>
                            <a:cxn ang="0">
                              <a:pos x="225" y="122"/>
                            </a:cxn>
                            <a:cxn ang="0">
                              <a:pos x="225" y="164"/>
                            </a:cxn>
                            <a:cxn ang="0">
                              <a:pos x="225" y="204"/>
                            </a:cxn>
                            <a:cxn ang="0">
                              <a:pos x="193" y="246"/>
                            </a:cxn>
                            <a:cxn ang="0">
                              <a:pos x="162" y="288"/>
                            </a:cxn>
                            <a:cxn ang="0">
                              <a:pos x="129" y="327"/>
                            </a:cxn>
                          </a:cxnLst>
                          <a:rect l="0" t="0" r="r" b="b"/>
                          <a:pathLst>
                            <a:path w="257" h="327">
                              <a:moveTo>
                                <a:pt x="129" y="327"/>
                              </a:moveTo>
                              <a:lnTo>
                                <a:pt x="96" y="327"/>
                              </a:lnTo>
                              <a:lnTo>
                                <a:pt x="96" y="288"/>
                              </a:lnTo>
                              <a:lnTo>
                                <a:pt x="65" y="288"/>
                              </a:lnTo>
                              <a:lnTo>
                                <a:pt x="65" y="246"/>
                              </a:lnTo>
                              <a:lnTo>
                                <a:pt x="33" y="246"/>
                              </a:lnTo>
                              <a:lnTo>
                                <a:pt x="33" y="204"/>
                              </a:lnTo>
                              <a:lnTo>
                                <a:pt x="0" y="204"/>
                              </a:lnTo>
                              <a:lnTo>
                                <a:pt x="0" y="122"/>
                              </a:lnTo>
                              <a:lnTo>
                                <a:pt x="33" y="83"/>
                              </a:lnTo>
                              <a:lnTo>
                                <a:pt x="65" y="83"/>
                              </a:lnTo>
                              <a:lnTo>
                                <a:pt x="96" y="41"/>
                              </a:lnTo>
                              <a:lnTo>
                                <a:pt x="129" y="41"/>
                              </a:lnTo>
                              <a:lnTo>
                                <a:pt x="129" y="0"/>
                              </a:lnTo>
                              <a:lnTo>
                                <a:pt x="162" y="0"/>
                              </a:lnTo>
                              <a:lnTo>
                                <a:pt x="193" y="0"/>
                              </a:lnTo>
                              <a:lnTo>
                                <a:pt x="225" y="0"/>
                              </a:lnTo>
                              <a:lnTo>
                                <a:pt x="257" y="0"/>
                              </a:lnTo>
                              <a:lnTo>
                                <a:pt x="257" y="41"/>
                              </a:lnTo>
                              <a:lnTo>
                                <a:pt x="257" y="83"/>
                              </a:lnTo>
                              <a:lnTo>
                                <a:pt x="257" y="122"/>
                              </a:lnTo>
                              <a:lnTo>
                                <a:pt x="225" y="122"/>
                              </a:lnTo>
                              <a:lnTo>
                                <a:pt x="225" y="164"/>
                              </a:lnTo>
                              <a:lnTo>
                                <a:pt x="225" y="204"/>
                              </a:lnTo>
                              <a:lnTo>
                                <a:pt x="193" y="246"/>
                              </a:lnTo>
                              <a:lnTo>
                                <a:pt x="162" y="288"/>
                              </a:lnTo>
                              <a:lnTo>
                                <a:pt x="129" y="32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3564" name="Group 3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1" y="1968"/>
                          <a:ext cx="1116" cy="705"/>
                          <a:chOff x="4531" y="1968"/>
                          <a:chExt cx="1116" cy="705"/>
                        </a:xfrm>
                        <a:grpFill/>
                      </p:grpSpPr>
                      <p:sp>
                        <p:nvSpPr>
                          <p:cNvPr id="60" name="Freeform 3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226" y="2264"/>
                            <a:ext cx="183" cy="17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15" y="450"/>
                              </a:cxn>
                              <a:cxn ang="0">
                                <a:pos x="515" y="491"/>
                              </a:cxn>
                              <a:cxn ang="0">
                                <a:pos x="515" y="533"/>
                              </a:cxn>
                              <a:cxn ang="0">
                                <a:pos x="483" y="533"/>
                              </a:cxn>
                              <a:cxn ang="0">
                                <a:pos x="451" y="573"/>
                              </a:cxn>
                              <a:cxn ang="0">
                                <a:pos x="483" y="573"/>
                              </a:cxn>
                              <a:cxn ang="0">
                                <a:pos x="483" y="614"/>
                              </a:cxn>
                              <a:cxn ang="0">
                                <a:pos x="451" y="656"/>
                              </a:cxn>
                              <a:cxn ang="0">
                                <a:pos x="418" y="696"/>
                              </a:cxn>
                              <a:cxn ang="0">
                                <a:pos x="387" y="696"/>
                              </a:cxn>
                              <a:cxn ang="0">
                                <a:pos x="354" y="696"/>
                              </a:cxn>
                              <a:cxn ang="0">
                                <a:pos x="323" y="696"/>
                              </a:cxn>
                              <a:cxn ang="0">
                                <a:pos x="290" y="696"/>
                              </a:cxn>
                              <a:cxn ang="0">
                                <a:pos x="258" y="696"/>
                              </a:cxn>
                              <a:cxn ang="0">
                                <a:pos x="226" y="696"/>
                              </a:cxn>
                              <a:cxn ang="0">
                                <a:pos x="193" y="656"/>
                              </a:cxn>
                              <a:cxn ang="0">
                                <a:pos x="130" y="491"/>
                              </a:cxn>
                              <a:cxn ang="0">
                                <a:pos x="33" y="205"/>
                              </a:cxn>
                              <a:cxn ang="0">
                                <a:pos x="0" y="41"/>
                              </a:cxn>
                              <a:cxn ang="0">
                                <a:pos x="0" y="0"/>
                              </a:cxn>
                              <a:cxn ang="0">
                                <a:pos x="0" y="41"/>
                              </a:cxn>
                              <a:cxn ang="0">
                                <a:pos x="33" y="41"/>
                              </a:cxn>
                              <a:cxn ang="0">
                                <a:pos x="65" y="41"/>
                              </a:cxn>
                              <a:cxn ang="0">
                                <a:pos x="65" y="82"/>
                              </a:cxn>
                              <a:cxn ang="0">
                                <a:pos x="97" y="82"/>
                              </a:cxn>
                              <a:cxn ang="0">
                                <a:pos x="130" y="122"/>
                              </a:cxn>
                              <a:cxn ang="0">
                                <a:pos x="161" y="122"/>
                              </a:cxn>
                              <a:cxn ang="0">
                                <a:pos x="161" y="164"/>
                              </a:cxn>
                              <a:cxn ang="0">
                                <a:pos x="193" y="164"/>
                              </a:cxn>
                              <a:cxn ang="0">
                                <a:pos x="226" y="164"/>
                              </a:cxn>
                              <a:cxn ang="0">
                                <a:pos x="226" y="205"/>
                              </a:cxn>
                              <a:cxn ang="0">
                                <a:pos x="226" y="164"/>
                              </a:cxn>
                              <a:cxn ang="0">
                                <a:pos x="258" y="164"/>
                              </a:cxn>
                              <a:cxn ang="0">
                                <a:pos x="290" y="164"/>
                              </a:cxn>
                              <a:cxn ang="0">
                                <a:pos x="323" y="122"/>
                              </a:cxn>
                              <a:cxn ang="0">
                                <a:pos x="354" y="82"/>
                              </a:cxn>
                              <a:cxn ang="0">
                                <a:pos x="387" y="82"/>
                              </a:cxn>
                              <a:cxn ang="0">
                                <a:pos x="418" y="82"/>
                              </a:cxn>
                              <a:cxn ang="0">
                                <a:pos x="451" y="82"/>
                              </a:cxn>
                              <a:cxn ang="0">
                                <a:pos x="483" y="82"/>
                              </a:cxn>
                              <a:cxn ang="0">
                                <a:pos x="515" y="82"/>
                              </a:cxn>
                              <a:cxn ang="0">
                                <a:pos x="515" y="122"/>
                              </a:cxn>
                              <a:cxn ang="0">
                                <a:pos x="515" y="164"/>
                              </a:cxn>
                              <a:cxn ang="0">
                                <a:pos x="483" y="205"/>
                              </a:cxn>
                              <a:cxn ang="0">
                                <a:pos x="483" y="246"/>
                              </a:cxn>
                              <a:cxn ang="0">
                                <a:pos x="515" y="287"/>
                              </a:cxn>
                              <a:cxn ang="0">
                                <a:pos x="515" y="328"/>
                              </a:cxn>
                              <a:cxn ang="0">
                                <a:pos x="515" y="369"/>
                              </a:cxn>
                              <a:cxn ang="0">
                                <a:pos x="515" y="410"/>
                              </a:cxn>
                              <a:cxn ang="0">
                                <a:pos x="515" y="450"/>
                              </a:cxn>
                            </a:cxnLst>
                            <a:rect l="0" t="0" r="r" b="b"/>
                            <a:pathLst>
                              <a:path w="515" h="696">
                                <a:moveTo>
                                  <a:pt x="515" y="450"/>
                                </a:moveTo>
                                <a:lnTo>
                                  <a:pt x="515" y="491"/>
                                </a:lnTo>
                                <a:lnTo>
                                  <a:pt x="515" y="533"/>
                                </a:lnTo>
                                <a:lnTo>
                                  <a:pt x="483" y="533"/>
                                </a:lnTo>
                                <a:lnTo>
                                  <a:pt x="451" y="573"/>
                                </a:lnTo>
                                <a:lnTo>
                                  <a:pt x="483" y="573"/>
                                </a:lnTo>
                                <a:lnTo>
                                  <a:pt x="483" y="614"/>
                                </a:lnTo>
                                <a:lnTo>
                                  <a:pt x="451" y="656"/>
                                </a:lnTo>
                                <a:lnTo>
                                  <a:pt x="418" y="696"/>
                                </a:lnTo>
                                <a:lnTo>
                                  <a:pt x="387" y="696"/>
                                </a:lnTo>
                                <a:lnTo>
                                  <a:pt x="354" y="696"/>
                                </a:lnTo>
                                <a:lnTo>
                                  <a:pt x="323" y="696"/>
                                </a:lnTo>
                                <a:lnTo>
                                  <a:pt x="290" y="696"/>
                                </a:lnTo>
                                <a:lnTo>
                                  <a:pt x="258" y="696"/>
                                </a:lnTo>
                                <a:lnTo>
                                  <a:pt x="226" y="696"/>
                                </a:lnTo>
                                <a:lnTo>
                                  <a:pt x="193" y="656"/>
                                </a:lnTo>
                                <a:lnTo>
                                  <a:pt x="130" y="491"/>
                                </a:lnTo>
                                <a:lnTo>
                                  <a:pt x="33" y="205"/>
                                </a:lnTo>
                                <a:lnTo>
                                  <a:pt x="0" y="41"/>
                                </a:lnTo>
                                <a:lnTo>
                                  <a:pt x="0" y="0"/>
                                </a:lnTo>
                                <a:lnTo>
                                  <a:pt x="0" y="41"/>
                                </a:lnTo>
                                <a:lnTo>
                                  <a:pt x="33" y="41"/>
                                </a:lnTo>
                                <a:lnTo>
                                  <a:pt x="65" y="41"/>
                                </a:lnTo>
                                <a:lnTo>
                                  <a:pt x="65" y="82"/>
                                </a:lnTo>
                                <a:lnTo>
                                  <a:pt x="97" y="82"/>
                                </a:lnTo>
                                <a:lnTo>
                                  <a:pt x="130" y="122"/>
                                </a:lnTo>
                                <a:lnTo>
                                  <a:pt x="161" y="122"/>
                                </a:lnTo>
                                <a:lnTo>
                                  <a:pt x="161" y="164"/>
                                </a:lnTo>
                                <a:lnTo>
                                  <a:pt x="193" y="164"/>
                                </a:lnTo>
                                <a:lnTo>
                                  <a:pt x="226" y="164"/>
                                </a:lnTo>
                                <a:lnTo>
                                  <a:pt x="226" y="205"/>
                                </a:lnTo>
                                <a:lnTo>
                                  <a:pt x="226" y="164"/>
                                </a:lnTo>
                                <a:lnTo>
                                  <a:pt x="258" y="164"/>
                                </a:lnTo>
                                <a:lnTo>
                                  <a:pt x="290" y="164"/>
                                </a:lnTo>
                                <a:lnTo>
                                  <a:pt x="323" y="122"/>
                                </a:lnTo>
                                <a:lnTo>
                                  <a:pt x="354" y="82"/>
                                </a:lnTo>
                                <a:lnTo>
                                  <a:pt x="387" y="82"/>
                                </a:lnTo>
                                <a:lnTo>
                                  <a:pt x="418" y="82"/>
                                </a:lnTo>
                                <a:lnTo>
                                  <a:pt x="451" y="82"/>
                                </a:lnTo>
                                <a:lnTo>
                                  <a:pt x="483" y="82"/>
                                </a:lnTo>
                                <a:lnTo>
                                  <a:pt x="515" y="82"/>
                                </a:lnTo>
                                <a:lnTo>
                                  <a:pt x="515" y="122"/>
                                </a:lnTo>
                                <a:lnTo>
                                  <a:pt x="515" y="164"/>
                                </a:lnTo>
                                <a:lnTo>
                                  <a:pt x="483" y="205"/>
                                </a:lnTo>
                                <a:lnTo>
                                  <a:pt x="483" y="246"/>
                                </a:lnTo>
                                <a:lnTo>
                                  <a:pt x="515" y="287"/>
                                </a:lnTo>
                                <a:lnTo>
                                  <a:pt x="515" y="328"/>
                                </a:lnTo>
                                <a:lnTo>
                                  <a:pt x="515" y="369"/>
                                </a:lnTo>
                                <a:lnTo>
                                  <a:pt x="515" y="410"/>
                                </a:lnTo>
                                <a:lnTo>
                                  <a:pt x="515" y="45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" name="Freeform 3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98" y="2086"/>
                            <a:ext cx="262" cy="17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11" y="697"/>
                              </a:cxn>
                              <a:cxn ang="0">
                                <a:pos x="579" y="697"/>
                              </a:cxn>
                              <a:cxn ang="0">
                                <a:pos x="546" y="656"/>
                              </a:cxn>
                              <a:cxn ang="0">
                                <a:pos x="546" y="697"/>
                              </a:cxn>
                              <a:cxn ang="0">
                                <a:pos x="514" y="697"/>
                              </a:cxn>
                              <a:cxn ang="0">
                                <a:pos x="514" y="656"/>
                              </a:cxn>
                              <a:cxn ang="0">
                                <a:pos x="482" y="656"/>
                              </a:cxn>
                              <a:cxn ang="0">
                                <a:pos x="449" y="614"/>
                              </a:cxn>
                              <a:cxn ang="0">
                                <a:pos x="418" y="575"/>
                              </a:cxn>
                              <a:cxn ang="0">
                                <a:pos x="354" y="533"/>
                              </a:cxn>
                              <a:cxn ang="0">
                                <a:pos x="321" y="491"/>
                              </a:cxn>
                              <a:cxn ang="0">
                                <a:pos x="289" y="451"/>
                              </a:cxn>
                              <a:cxn ang="0">
                                <a:pos x="225" y="370"/>
                              </a:cxn>
                              <a:cxn ang="0">
                                <a:pos x="192" y="370"/>
                              </a:cxn>
                              <a:cxn ang="0">
                                <a:pos x="160" y="370"/>
                              </a:cxn>
                              <a:cxn ang="0">
                                <a:pos x="128" y="370"/>
                              </a:cxn>
                              <a:cxn ang="0">
                                <a:pos x="97" y="370"/>
                              </a:cxn>
                              <a:cxn ang="0">
                                <a:pos x="64" y="328"/>
                              </a:cxn>
                              <a:cxn ang="0">
                                <a:pos x="64" y="286"/>
                              </a:cxn>
                              <a:cxn ang="0">
                                <a:pos x="31" y="247"/>
                              </a:cxn>
                              <a:cxn ang="0">
                                <a:pos x="0" y="205"/>
                              </a:cxn>
                              <a:cxn ang="0">
                                <a:pos x="0" y="164"/>
                              </a:cxn>
                              <a:cxn ang="0">
                                <a:pos x="31" y="164"/>
                              </a:cxn>
                              <a:cxn ang="0">
                                <a:pos x="64" y="123"/>
                              </a:cxn>
                              <a:cxn ang="0">
                                <a:pos x="97" y="164"/>
                              </a:cxn>
                              <a:cxn ang="0">
                                <a:pos x="128" y="164"/>
                              </a:cxn>
                              <a:cxn ang="0">
                                <a:pos x="160" y="164"/>
                              </a:cxn>
                              <a:cxn ang="0">
                                <a:pos x="192" y="123"/>
                              </a:cxn>
                              <a:cxn ang="0">
                                <a:pos x="225" y="123"/>
                              </a:cxn>
                              <a:cxn ang="0">
                                <a:pos x="257" y="83"/>
                              </a:cxn>
                              <a:cxn ang="0">
                                <a:pos x="289" y="83"/>
                              </a:cxn>
                              <a:cxn ang="0">
                                <a:pos x="321" y="41"/>
                              </a:cxn>
                              <a:cxn ang="0">
                                <a:pos x="354" y="41"/>
                              </a:cxn>
                              <a:cxn ang="0">
                                <a:pos x="385" y="0"/>
                              </a:cxn>
                              <a:cxn ang="0">
                                <a:pos x="482" y="0"/>
                              </a:cxn>
                              <a:cxn ang="0">
                                <a:pos x="546" y="41"/>
                              </a:cxn>
                              <a:cxn ang="0">
                                <a:pos x="579" y="41"/>
                              </a:cxn>
                              <a:cxn ang="0">
                                <a:pos x="642" y="123"/>
                              </a:cxn>
                              <a:cxn ang="0">
                                <a:pos x="708" y="123"/>
                              </a:cxn>
                              <a:cxn ang="0">
                                <a:pos x="708" y="164"/>
                              </a:cxn>
                              <a:cxn ang="0">
                                <a:pos x="739" y="164"/>
                              </a:cxn>
                              <a:cxn ang="0">
                                <a:pos x="708" y="205"/>
                              </a:cxn>
                              <a:cxn ang="0">
                                <a:pos x="708" y="247"/>
                              </a:cxn>
                              <a:cxn ang="0">
                                <a:pos x="642" y="247"/>
                              </a:cxn>
                              <a:cxn ang="0">
                                <a:pos x="642" y="286"/>
                              </a:cxn>
                              <a:cxn ang="0">
                                <a:pos x="611" y="328"/>
                              </a:cxn>
                              <a:cxn ang="0">
                                <a:pos x="611" y="370"/>
                              </a:cxn>
                              <a:cxn ang="0">
                                <a:pos x="611" y="409"/>
                              </a:cxn>
                              <a:cxn ang="0">
                                <a:pos x="579" y="409"/>
                              </a:cxn>
                              <a:cxn ang="0">
                                <a:pos x="579" y="451"/>
                              </a:cxn>
                              <a:cxn ang="0">
                                <a:pos x="546" y="491"/>
                              </a:cxn>
                              <a:cxn ang="0">
                                <a:pos x="546" y="533"/>
                              </a:cxn>
                              <a:cxn ang="0">
                                <a:pos x="546" y="575"/>
                              </a:cxn>
                              <a:cxn ang="0">
                                <a:pos x="579" y="656"/>
                              </a:cxn>
                              <a:cxn ang="0">
                                <a:pos x="611" y="697"/>
                              </a:cxn>
                            </a:cxnLst>
                            <a:rect l="0" t="0" r="r" b="b"/>
                            <a:pathLst>
                              <a:path w="739" h="697">
                                <a:moveTo>
                                  <a:pt x="611" y="697"/>
                                </a:moveTo>
                                <a:lnTo>
                                  <a:pt x="579" y="697"/>
                                </a:lnTo>
                                <a:lnTo>
                                  <a:pt x="546" y="656"/>
                                </a:lnTo>
                                <a:lnTo>
                                  <a:pt x="546" y="697"/>
                                </a:lnTo>
                                <a:lnTo>
                                  <a:pt x="514" y="697"/>
                                </a:lnTo>
                                <a:lnTo>
                                  <a:pt x="514" y="656"/>
                                </a:lnTo>
                                <a:lnTo>
                                  <a:pt x="482" y="656"/>
                                </a:lnTo>
                                <a:lnTo>
                                  <a:pt x="449" y="614"/>
                                </a:lnTo>
                                <a:lnTo>
                                  <a:pt x="418" y="575"/>
                                </a:lnTo>
                                <a:lnTo>
                                  <a:pt x="354" y="533"/>
                                </a:lnTo>
                                <a:lnTo>
                                  <a:pt x="321" y="491"/>
                                </a:lnTo>
                                <a:lnTo>
                                  <a:pt x="289" y="451"/>
                                </a:lnTo>
                                <a:lnTo>
                                  <a:pt x="225" y="370"/>
                                </a:lnTo>
                                <a:lnTo>
                                  <a:pt x="192" y="370"/>
                                </a:lnTo>
                                <a:lnTo>
                                  <a:pt x="160" y="370"/>
                                </a:lnTo>
                                <a:lnTo>
                                  <a:pt x="128" y="370"/>
                                </a:lnTo>
                                <a:lnTo>
                                  <a:pt x="97" y="370"/>
                                </a:lnTo>
                                <a:lnTo>
                                  <a:pt x="64" y="328"/>
                                </a:lnTo>
                                <a:lnTo>
                                  <a:pt x="64" y="286"/>
                                </a:lnTo>
                                <a:lnTo>
                                  <a:pt x="31" y="247"/>
                                </a:lnTo>
                                <a:lnTo>
                                  <a:pt x="0" y="205"/>
                                </a:lnTo>
                                <a:lnTo>
                                  <a:pt x="0" y="164"/>
                                </a:lnTo>
                                <a:lnTo>
                                  <a:pt x="31" y="164"/>
                                </a:lnTo>
                                <a:lnTo>
                                  <a:pt x="64" y="123"/>
                                </a:lnTo>
                                <a:lnTo>
                                  <a:pt x="97" y="164"/>
                                </a:lnTo>
                                <a:lnTo>
                                  <a:pt x="128" y="164"/>
                                </a:lnTo>
                                <a:lnTo>
                                  <a:pt x="160" y="164"/>
                                </a:lnTo>
                                <a:lnTo>
                                  <a:pt x="192" y="123"/>
                                </a:lnTo>
                                <a:lnTo>
                                  <a:pt x="225" y="123"/>
                                </a:lnTo>
                                <a:lnTo>
                                  <a:pt x="257" y="83"/>
                                </a:lnTo>
                                <a:lnTo>
                                  <a:pt x="289" y="83"/>
                                </a:lnTo>
                                <a:lnTo>
                                  <a:pt x="321" y="41"/>
                                </a:lnTo>
                                <a:lnTo>
                                  <a:pt x="354" y="41"/>
                                </a:lnTo>
                                <a:lnTo>
                                  <a:pt x="385" y="0"/>
                                </a:lnTo>
                                <a:lnTo>
                                  <a:pt x="482" y="0"/>
                                </a:lnTo>
                                <a:lnTo>
                                  <a:pt x="546" y="41"/>
                                </a:lnTo>
                                <a:lnTo>
                                  <a:pt x="579" y="41"/>
                                </a:lnTo>
                                <a:lnTo>
                                  <a:pt x="642" y="123"/>
                                </a:lnTo>
                                <a:lnTo>
                                  <a:pt x="708" y="123"/>
                                </a:lnTo>
                                <a:lnTo>
                                  <a:pt x="708" y="164"/>
                                </a:lnTo>
                                <a:lnTo>
                                  <a:pt x="739" y="164"/>
                                </a:lnTo>
                                <a:lnTo>
                                  <a:pt x="708" y="205"/>
                                </a:lnTo>
                                <a:lnTo>
                                  <a:pt x="708" y="247"/>
                                </a:lnTo>
                                <a:lnTo>
                                  <a:pt x="642" y="247"/>
                                </a:lnTo>
                                <a:lnTo>
                                  <a:pt x="642" y="286"/>
                                </a:lnTo>
                                <a:lnTo>
                                  <a:pt x="611" y="328"/>
                                </a:lnTo>
                                <a:lnTo>
                                  <a:pt x="611" y="370"/>
                                </a:lnTo>
                                <a:lnTo>
                                  <a:pt x="611" y="409"/>
                                </a:lnTo>
                                <a:lnTo>
                                  <a:pt x="579" y="409"/>
                                </a:lnTo>
                                <a:lnTo>
                                  <a:pt x="579" y="451"/>
                                </a:lnTo>
                                <a:lnTo>
                                  <a:pt x="546" y="491"/>
                                </a:lnTo>
                                <a:lnTo>
                                  <a:pt x="546" y="533"/>
                                </a:lnTo>
                                <a:lnTo>
                                  <a:pt x="546" y="575"/>
                                </a:lnTo>
                                <a:lnTo>
                                  <a:pt x="579" y="656"/>
                                </a:lnTo>
                                <a:lnTo>
                                  <a:pt x="611" y="69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Freeform 3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22" y="2178"/>
                            <a:ext cx="68" cy="7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286"/>
                              </a:cxn>
                              <a:cxn ang="0">
                                <a:pos x="64" y="244"/>
                              </a:cxn>
                              <a:cxn ang="0">
                                <a:pos x="64" y="205"/>
                              </a:cxn>
                              <a:cxn ang="0">
                                <a:pos x="33" y="205"/>
                              </a:cxn>
                              <a:cxn ang="0">
                                <a:pos x="33" y="163"/>
                              </a:cxn>
                              <a:cxn ang="0">
                                <a:pos x="0" y="122"/>
                              </a:cxn>
                              <a:cxn ang="0">
                                <a:pos x="64" y="41"/>
                              </a:cxn>
                              <a:cxn ang="0">
                                <a:pos x="127" y="0"/>
                              </a:cxn>
                              <a:cxn ang="0">
                                <a:pos x="159" y="0"/>
                              </a:cxn>
                              <a:cxn ang="0">
                                <a:pos x="159" y="41"/>
                              </a:cxn>
                              <a:cxn ang="0">
                                <a:pos x="192" y="41"/>
                              </a:cxn>
                              <a:cxn ang="0">
                                <a:pos x="192" y="82"/>
                              </a:cxn>
                              <a:cxn ang="0">
                                <a:pos x="192" y="122"/>
                              </a:cxn>
                              <a:cxn ang="0">
                                <a:pos x="192" y="163"/>
                              </a:cxn>
                              <a:cxn ang="0">
                                <a:pos x="192" y="205"/>
                              </a:cxn>
                              <a:cxn ang="0">
                                <a:pos x="192" y="244"/>
                              </a:cxn>
                              <a:cxn ang="0">
                                <a:pos x="192" y="286"/>
                              </a:cxn>
                              <a:cxn ang="0">
                                <a:pos x="159" y="286"/>
                              </a:cxn>
                              <a:cxn ang="0">
                                <a:pos x="159" y="244"/>
                              </a:cxn>
                              <a:cxn ang="0">
                                <a:pos x="159" y="205"/>
                              </a:cxn>
                              <a:cxn ang="0">
                                <a:pos x="127" y="205"/>
                              </a:cxn>
                              <a:cxn ang="0">
                                <a:pos x="127" y="163"/>
                              </a:cxn>
                              <a:cxn ang="0">
                                <a:pos x="127" y="205"/>
                              </a:cxn>
                              <a:cxn ang="0">
                                <a:pos x="96" y="205"/>
                              </a:cxn>
                              <a:cxn ang="0">
                                <a:pos x="96" y="244"/>
                              </a:cxn>
                              <a:cxn ang="0">
                                <a:pos x="96" y="286"/>
                              </a:cxn>
                              <a:cxn ang="0">
                                <a:pos x="64" y="286"/>
                              </a:cxn>
                            </a:cxnLst>
                            <a:rect l="0" t="0" r="r" b="b"/>
                            <a:pathLst>
                              <a:path w="192" h="286">
                                <a:moveTo>
                                  <a:pt x="64" y="286"/>
                                </a:moveTo>
                                <a:lnTo>
                                  <a:pt x="64" y="244"/>
                                </a:lnTo>
                                <a:lnTo>
                                  <a:pt x="64" y="205"/>
                                </a:lnTo>
                                <a:lnTo>
                                  <a:pt x="33" y="205"/>
                                </a:lnTo>
                                <a:lnTo>
                                  <a:pt x="33" y="163"/>
                                </a:lnTo>
                                <a:lnTo>
                                  <a:pt x="0" y="122"/>
                                </a:lnTo>
                                <a:lnTo>
                                  <a:pt x="64" y="41"/>
                                </a:lnTo>
                                <a:lnTo>
                                  <a:pt x="127" y="0"/>
                                </a:lnTo>
                                <a:lnTo>
                                  <a:pt x="159" y="0"/>
                                </a:lnTo>
                                <a:lnTo>
                                  <a:pt x="159" y="41"/>
                                </a:lnTo>
                                <a:lnTo>
                                  <a:pt x="192" y="41"/>
                                </a:lnTo>
                                <a:lnTo>
                                  <a:pt x="192" y="82"/>
                                </a:lnTo>
                                <a:lnTo>
                                  <a:pt x="192" y="122"/>
                                </a:lnTo>
                                <a:lnTo>
                                  <a:pt x="192" y="163"/>
                                </a:lnTo>
                                <a:lnTo>
                                  <a:pt x="192" y="205"/>
                                </a:lnTo>
                                <a:lnTo>
                                  <a:pt x="192" y="244"/>
                                </a:lnTo>
                                <a:lnTo>
                                  <a:pt x="192" y="286"/>
                                </a:lnTo>
                                <a:lnTo>
                                  <a:pt x="159" y="286"/>
                                </a:lnTo>
                                <a:lnTo>
                                  <a:pt x="159" y="244"/>
                                </a:lnTo>
                                <a:lnTo>
                                  <a:pt x="159" y="205"/>
                                </a:lnTo>
                                <a:lnTo>
                                  <a:pt x="127" y="205"/>
                                </a:lnTo>
                                <a:lnTo>
                                  <a:pt x="127" y="163"/>
                                </a:lnTo>
                                <a:lnTo>
                                  <a:pt x="127" y="205"/>
                                </a:lnTo>
                                <a:lnTo>
                                  <a:pt x="96" y="205"/>
                                </a:lnTo>
                                <a:lnTo>
                                  <a:pt x="96" y="244"/>
                                </a:lnTo>
                                <a:lnTo>
                                  <a:pt x="96" y="286"/>
                                </a:lnTo>
                                <a:lnTo>
                                  <a:pt x="64" y="286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3" name="Freeform 3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82" y="2390"/>
                            <a:ext cx="160" cy="1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53" y="614"/>
                              </a:cxn>
                              <a:cxn ang="0">
                                <a:pos x="320" y="614"/>
                              </a:cxn>
                              <a:cxn ang="0">
                                <a:pos x="289" y="573"/>
                              </a:cxn>
                              <a:cxn ang="0">
                                <a:pos x="224" y="492"/>
                              </a:cxn>
                              <a:cxn ang="0">
                                <a:pos x="160" y="369"/>
                              </a:cxn>
                              <a:cxn ang="0">
                                <a:pos x="96" y="286"/>
                              </a:cxn>
                              <a:cxn ang="0">
                                <a:pos x="0" y="205"/>
                              </a:cxn>
                              <a:cxn ang="0">
                                <a:pos x="31" y="205"/>
                              </a:cxn>
                              <a:cxn ang="0">
                                <a:pos x="31" y="164"/>
                              </a:cxn>
                              <a:cxn ang="0">
                                <a:pos x="31" y="123"/>
                              </a:cxn>
                              <a:cxn ang="0">
                                <a:pos x="63" y="81"/>
                              </a:cxn>
                              <a:cxn ang="0">
                                <a:pos x="63" y="42"/>
                              </a:cxn>
                              <a:cxn ang="0">
                                <a:pos x="96" y="42"/>
                              </a:cxn>
                              <a:cxn ang="0">
                                <a:pos x="128" y="42"/>
                              </a:cxn>
                              <a:cxn ang="0">
                                <a:pos x="128" y="0"/>
                              </a:cxn>
                              <a:cxn ang="0">
                                <a:pos x="128" y="42"/>
                              </a:cxn>
                              <a:cxn ang="0">
                                <a:pos x="160" y="42"/>
                              </a:cxn>
                              <a:cxn ang="0">
                                <a:pos x="192" y="81"/>
                              </a:cxn>
                              <a:cxn ang="0">
                                <a:pos x="192" y="123"/>
                              </a:cxn>
                              <a:cxn ang="0">
                                <a:pos x="224" y="123"/>
                              </a:cxn>
                              <a:cxn ang="0">
                                <a:pos x="224" y="164"/>
                              </a:cxn>
                              <a:cxn ang="0">
                                <a:pos x="224" y="205"/>
                              </a:cxn>
                              <a:cxn ang="0">
                                <a:pos x="224" y="247"/>
                              </a:cxn>
                              <a:cxn ang="0">
                                <a:pos x="224" y="286"/>
                              </a:cxn>
                              <a:cxn ang="0">
                                <a:pos x="257" y="328"/>
                              </a:cxn>
                              <a:cxn ang="0">
                                <a:pos x="257" y="369"/>
                              </a:cxn>
                              <a:cxn ang="0">
                                <a:pos x="289" y="369"/>
                              </a:cxn>
                              <a:cxn ang="0">
                                <a:pos x="289" y="409"/>
                              </a:cxn>
                              <a:cxn ang="0">
                                <a:pos x="320" y="409"/>
                              </a:cxn>
                              <a:cxn ang="0">
                                <a:pos x="385" y="409"/>
                              </a:cxn>
                              <a:cxn ang="0">
                                <a:pos x="418" y="409"/>
                              </a:cxn>
                              <a:cxn ang="0">
                                <a:pos x="450" y="409"/>
                              </a:cxn>
                              <a:cxn ang="0">
                                <a:pos x="385" y="492"/>
                              </a:cxn>
                              <a:cxn ang="0">
                                <a:pos x="385" y="573"/>
                              </a:cxn>
                              <a:cxn ang="0">
                                <a:pos x="353" y="614"/>
                              </a:cxn>
                            </a:cxnLst>
                            <a:rect l="0" t="0" r="r" b="b"/>
                            <a:pathLst>
                              <a:path w="450" h="614">
                                <a:moveTo>
                                  <a:pt x="353" y="614"/>
                                </a:moveTo>
                                <a:lnTo>
                                  <a:pt x="320" y="614"/>
                                </a:lnTo>
                                <a:lnTo>
                                  <a:pt x="289" y="573"/>
                                </a:lnTo>
                                <a:lnTo>
                                  <a:pt x="224" y="492"/>
                                </a:lnTo>
                                <a:lnTo>
                                  <a:pt x="160" y="369"/>
                                </a:lnTo>
                                <a:lnTo>
                                  <a:pt x="96" y="286"/>
                                </a:lnTo>
                                <a:lnTo>
                                  <a:pt x="0" y="205"/>
                                </a:lnTo>
                                <a:lnTo>
                                  <a:pt x="31" y="205"/>
                                </a:lnTo>
                                <a:lnTo>
                                  <a:pt x="31" y="164"/>
                                </a:lnTo>
                                <a:lnTo>
                                  <a:pt x="31" y="123"/>
                                </a:lnTo>
                                <a:lnTo>
                                  <a:pt x="63" y="81"/>
                                </a:lnTo>
                                <a:lnTo>
                                  <a:pt x="63" y="42"/>
                                </a:lnTo>
                                <a:lnTo>
                                  <a:pt x="96" y="42"/>
                                </a:lnTo>
                                <a:lnTo>
                                  <a:pt x="128" y="42"/>
                                </a:lnTo>
                                <a:lnTo>
                                  <a:pt x="128" y="0"/>
                                </a:lnTo>
                                <a:lnTo>
                                  <a:pt x="128" y="42"/>
                                </a:lnTo>
                                <a:lnTo>
                                  <a:pt x="160" y="42"/>
                                </a:lnTo>
                                <a:lnTo>
                                  <a:pt x="192" y="81"/>
                                </a:lnTo>
                                <a:lnTo>
                                  <a:pt x="192" y="123"/>
                                </a:lnTo>
                                <a:lnTo>
                                  <a:pt x="224" y="123"/>
                                </a:lnTo>
                                <a:lnTo>
                                  <a:pt x="224" y="164"/>
                                </a:lnTo>
                                <a:lnTo>
                                  <a:pt x="224" y="205"/>
                                </a:lnTo>
                                <a:lnTo>
                                  <a:pt x="224" y="247"/>
                                </a:lnTo>
                                <a:lnTo>
                                  <a:pt x="224" y="286"/>
                                </a:lnTo>
                                <a:lnTo>
                                  <a:pt x="257" y="328"/>
                                </a:lnTo>
                                <a:lnTo>
                                  <a:pt x="257" y="369"/>
                                </a:lnTo>
                                <a:lnTo>
                                  <a:pt x="289" y="369"/>
                                </a:lnTo>
                                <a:lnTo>
                                  <a:pt x="289" y="409"/>
                                </a:lnTo>
                                <a:lnTo>
                                  <a:pt x="320" y="409"/>
                                </a:lnTo>
                                <a:lnTo>
                                  <a:pt x="385" y="409"/>
                                </a:lnTo>
                                <a:lnTo>
                                  <a:pt x="418" y="409"/>
                                </a:lnTo>
                                <a:lnTo>
                                  <a:pt x="450" y="409"/>
                                </a:lnTo>
                                <a:lnTo>
                                  <a:pt x="385" y="492"/>
                                </a:lnTo>
                                <a:lnTo>
                                  <a:pt x="385" y="573"/>
                                </a:lnTo>
                                <a:lnTo>
                                  <a:pt x="353" y="6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4" name="Freeform 3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9" y="2295"/>
                            <a:ext cx="285" cy="2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8" y="778"/>
                              </a:cxn>
                              <a:cxn ang="0">
                                <a:pos x="675" y="820"/>
                              </a:cxn>
                              <a:cxn ang="0">
                                <a:pos x="611" y="820"/>
                              </a:cxn>
                              <a:cxn ang="0">
                                <a:pos x="547" y="820"/>
                              </a:cxn>
                              <a:cxn ang="0">
                                <a:pos x="482" y="820"/>
                              </a:cxn>
                              <a:cxn ang="0">
                                <a:pos x="418" y="820"/>
                              </a:cxn>
                              <a:cxn ang="0">
                                <a:pos x="353" y="778"/>
                              </a:cxn>
                              <a:cxn ang="0">
                                <a:pos x="290" y="778"/>
                              </a:cxn>
                              <a:cxn ang="0">
                                <a:pos x="193" y="778"/>
                              </a:cxn>
                              <a:cxn ang="0">
                                <a:pos x="161" y="737"/>
                              </a:cxn>
                              <a:cxn ang="0">
                                <a:pos x="129" y="696"/>
                              </a:cxn>
                              <a:cxn ang="0">
                                <a:pos x="96" y="615"/>
                              </a:cxn>
                              <a:cxn ang="0">
                                <a:pos x="96" y="534"/>
                              </a:cxn>
                              <a:cxn ang="0">
                                <a:pos x="65" y="492"/>
                              </a:cxn>
                              <a:cxn ang="0">
                                <a:pos x="33" y="410"/>
                              </a:cxn>
                              <a:cxn ang="0">
                                <a:pos x="0" y="368"/>
                              </a:cxn>
                              <a:cxn ang="0">
                                <a:pos x="65" y="410"/>
                              </a:cxn>
                              <a:cxn ang="0">
                                <a:pos x="96" y="368"/>
                              </a:cxn>
                              <a:cxn ang="0">
                                <a:pos x="161" y="368"/>
                              </a:cxn>
                              <a:cxn ang="0">
                                <a:pos x="193" y="328"/>
                              </a:cxn>
                              <a:cxn ang="0">
                                <a:pos x="257" y="328"/>
                              </a:cxn>
                              <a:cxn ang="0">
                                <a:pos x="323" y="287"/>
                              </a:cxn>
                              <a:cxn ang="0">
                                <a:pos x="386" y="287"/>
                              </a:cxn>
                              <a:cxn ang="0">
                                <a:pos x="451" y="328"/>
                              </a:cxn>
                              <a:cxn ang="0">
                                <a:pos x="514" y="245"/>
                              </a:cxn>
                              <a:cxn ang="0">
                                <a:pos x="547" y="123"/>
                              </a:cxn>
                              <a:cxn ang="0">
                                <a:pos x="580" y="0"/>
                              </a:cxn>
                              <a:cxn ang="0">
                                <a:pos x="611" y="82"/>
                              </a:cxn>
                              <a:cxn ang="0">
                                <a:pos x="643" y="164"/>
                              </a:cxn>
                              <a:cxn ang="0">
                                <a:pos x="675" y="245"/>
                              </a:cxn>
                              <a:cxn ang="0">
                                <a:pos x="708" y="328"/>
                              </a:cxn>
                              <a:cxn ang="0">
                                <a:pos x="740" y="368"/>
                              </a:cxn>
                              <a:cxn ang="0">
                                <a:pos x="771" y="410"/>
                              </a:cxn>
                              <a:cxn ang="0">
                                <a:pos x="804" y="450"/>
                              </a:cxn>
                              <a:cxn ang="0">
                                <a:pos x="771" y="534"/>
                              </a:cxn>
                              <a:cxn ang="0">
                                <a:pos x="771" y="615"/>
                              </a:cxn>
                              <a:cxn ang="0">
                                <a:pos x="740" y="737"/>
                              </a:cxn>
                            </a:cxnLst>
                            <a:rect l="0" t="0" r="r" b="b"/>
                            <a:pathLst>
                              <a:path w="804" h="820">
                                <a:moveTo>
                                  <a:pt x="740" y="737"/>
                                </a:moveTo>
                                <a:lnTo>
                                  <a:pt x="708" y="778"/>
                                </a:lnTo>
                                <a:lnTo>
                                  <a:pt x="675" y="778"/>
                                </a:lnTo>
                                <a:lnTo>
                                  <a:pt x="675" y="820"/>
                                </a:lnTo>
                                <a:lnTo>
                                  <a:pt x="643" y="820"/>
                                </a:lnTo>
                                <a:lnTo>
                                  <a:pt x="611" y="820"/>
                                </a:lnTo>
                                <a:lnTo>
                                  <a:pt x="580" y="820"/>
                                </a:lnTo>
                                <a:lnTo>
                                  <a:pt x="547" y="820"/>
                                </a:lnTo>
                                <a:lnTo>
                                  <a:pt x="514" y="820"/>
                                </a:lnTo>
                                <a:lnTo>
                                  <a:pt x="482" y="820"/>
                                </a:lnTo>
                                <a:lnTo>
                                  <a:pt x="451" y="820"/>
                                </a:lnTo>
                                <a:lnTo>
                                  <a:pt x="418" y="820"/>
                                </a:lnTo>
                                <a:lnTo>
                                  <a:pt x="386" y="778"/>
                                </a:lnTo>
                                <a:lnTo>
                                  <a:pt x="353" y="778"/>
                                </a:lnTo>
                                <a:lnTo>
                                  <a:pt x="323" y="778"/>
                                </a:lnTo>
                                <a:lnTo>
                                  <a:pt x="290" y="778"/>
                                </a:lnTo>
                                <a:lnTo>
                                  <a:pt x="257" y="778"/>
                                </a:lnTo>
                                <a:lnTo>
                                  <a:pt x="193" y="778"/>
                                </a:lnTo>
                                <a:lnTo>
                                  <a:pt x="161" y="778"/>
                                </a:lnTo>
                                <a:lnTo>
                                  <a:pt x="161" y="737"/>
                                </a:lnTo>
                                <a:lnTo>
                                  <a:pt x="129" y="737"/>
                                </a:lnTo>
                                <a:lnTo>
                                  <a:pt x="129" y="696"/>
                                </a:lnTo>
                                <a:lnTo>
                                  <a:pt x="96" y="655"/>
                                </a:lnTo>
                                <a:lnTo>
                                  <a:pt x="96" y="615"/>
                                </a:lnTo>
                                <a:lnTo>
                                  <a:pt x="96" y="573"/>
                                </a:lnTo>
                                <a:lnTo>
                                  <a:pt x="96" y="534"/>
                                </a:lnTo>
                                <a:lnTo>
                                  <a:pt x="96" y="492"/>
                                </a:lnTo>
                                <a:lnTo>
                                  <a:pt x="65" y="492"/>
                                </a:lnTo>
                                <a:lnTo>
                                  <a:pt x="65" y="450"/>
                                </a:lnTo>
                                <a:lnTo>
                                  <a:pt x="33" y="410"/>
                                </a:lnTo>
                                <a:lnTo>
                                  <a:pt x="0" y="410"/>
                                </a:lnTo>
                                <a:lnTo>
                                  <a:pt x="0" y="368"/>
                                </a:lnTo>
                                <a:lnTo>
                                  <a:pt x="33" y="368"/>
                                </a:lnTo>
                                <a:lnTo>
                                  <a:pt x="65" y="410"/>
                                </a:lnTo>
                                <a:lnTo>
                                  <a:pt x="96" y="410"/>
                                </a:lnTo>
                                <a:lnTo>
                                  <a:pt x="96" y="368"/>
                                </a:lnTo>
                                <a:lnTo>
                                  <a:pt x="129" y="368"/>
                                </a:lnTo>
                                <a:lnTo>
                                  <a:pt x="161" y="368"/>
                                </a:lnTo>
                                <a:lnTo>
                                  <a:pt x="193" y="368"/>
                                </a:lnTo>
                                <a:lnTo>
                                  <a:pt x="193" y="328"/>
                                </a:lnTo>
                                <a:lnTo>
                                  <a:pt x="225" y="328"/>
                                </a:lnTo>
                                <a:lnTo>
                                  <a:pt x="257" y="328"/>
                                </a:lnTo>
                                <a:lnTo>
                                  <a:pt x="257" y="287"/>
                                </a:lnTo>
                                <a:lnTo>
                                  <a:pt x="323" y="287"/>
                                </a:lnTo>
                                <a:lnTo>
                                  <a:pt x="353" y="287"/>
                                </a:lnTo>
                                <a:lnTo>
                                  <a:pt x="386" y="287"/>
                                </a:lnTo>
                                <a:lnTo>
                                  <a:pt x="418" y="287"/>
                                </a:lnTo>
                                <a:lnTo>
                                  <a:pt x="451" y="328"/>
                                </a:lnTo>
                                <a:lnTo>
                                  <a:pt x="482" y="287"/>
                                </a:lnTo>
                                <a:lnTo>
                                  <a:pt x="514" y="245"/>
                                </a:lnTo>
                                <a:lnTo>
                                  <a:pt x="514" y="164"/>
                                </a:lnTo>
                                <a:lnTo>
                                  <a:pt x="547" y="123"/>
                                </a:lnTo>
                                <a:lnTo>
                                  <a:pt x="547" y="82"/>
                                </a:lnTo>
                                <a:lnTo>
                                  <a:pt x="580" y="0"/>
                                </a:lnTo>
                                <a:lnTo>
                                  <a:pt x="611" y="40"/>
                                </a:lnTo>
                                <a:lnTo>
                                  <a:pt x="611" y="82"/>
                                </a:lnTo>
                                <a:lnTo>
                                  <a:pt x="643" y="123"/>
                                </a:lnTo>
                                <a:lnTo>
                                  <a:pt x="643" y="164"/>
                                </a:lnTo>
                                <a:lnTo>
                                  <a:pt x="643" y="206"/>
                                </a:lnTo>
                                <a:lnTo>
                                  <a:pt x="675" y="245"/>
                                </a:lnTo>
                                <a:lnTo>
                                  <a:pt x="675" y="328"/>
                                </a:lnTo>
                                <a:lnTo>
                                  <a:pt x="708" y="328"/>
                                </a:lnTo>
                                <a:lnTo>
                                  <a:pt x="708" y="368"/>
                                </a:lnTo>
                                <a:lnTo>
                                  <a:pt x="740" y="368"/>
                                </a:lnTo>
                                <a:lnTo>
                                  <a:pt x="740" y="410"/>
                                </a:lnTo>
                                <a:lnTo>
                                  <a:pt x="771" y="410"/>
                                </a:lnTo>
                                <a:lnTo>
                                  <a:pt x="771" y="450"/>
                                </a:lnTo>
                                <a:lnTo>
                                  <a:pt x="804" y="450"/>
                                </a:lnTo>
                                <a:lnTo>
                                  <a:pt x="804" y="492"/>
                                </a:lnTo>
                                <a:lnTo>
                                  <a:pt x="771" y="534"/>
                                </a:lnTo>
                                <a:lnTo>
                                  <a:pt x="771" y="573"/>
                                </a:lnTo>
                                <a:lnTo>
                                  <a:pt x="771" y="615"/>
                                </a:lnTo>
                                <a:lnTo>
                                  <a:pt x="740" y="696"/>
                                </a:lnTo>
                                <a:lnTo>
                                  <a:pt x="740" y="73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3565" name="Group 3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1" y="1968"/>
                            <a:ext cx="1116" cy="705"/>
                            <a:chOff x="4531" y="1958"/>
                            <a:chExt cx="1116" cy="705"/>
                          </a:xfrm>
                          <a:grpFill/>
                        </p:grpSpPr>
                        <p:sp>
                          <p:nvSpPr>
                            <p:cNvPr id="66" name="Freeform 3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42" y="2400"/>
                              <a:ext cx="205" cy="2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54" y="41"/>
                                </a:cxn>
                                <a:cxn ang="0">
                                  <a:pos x="354" y="123"/>
                                </a:cxn>
                                <a:cxn ang="0">
                                  <a:pos x="354" y="205"/>
                                </a:cxn>
                                <a:cxn ang="0">
                                  <a:pos x="386" y="245"/>
                                </a:cxn>
                                <a:cxn ang="0">
                                  <a:pos x="450" y="245"/>
                                </a:cxn>
                                <a:cxn ang="0">
                                  <a:pos x="483" y="287"/>
                                </a:cxn>
                                <a:cxn ang="0">
                                  <a:pos x="514" y="328"/>
                                </a:cxn>
                                <a:cxn ang="0">
                                  <a:pos x="547" y="369"/>
                                </a:cxn>
                                <a:cxn ang="0">
                                  <a:pos x="547" y="451"/>
                                </a:cxn>
                                <a:cxn ang="0">
                                  <a:pos x="547" y="533"/>
                                </a:cxn>
                                <a:cxn ang="0">
                                  <a:pos x="578" y="573"/>
                                </a:cxn>
                                <a:cxn ang="0">
                                  <a:pos x="578" y="656"/>
                                </a:cxn>
                                <a:cxn ang="0">
                                  <a:pos x="578" y="737"/>
                                </a:cxn>
                                <a:cxn ang="0">
                                  <a:pos x="547" y="779"/>
                                </a:cxn>
                                <a:cxn ang="0">
                                  <a:pos x="514" y="819"/>
                                </a:cxn>
                                <a:cxn ang="0">
                                  <a:pos x="483" y="861"/>
                                </a:cxn>
                                <a:cxn ang="0">
                                  <a:pos x="418" y="861"/>
                                </a:cxn>
                                <a:cxn ang="0">
                                  <a:pos x="386" y="900"/>
                                </a:cxn>
                                <a:cxn ang="0">
                                  <a:pos x="354" y="942"/>
                                </a:cxn>
                                <a:cxn ang="0">
                                  <a:pos x="290" y="942"/>
                                </a:cxn>
                                <a:cxn ang="0">
                                  <a:pos x="257" y="900"/>
                                </a:cxn>
                                <a:cxn ang="0">
                                  <a:pos x="226" y="861"/>
                                </a:cxn>
                                <a:cxn ang="0">
                                  <a:pos x="161" y="819"/>
                                </a:cxn>
                                <a:cxn ang="0">
                                  <a:pos x="96" y="861"/>
                                </a:cxn>
                                <a:cxn ang="0">
                                  <a:pos x="64" y="900"/>
                                </a:cxn>
                                <a:cxn ang="0">
                                  <a:pos x="64" y="900"/>
                                </a:cxn>
                                <a:cxn ang="0">
                                  <a:pos x="96" y="614"/>
                                </a:cxn>
                                <a:cxn ang="0">
                                  <a:pos x="33" y="451"/>
                                </a:cxn>
                                <a:cxn ang="0">
                                  <a:pos x="64" y="410"/>
                                </a:cxn>
                                <a:cxn ang="0">
                                  <a:pos x="96" y="369"/>
                                </a:cxn>
                                <a:cxn ang="0">
                                  <a:pos x="129" y="328"/>
                                </a:cxn>
                                <a:cxn ang="0">
                                  <a:pos x="161" y="287"/>
                                </a:cxn>
                                <a:cxn ang="0">
                                  <a:pos x="226" y="245"/>
                                </a:cxn>
                                <a:cxn ang="0">
                                  <a:pos x="226" y="205"/>
                                </a:cxn>
                                <a:cxn ang="0">
                                  <a:pos x="257" y="123"/>
                                </a:cxn>
                                <a:cxn ang="0">
                                  <a:pos x="321" y="41"/>
                                </a:cxn>
                              </a:cxnLst>
                              <a:rect l="0" t="0" r="r" b="b"/>
                              <a:pathLst>
                                <a:path w="578" h="942">
                                  <a:moveTo>
                                    <a:pt x="354" y="0"/>
                                  </a:moveTo>
                                  <a:lnTo>
                                    <a:pt x="354" y="41"/>
                                  </a:lnTo>
                                  <a:lnTo>
                                    <a:pt x="354" y="83"/>
                                  </a:lnTo>
                                  <a:lnTo>
                                    <a:pt x="354" y="123"/>
                                  </a:lnTo>
                                  <a:lnTo>
                                    <a:pt x="354" y="164"/>
                                  </a:lnTo>
                                  <a:lnTo>
                                    <a:pt x="354" y="205"/>
                                  </a:lnTo>
                                  <a:lnTo>
                                    <a:pt x="386" y="205"/>
                                  </a:lnTo>
                                  <a:lnTo>
                                    <a:pt x="386" y="245"/>
                                  </a:lnTo>
                                  <a:lnTo>
                                    <a:pt x="418" y="245"/>
                                  </a:lnTo>
                                  <a:lnTo>
                                    <a:pt x="450" y="245"/>
                                  </a:lnTo>
                                  <a:lnTo>
                                    <a:pt x="483" y="245"/>
                                  </a:lnTo>
                                  <a:lnTo>
                                    <a:pt x="483" y="287"/>
                                  </a:lnTo>
                                  <a:lnTo>
                                    <a:pt x="514" y="287"/>
                                  </a:lnTo>
                                  <a:lnTo>
                                    <a:pt x="514" y="328"/>
                                  </a:lnTo>
                                  <a:lnTo>
                                    <a:pt x="514" y="369"/>
                                  </a:lnTo>
                                  <a:lnTo>
                                    <a:pt x="547" y="369"/>
                                  </a:lnTo>
                                  <a:lnTo>
                                    <a:pt x="547" y="410"/>
                                  </a:lnTo>
                                  <a:lnTo>
                                    <a:pt x="547" y="451"/>
                                  </a:lnTo>
                                  <a:lnTo>
                                    <a:pt x="547" y="491"/>
                                  </a:lnTo>
                                  <a:lnTo>
                                    <a:pt x="547" y="533"/>
                                  </a:lnTo>
                                  <a:lnTo>
                                    <a:pt x="578" y="533"/>
                                  </a:lnTo>
                                  <a:lnTo>
                                    <a:pt x="578" y="573"/>
                                  </a:lnTo>
                                  <a:lnTo>
                                    <a:pt x="578" y="614"/>
                                  </a:lnTo>
                                  <a:lnTo>
                                    <a:pt x="578" y="656"/>
                                  </a:lnTo>
                                  <a:lnTo>
                                    <a:pt x="578" y="696"/>
                                  </a:lnTo>
                                  <a:lnTo>
                                    <a:pt x="578" y="737"/>
                                  </a:lnTo>
                                  <a:lnTo>
                                    <a:pt x="578" y="779"/>
                                  </a:lnTo>
                                  <a:lnTo>
                                    <a:pt x="547" y="779"/>
                                  </a:lnTo>
                                  <a:lnTo>
                                    <a:pt x="547" y="819"/>
                                  </a:lnTo>
                                  <a:lnTo>
                                    <a:pt x="514" y="819"/>
                                  </a:lnTo>
                                  <a:lnTo>
                                    <a:pt x="483" y="819"/>
                                  </a:lnTo>
                                  <a:lnTo>
                                    <a:pt x="483" y="861"/>
                                  </a:lnTo>
                                  <a:lnTo>
                                    <a:pt x="450" y="861"/>
                                  </a:lnTo>
                                  <a:lnTo>
                                    <a:pt x="418" y="861"/>
                                  </a:lnTo>
                                  <a:lnTo>
                                    <a:pt x="386" y="861"/>
                                  </a:lnTo>
                                  <a:lnTo>
                                    <a:pt x="386" y="900"/>
                                  </a:lnTo>
                                  <a:lnTo>
                                    <a:pt x="354" y="900"/>
                                  </a:lnTo>
                                  <a:lnTo>
                                    <a:pt x="354" y="942"/>
                                  </a:lnTo>
                                  <a:lnTo>
                                    <a:pt x="321" y="942"/>
                                  </a:lnTo>
                                  <a:lnTo>
                                    <a:pt x="290" y="942"/>
                                  </a:lnTo>
                                  <a:lnTo>
                                    <a:pt x="257" y="942"/>
                                  </a:lnTo>
                                  <a:lnTo>
                                    <a:pt x="257" y="900"/>
                                  </a:lnTo>
                                  <a:lnTo>
                                    <a:pt x="226" y="900"/>
                                  </a:lnTo>
                                  <a:lnTo>
                                    <a:pt x="226" y="861"/>
                                  </a:lnTo>
                                  <a:lnTo>
                                    <a:pt x="193" y="861"/>
                                  </a:lnTo>
                                  <a:lnTo>
                                    <a:pt x="161" y="819"/>
                                  </a:lnTo>
                                  <a:lnTo>
                                    <a:pt x="129" y="819"/>
                                  </a:lnTo>
                                  <a:lnTo>
                                    <a:pt x="96" y="861"/>
                                  </a:lnTo>
                                  <a:lnTo>
                                    <a:pt x="96" y="900"/>
                                  </a:lnTo>
                                  <a:lnTo>
                                    <a:pt x="64" y="900"/>
                                  </a:lnTo>
                                  <a:lnTo>
                                    <a:pt x="64" y="942"/>
                                  </a:lnTo>
                                  <a:lnTo>
                                    <a:pt x="64" y="900"/>
                                  </a:lnTo>
                                  <a:lnTo>
                                    <a:pt x="64" y="779"/>
                                  </a:lnTo>
                                  <a:lnTo>
                                    <a:pt x="96" y="614"/>
                                  </a:lnTo>
                                  <a:lnTo>
                                    <a:pt x="0" y="451"/>
                                  </a:lnTo>
                                  <a:lnTo>
                                    <a:pt x="33" y="451"/>
                                  </a:lnTo>
                                  <a:lnTo>
                                    <a:pt x="64" y="451"/>
                                  </a:lnTo>
                                  <a:lnTo>
                                    <a:pt x="64" y="410"/>
                                  </a:lnTo>
                                  <a:lnTo>
                                    <a:pt x="96" y="410"/>
                                  </a:lnTo>
                                  <a:lnTo>
                                    <a:pt x="96" y="369"/>
                                  </a:lnTo>
                                  <a:lnTo>
                                    <a:pt x="129" y="369"/>
                                  </a:lnTo>
                                  <a:lnTo>
                                    <a:pt x="129" y="328"/>
                                  </a:lnTo>
                                  <a:lnTo>
                                    <a:pt x="161" y="328"/>
                                  </a:lnTo>
                                  <a:lnTo>
                                    <a:pt x="161" y="287"/>
                                  </a:lnTo>
                                  <a:lnTo>
                                    <a:pt x="193" y="287"/>
                                  </a:lnTo>
                                  <a:lnTo>
                                    <a:pt x="226" y="245"/>
                                  </a:lnTo>
                                  <a:lnTo>
                                    <a:pt x="257" y="245"/>
                                  </a:lnTo>
                                  <a:lnTo>
                                    <a:pt x="226" y="205"/>
                                  </a:lnTo>
                                  <a:lnTo>
                                    <a:pt x="226" y="164"/>
                                  </a:lnTo>
                                  <a:lnTo>
                                    <a:pt x="257" y="123"/>
                                  </a:lnTo>
                                  <a:lnTo>
                                    <a:pt x="290" y="83"/>
                                  </a:lnTo>
                                  <a:lnTo>
                                    <a:pt x="321" y="41"/>
                                  </a:lnTo>
                                  <a:lnTo>
                                    <a:pt x="354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7" name="Freeform 3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260" y="2358"/>
                              <a:ext cx="307" cy="28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14" y="1107"/>
                                </a:cxn>
                                <a:cxn ang="0">
                                  <a:pos x="450" y="1107"/>
                                </a:cxn>
                                <a:cxn ang="0">
                                  <a:pos x="386" y="1107"/>
                                </a:cxn>
                                <a:cxn ang="0">
                                  <a:pos x="354" y="1065"/>
                                </a:cxn>
                                <a:cxn ang="0">
                                  <a:pos x="321" y="1025"/>
                                </a:cxn>
                                <a:cxn ang="0">
                                  <a:pos x="354" y="944"/>
                                </a:cxn>
                                <a:cxn ang="0">
                                  <a:pos x="354" y="860"/>
                                </a:cxn>
                                <a:cxn ang="0">
                                  <a:pos x="321" y="820"/>
                                </a:cxn>
                                <a:cxn ang="0">
                                  <a:pos x="354" y="738"/>
                                </a:cxn>
                                <a:cxn ang="0">
                                  <a:pos x="321" y="697"/>
                                </a:cxn>
                                <a:cxn ang="0">
                                  <a:pos x="321" y="616"/>
                                </a:cxn>
                                <a:cxn ang="0">
                                  <a:pos x="257" y="616"/>
                                </a:cxn>
                                <a:cxn ang="0">
                                  <a:pos x="193" y="616"/>
                                </a:cxn>
                                <a:cxn ang="0">
                                  <a:pos x="129" y="574"/>
                                </a:cxn>
                                <a:cxn ang="0">
                                  <a:pos x="96" y="533"/>
                                </a:cxn>
                                <a:cxn ang="0">
                                  <a:pos x="32" y="493"/>
                                </a:cxn>
                                <a:cxn ang="0">
                                  <a:pos x="32" y="452"/>
                                </a:cxn>
                                <a:cxn ang="0">
                                  <a:pos x="64" y="410"/>
                                </a:cxn>
                                <a:cxn ang="0">
                                  <a:pos x="129" y="328"/>
                                </a:cxn>
                                <a:cxn ang="0">
                                  <a:pos x="193" y="328"/>
                                </a:cxn>
                                <a:cxn ang="0">
                                  <a:pos x="257" y="328"/>
                                </a:cxn>
                                <a:cxn ang="0">
                                  <a:pos x="321" y="328"/>
                                </a:cxn>
                                <a:cxn ang="0">
                                  <a:pos x="386" y="247"/>
                                </a:cxn>
                                <a:cxn ang="0">
                                  <a:pos x="354" y="205"/>
                                </a:cxn>
                                <a:cxn ang="0">
                                  <a:pos x="418" y="166"/>
                                </a:cxn>
                                <a:cxn ang="0">
                                  <a:pos x="418" y="82"/>
                                </a:cxn>
                                <a:cxn ang="0">
                                  <a:pos x="514" y="42"/>
                                </a:cxn>
                                <a:cxn ang="0">
                                  <a:pos x="547" y="0"/>
                                </a:cxn>
                                <a:cxn ang="0">
                                  <a:pos x="547" y="124"/>
                                </a:cxn>
                                <a:cxn ang="0">
                                  <a:pos x="578" y="247"/>
                                </a:cxn>
                                <a:cxn ang="0">
                                  <a:pos x="611" y="288"/>
                                </a:cxn>
                                <a:cxn ang="0">
                                  <a:pos x="644" y="247"/>
                                </a:cxn>
                                <a:cxn ang="0">
                                  <a:pos x="675" y="205"/>
                                </a:cxn>
                                <a:cxn ang="0">
                                  <a:pos x="740" y="205"/>
                                </a:cxn>
                                <a:cxn ang="0">
                                  <a:pos x="772" y="166"/>
                                </a:cxn>
                                <a:cxn ang="0">
                                  <a:pos x="804" y="124"/>
                                </a:cxn>
                                <a:cxn ang="0">
                                  <a:pos x="835" y="82"/>
                                </a:cxn>
                                <a:cxn ang="0">
                                  <a:pos x="868" y="42"/>
                                </a:cxn>
                                <a:cxn ang="0">
                                  <a:pos x="868" y="124"/>
                                </a:cxn>
                                <a:cxn ang="0">
                                  <a:pos x="835" y="205"/>
                                </a:cxn>
                                <a:cxn ang="0">
                                  <a:pos x="772" y="288"/>
                                </a:cxn>
                                <a:cxn ang="0">
                                  <a:pos x="740" y="369"/>
                                </a:cxn>
                                <a:cxn ang="0">
                                  <a:pos x="740" y="410"/>
                                </a:cxn>
                                <a:cxn ang="0">
                                  <a:pos x="675" y="452"/>
                                </a:cxn>
                                <a:cxn ang="0">
                                  <a:pos x="644" y="493"/>
                                </a:cxn>
                                <a:cxn ang="0">
                                  <a:pos x="611" y="533"/>
                                </a:cxn>
                                <a:cxn ang="0">
                                  <a:pos x="578" y="574"/>
                                </a:cxn>
                                <a:cxn ang="0">
                                  <a:pos x="547" y="616"/>
                                </a:cxn>
                                <a:cxn ang="0">
                                  <a:pos x="611" y="779"/>
                                </a:cxn>
                                <a:cxn ang="0">
                                  <a:pos x="578" y="1065"/>
                                </a:cxn>
                              </a:cxnLst>
                              <a:rect l="0" t="0" r="r" b="b"/>
                              <a:pathLst>
                                <a:path w="868" h="1107">
                                  <a:moveTo>
                                    <a:pt x="578" y="1107"/>
                                  </a:moveTo>
                                  <a:lnTo>
                                    <a:pt x="514" y="1107"/>
                                  </a:lnTo>
                                  <a:lnTo>
                                    <a:pt x="483" y="1107"/>
                                  </a:lnTo>
                                  <a:lnTo>
                                    <a:pt x="450" y="1107"/>
                                  </a:lnTo>
                                  <a:lnTo>
                                    <a:pt x="418" y="1107"/>
                                  </a:lnTo>
                                  <a:lnTo>
                                    <a:pt x="386" y="1107"/>
                                  </a:lnTo>
                                  <a:lnTo>
                                    <a:pt x="354" y="1107"/>
                                  </a:lnTo>
                                  <a:lnTo>
                                    <a:pt x="354" y="1065"/>
                                  </a:lnTo>
                                  <a:lnTo>
                                    <a:pt x="354" y="1025"/>
                                  </a:lnTo>
                                  <a:lnTo>
                                    <a:pt x="321" y="1025"/>
                                  </a:lnTo>
                                  <a:lnTo>
                                    <a:pt x="321" y="983"/>
                                  </a:lnTo>
                                  <a:lnTo>
                                    <a:pt x="354" y="944"/>
                                  </a:lnTo>
                                  <a:lnTo>
                                    <a:pt x="354" y="902"/>
                                  </a:lnTo>
                                  <a:lnTo>
                                    <a:pt x="354" y="860"/>
                                  </a:lnTo>
                                  <a:lnTo>
                                    <a:pt x="354" y="820"/>
                                  </a:lnTo>
                                  <a:lnTo>
                                    <a:pt x="321" y="820"/>
                                  </a:lnTo>
                                  <a:lnTo>
                                    <a:pt x="354" y="779"/>
                                  </a:lnTo>
                                  <a:lnTo>
                                    <a:pt x="354" y="738"/>
                                  </a:lnTo>
                                  <a:lnTo>
                                    <a:pt x="354" y="697"/>
                                  </a:lnTo>
                                  <a:lnTo>
                                    <a:pt x="321" y="697"/>
                                  </a:lnTo>
                                  <a:lnTo>
                                    <a:pt x="321" y="655"/>
                                  </a:lnTo>
                                  <a:lnTo>
                                    <a:pt x="321" y="616"/>
                                  </a:lnTo>
                                  <a:lnTo>
                                    <a:pt x="290" y="616"/>
                                  </a:lnTo>
                                  <a:lnTo>
                                    <a:pt x="257" y="616"/>
                                  </a:lnTo>
                                  <a:lnTo>
                                    <a:pt x="225" y="616"/>
                                  </a:lnTo>
                                  <a:lnTo>
                                    <a:pt x="193" y="616"/>
                                  </a:lnTo>
                                  <a:lnTo>
                                    <a:pt x="160" y="616"/>
                                  </a:lnTo>
                                  <a:lnTo>
                                    <a:pt x="129" y="574"/>
                                  </a:lnTo>
                                  <a:lnTo>
                                    <a:pt x="129" y="533"/>
                                  </a:lnTo>
                                  <a:lnTo>
                                    <a:pt x="96" y="533"/>
                                  </a:lnTo>
                                  <a:lnTo>
                                    <a:pt x="64" y="493"/>
                                  </a:lnTo>
                                  <a:lnTo>
                                    <a:pt x="32" y="493"/>
                                  </a:lnTo>
                                  <a:lnTo>
                                    <a:pt x="0" y="493"/>
                                  </a:lnTo>
                                  <a:lnTo>
                                    <a:pt x="32" y="452"/>
                                  </a:lnTo>
                                  <a:lnTo>
                                    <a:pt x="32" y="410"/>
                                  </a:lnTo>
                                  <a:lnTo>
                                    <a:pt x="64" y="410"/>
                                  </a:lnTo>
                                  <a:lnTo>
                                    <a:pt x="96" y="369"/>
                                  </a:lnTo>
                                  <a:lnTo>
                                    <a:pt x="129" y="328"/>
                                  </a:lnTo>
                                  <a:lnTo>
                                    <a:pt x="160" y="328"/>
                                  </a:lnTo>
                                  <a:lnTo>
                                    <a:pt x="193" y="328"/>
                                  </a:lnTo>
                                  <a:lnTo>
                                    <a:pt x="225" y="328"/>
                                  </a:lnTo>
                                  <a:lnTo>
                                    <a:pt x="257" y="328"/>
                                  </a:lnTo>
                                  <a:lnTo>
                                    <a:pt x="290" y="328"/>
                                  </a:lnTo>
                                  <a:lnTo>
                                    <a:pt x="321" y="328"/>
                                  </a:lnTo>
                                  <a:lnTo>
                                    <a:pt x="354" y="288"/>
                                  </a:lnTo>
                                  <a:lnTo>
                                    <a:pt x="386" y="247"/>
                                  </a:lnTo>
                                  <a:lnTo>
                                    <a:pt x="386" y="205"/>
                                  </a:lnTo>
                                  <a:lnTo>
                                    <a:pt x="354" y="205"/>
                                  </a:lnTo>
                                  <a:lnTo>
                                    <a:pt x="386" y="166"/>
                                  </a:lnTo>
                                  <a:lnTo>
                                    <a:pt x="418" y="166"/>
                                  </a:lnTo>
                                  <a:lnTo>
                                    <a:pt x="418" y="124"/>
                                  </a:lnTo>
                                  <a:lnTo>
                                    <a:pt x="418" y="82"/>
                                  </a:lnTo>
                                  <a:lnTo>
                                    <a:pt x="483" y="42"/>
                                  </a:lnTo>
                                  <a:lnTo>
                                    <a:pt x="514" y="42"/>
                                  </a:lnTo>
                                  <a:lnTo>
                                    <a:pt x="514" y="0"/>
                                  </a:lnTo>
                                  <a:lnTo>
                                    <a:pt x="547" y="0"/>
                                  </a:lnTo>
                                  <a:lnTo>
                                    <a:pt x="547" y="82"/>
                                  </a:lnTo>
                                  <a:lnTo>
                                    <a:pt x="547" y="124"/>
                                  </a:lnTo>
                                  <a:lnTo>
                                    <a:pt x="578" y="205"/>
                                  </a:lnTo>
                                  <a:lnTo>
                                    <a:pt x="578" y="247"/>
                                  </a:lnTo>
                                  <a:lnTo>
                                    <a:pt x="578" y="288"/>
                                  </a:lnTo>
                                  <a:lnTo>
                                    <a:pt x="611" y="288"/>
                                  </a:lnTo>
                                  <a:lnTo>
                                    <a:pt x="644" y="288"/>
                                  </a:lnTo>
                                  <a:lnTo>
                                    <a:pt x="644" y="247"/>
                                  </a:lnTo>
                                  <a:lnTo>
                                    <a:pt x="675" y="247"/>
                                  </a:lnTo>
                                  <a:lnTo>
                                    <a:pt x="675" y="205"/>
                                  </a:lnTo>
                                  <a:lnTo>
                                    <a:pt x="707" y="205"/>
                                  </a:lnTo>
                                  <a:lnTo>
                                    <a:pt x="740" y="205"/>
                                  </a:lnTo>
                                  <a:lnTo>
                                    <a:pt x="740" y="166"/>
                                  </a:lnTo>
                                  <a:lnTo>
                                    <a:pt x="772" y="166"/>
                                  </a:lnTo>
                                  <a:lnTo>
                                    <a:pt x="772" y="124"/>
                                  </a:lnTo>
                                  <a:lnTo>
                                    <a:pt x="804" y="124"/>
                                  </a:lnTo>
                                  <a:lnTo>
                                    <a:pt x="804" y="82"/>
                                  </a:lnTo>
                                  <a:lnTo>
                                    <a:pt x="835" y="82"/>
                                  </a:lnTo>
                                  <a:lnTo>
                                    <a:pt x="835" y="42"/>
                                  </a:lnTo>
                                  <a:lnTo>
                                    <a:pt x="868" y="42"/>
                                  </a:lnTo>
                                  <a:lnTo>
                                    <a:pt x="868" y="82"/>
                                  </a:lnTo>
                                  <a:lnTo>
                                    <a:pt x="868" y="124"/>
                                  </a:lnTo>
                                  <a:lnTo>
                                    <a:pt x="868" y="166"/>
                                  </a:lnTo>
                                  <a:lnTo>
                                    <a:pt x="835" y="205"/>
                                  </a:lnTo>
                                  <a:lnTo>
                                    <a:pt x="804" y="247"/>
                                  </a:lnTo>
                                  <a:lnTo>
                                    <a:pt x="772" y="288"/>
                                  </a:lnTo>
                                  <a:lnTo>
                                    <a:pt x="740" y="328"/>
                                  </a:lnTo>
                                  <a:lnTo>
                                    <a:pt x="740" y="369"/>
                                  </a:lnTo>
                                  <a:lnTo>
                                    <a:pt x="772" y="410"/>
                                  </a:lnTo>
                                  <a:lnTo>
                                    <a:pt x="740" y="410"/>
                                  </a:lnTo>
                                  <a:lnTo>
                                    <a:pt x="707" y="452"/>
                                  </a:lnTo>
                                  <a:lnTo>
                                    <a:pt x="675" y="452"/>
                                  </a:lnTo>
                                  <a:lnTo>
                                    <a:pt x="675" y="493"/>
                                  </a:lnTo>
                                  <a:lnTo>
                                    <a:pt x="644" y="493"/>
                                  </a:lnTo>
                                  <a:lnTo>
                                    <a:pt x="644" y="533"/>
                                  </a:lnTo>
                                  <a:lnTo>
                                    <a:pt x="611" y="533"/>
                                  </a:lnTo>
                                  <a:lnTo>
                                    <a:pt x="611" y="574"/>
                                  </a:lnTo>
                                  <a:lnTo>
                                    <a:pt x="578" y="574"/>
                                  </a:lnTo>
                                  <a:lnTo>
                                    <a:pt x="578" y="616"/>
                                  </a:lnTo>
                                  <a:lnTo>
                                    <a:pt x="547" y="616"/>
                                  </a:lnTo>
                                  <a:lnTo>
                                    <a:pt x="514" y="616"/>
                                  </a:lnTo>
                                  <a:lnTo>
                                    <a:pt x="611" y="779"/>
                                  </a:lnTo>
                                  <a:lnTo>
                                    <a:pt x="578" y="944"/>
                                  </a:lnTo>
                                  <a:lnTo>
                                    <a:pt x="578" y="1065"/>
                                  </a:lnTo>
                                  <a:lnTo>
                                    <a:pt x="578" y="1107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8" name="Freeform 3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92" y="2473"/>
                              <a:ext cx="194" cy="19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47" y="655"/>
                                </a:cxn>
                                <a:cxn ang="0">
                                  <a:pos x="484" y="655"/>
                                </a:cxn>
                                <a:cxn ang="0">
                                  <a:pos x="451" y="655"/>
                                </a:cxn>
                                <a:cxn ang="0">
                                  <a:pos x="419" y="655"/>
                                </a:cxn>
                                <a:cxn ang="0">
                                  <a:pos x="419" y="614"/>
                                </a:cxn>
                                <a:cxn ang="0">
                                  <a:pos x="386" y="655"/>
                                </a:cxn>
                                <a:cxn ang="0">
                                  <a:pos x="354" y="655"/>
                                </a:cxn>
                                <a:cxn ang="0">
                                  <a:pos x="323" y="696"/>
                                </a:cxn>
                                <a:cxn ang="0">
                                  <a:pos x="290" y="696"/>
                                </a:cxn>
                                <a:cxn ang="0">
                                  <a:pos x="257" y="737"/>
                                </a:cxn>
                                <a:cxn ang="0">
                                  <a:pos x="225" y="737"/>
                                </a:cxn>
                                <a:cxn ang="0">
                                  <a:pos x="194" y="737"/>
                                </a:cxn>
                                <a:cxn ang="0">
                                  <a:pos x="194" y="655"/>
                                </a:cxn>
                                <a:cxn ang="0">
                                  <a:pos x="194" y="614"/>
                                </a:cxn>
                                <a:cxn ang="0">
                                  <a:pos x="194" y="369"/>
                                </a:cxn>
                                <a:cxn ang="0">
                                  <a:pos x="129" y="287"/>
                                </a:cxn>
                                <a:cxn ang="0">
                                  <a:pos x="96" y="287"/>
                                </a:cxn>
                                <a:cxn ang="0">
                                  <a:pos x="0" y="287"/>
                                </a:cxn>
                                <a:cxn ang="0">
                                  <a:pos x="33" y="246"/>
                                </a:cxn>
                                <a:cxn ang="0">
                                  <a:pos x="33" y="204"/>
                                </a:cxn>
                                <a:cxn ang="0">
                                  <a:pos x="33" y="123"/>
                                </a:cxn>
                                <a:cxn ang="0">
                                  <a:pos x="65" y="82"/>
                                </a:cxn>
                                <a:cxn ang="0">
                                  <a:pos x="65" y="41"/>
                                </a:cxn>
                                <a:cxn ang="0">
                                  <a:pos x="65" y="0"/>
                                </a:cxn>
                                <a:cxn ang="0">
                                  <a:pos x="96" y="0"/>
                                </a:cxn>
                                <a:cxn ang="0">
                                  <a:pos x="129" y="0"/>
                                </a:cxn>
                                <a:cxn ang="0">
                                  <a:pos x="162" y="41"/>
                                </a:cxn>
                                <a:cxn ang="0">
                                  <a:pos x="225" y="0"/>
                                </a:cxn>
                                <a:cxn ang="0">
                                  <a:pos x="194" y="41"/>
                                </a:cxn>
                                <a:cxn ang="0">
                                  <a:pos x="225" y="41"/>
                                </a:cxn>
                                <a:cxn ang="0">
                                  <a:pos x="257" y="41"/>
                                </a:cxn>
                                <a:cxn ang="0">
                                  <a:pos x="290" y="82"/>
                                </a:cxn>
                                <a:cxn ang="0">
                                  <a:pos x="323" y="82"/>
                                </a:cxn>
                                <a:cxn ang="0">
                                  <a:pos x="323" y="123"/>
                                </a:cxn>
                                <a:cxn ang="0">
                                  <a:pos x="354" y="165"/>
                                </a:cxn>
                                <a:cxn ang="0">
                                  <a:pos x="386" y="165"/>
                                </a:cxn>
                                <a:cxn ang="0">
                                  <a:pos x="419" y="165"/>
                                </a:cxn>
                                <a:cxn ang="0">
                                  <a:pos x="451" y="165"/>
                                </a:cxn>
                                <a:cxn ang="0">
                                  <a:pos x="484" y="165"/>
                                </a:cxn>
                                <a:cxn ang="0">
                                  <a:pos x="514" y="165"/>
                                </a:cxn>
                                <a:cxn ang="0">
                                  <a:pos x="514" y="204"/>
                                </a:cxn>
                                <a:cxn ang="0">
                                  <a:pos x="514" y="246"/>
                                </a:cxn>
                                <a:cxn ang="0">
                                  <a:pos x="547" y="246"/>
                                </a:cxn>
                                <a:cxn ang="0">
                                  <a:pos x="547" y="287"/>
                                </a:cxn>
                                <a:cxn ang="0">
                                  <a:pos x="547" y="327"/>
                                </a:cxn>
                                <a:cxn ang="0">
                                  <a:pos x="514" y="369"/>
                                </a:cxn>
                                <a:cxn ang="0">
                                  <a:pos x="547" y="369"/>
                                </a:cxn>
                                <a:cxn ang="0">
                                  <a:pos x="547" y="409"/>
                                </a:cxn>
                                <a:cxn ang="0">
                                  <a:pos x="547" y="451"/>
                                </a:cxn>
                                <a:cxn ang="0">
                                  <a:pos x="547" y="493"/>
                                </a:cxn>
                                <a:cxn ang="0">
                                  <a:pos x="514" y="532"/>
                                </a:cxn>
                                <a:cxn ang="0">
                                  <a:pos x="514" y="574"/>
                                </a:cxn>
                                <a:cxn ang="0">
                                  <a:pos x="547" y="574"/>
                                </a:cxn>
                                <a:cxn ang="0">
                                  <a:pos x="547" y="614"/>
                                </a:cxn>
                                <a:cxn ang="0">
                                  <a:pos x="547" y="655"/>
                                </a:cxn>
                              </a:cxnLst>
                              <a:rect l="0" t="0" r="r" b="b"/>
                              <a:pathLst>
                                <a:path w="547" h="737">
                                  <a:moveTo>
                                    <a:pt x="547" y="655"/>
                                  </a:moveTo>
                                  <a:lnTo>
                                    <a:pt x="484" y="655"/>
                                  </a:lnTo>
                                  <a:lnTo>
                                    <a:pt x="451" y="655"/>
                                  </a:lnTo>
                                  <a:lnTo>
                                    <a:pt x="419" y="655"/>
                                  </a:lnTo>
                                  <a:lnTo>
                                    <a:pt x="419" y="614"/>
                                  </a:lnTo>
                                  <a:lnTo>
                                    <a:pt x="386" y="655"/>
                                  </a:lnTo>
                                  <a:lnTo>
                                    <a:pt x="354" y="655"/>
                                  </a:lnTo>
                                  <a:lnTo>
                                    <a:pt x="323" y="696"/>
                                  </a:lnTo>
                                  <a:lnTo>
                                    <a:pt x="290" y="696"/>
                                  </a:lnTo>
                                  <a:lnTo>
                                    <a:pt x="257" y="737"/>
                                  </a:lnTo>
                                  <a:lnTo>
                                    <a:pt x="225" y="737"/>
                                  </a:lnTo>
                                  <a:lnTo>
                                    <a:pt x="194" y="737"/>
                                  </a:lnTo>
                                  <a:lnTo>
                                    <a:pt x="194" y="655"/>
                                  </a:lnTo>
                                  <a:lnTo>
                                    <a:pt x="194" y="614"/>
                                  </a:lnTo>
                                  <a:lnTo>
                                    <a:pt x="194" y="369"/>
                                  </a:lnTo>
                                  <a:lnTo>
                                    <a:pt x="129" y="287"/>
                                  </a:lnTo>
                                  <a:lnTo>
                                    <a:pt x="96" y="287"/>
                                  </a:lnTo>
                                  <a:lnTo>
                                    <a:pt x="0" y="287"/>
                                  </a:lnTo>
                                  <a:lnTo>
                                    <a:pt x="33" y="246"/>
                                  </a:lnTo>
                                  <a:lnTo>
                                    <a:pt x="33" y="204"/>
                                  </a:lnTo>
                                  <a:lnTo>
                                    <a:pt x="33" y="123"/>
                                  </a:lnTo>
                                  <a:lnTo>
                                    <a:pt x="65" y="82"/>
                                  </a:lnTo>
                                  <a:lnTo>
                                    <a:pt x="65" y="41"/>
                                  </a:lnTo>
                                  <a:lnTo>
                                    <a:pt x="65" y="0"/>
                                  </a:lnTo>
                                  <a:lnTo>
                                    <a:pt x="96" y="0"/>
                                  </a:lnTo>
                                  <a:lnTo>
                                    <a:pt x="129" y="0"/>
                                  </a:lnTo>
                                  <a:lnTo>
                                    <a:pt x="162" y="41"/>
                                  </a:lnTo>
                                  <a:lnTo>
                                    <a:pt x="225" y="0"/>
                                  </a:lnTo>
                                  <a:lnTo>
                                    <a:pt x="194" y="41"/>
                                  </a:lnTo>
                                  <a:lnTo>
                                    <a:pt x="225" y="41"/>
                                  </a:lnTo>
                                  <a:lnTo>
                                    <a:pt x="257" y="41"/>
                                  </a:lnTo>
                                  <a:lnTo>
                                    <a:pt x="290" y="82"/>
                                  </a:lnTo>
                                  <a:lnTo>
                                    <a:pt x="323" y="82"/>
                                  </a:lnTo>
                                  <a:lnTo>
                                    <a:pt x="323" y="123"/>
                                  </a:lnTo>
                                  <a:lnTo>
                                    <a:pt x="354" y="165"/>
                                  </a:lnTo>
                                  <a:lnTo>
                                    <a:pt x="386" y="165"/>
                                  </a:lnTo>
                                  <a:lnTo>
                                    <a:pt x="419" y="165"/>
                                  </a:lnTo>
                                  <a:lnTo>
                                    <a:pt x="451" y="165"/>
                                  </a:lnTo>
                                  <a:lnTo>
                                    <a:pt x="484" y="165"/>
                                  </a:lnTo>
                                  <a:lnTo>
                                    <a:pt x="514" y="165"/>
                                  </a:lnTo>
                                  <a:lnTo>
                                    <a:pt x="514" y="204"/>
                                  </a:lnTo>
                                  <a:lnTo>
                                    <a:pt x="514" y="246"/>
                                  </a:lnTo>
                                  <a:lnTo>
                                    <a:pt x="547" y="246"/>
                                  </a:lnTo>
                                  <a:lnTo>
                                    <a:pt x="547" y="287"/>
                                  </a:lnTo>
                                  <a:lnTo>
                                    <a:pt x="547" y="327"/>
                                  </a:lnTo>
                                  <a:lnTo>
                                    <a:pt x="514" y="369"/>
                                  </a:lnTo>
                                  <a:lnTo>
                                    <a:pt x="547" y="369"/>
                                  </a:lnTo>
                                  <a:lnTo>
                                    <a:pt x="547" y="409"/>
                                  </a:lnTo>
                                  <a:lnTo>
                                    <a:pt x="547" y="451"/>
                                  </a:lnTo>
                                  <a:lnTo>
                                    <a:pt x="547" y="493"/>
                                  </a:lnTo>
                                  <a:lnTo>
                                    <a:pt x="514" y="532"/>
                                  </a:lnTo>
                                  <a:lnTo>
                                    <a:pt x="514" y="574"/>
                                  </a:lnTo>
                                  <a:lnTo>
                                    <a:pt x="547" y="574"/>
                                  </a:lnTo>
                                  <a:lnTo>
                                    <a:pt x="547" y="614"/>
                                  </a:lnTo>
                                  <a:lnTo>
                                    <a:pt x="547" y="655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9" name="Freeform 3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398" y="2254"/>
                              <a:ext cx="170" cy="1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18" y="450"/>
                                </a:cxn>
                                <a:cxn ang="0">
                                  <a:pos x="385" y="409"/>
                                </a:cxn>
                                <a:cxn ang="0">
                                  <a:pos x="353" y="369"/>
                                </a:cxn>
                                <a:cxn ang="0">
                                  <a:pos x="289" y="369"/>
                                </a:cxn>
                                <a:cxn ang="0">
                                  <a:pos x="224" y="369"/>
                                </a:cxn>
                                <a:cxn ang="0">
                                  <a:pos x="161" y="409"/>
                                </a:cxn>
                                <a:cxn ang="0">
                                  <a:pos x="128" y="450"/>
                                </a:cxn>
                                <a:cxn ang="0">
                                  <a:pos x="31" y="491"/>
                                </a:cxn>
                                <a:cxn ang="0">
                                  <a:pos x="31" y="409"/>
                                </a:cxn>
                                <a:cxn ang="0">
                                  <a:pos x="31" y="328"/>
                                </a:cxn>
                                <a:cxn ang="0">
                                  <a:pos x="0" y="245"/>
                                </a:cxn>
                                <a:cxn ang="0">
                                  <a:pos x="31" y="163"/>
                                </a:cxn>
                                <a:cxn ang="0">
                                  <a:pos x="31" y="81"/>
                                </a:cxn>
                                <a:cxn ang="0">
                                  <a:pos x="63" y="42"/>
                                </a:cxn>
                                <a:cxn ang="0">
                                  <a:pos x="128" y="42"/>
                                </a:cxn>
                                <a:cxn ang="0">
                                  <a:pos x="161" y="0"/>
                                </a:cxn>
                                <a:cxn ang="0">
                                  <a:pos x="128" y="42"/>
                                </a:cxn>
                                <a:cxn ang="0">
                                  <a:pos x="96" y="81"/>
                                </a:cxn>
                                <a:cxn ang="0">
                                  <a:pos x="96" y="123"/>
                                </a:cxn>
                                <a:cxn ang="0">
                                  <a:pos x="96" y="163"/>
                                </a:cxn>
                                <a:cxn ang="0">
                                  <a:pos x="96" y="163"/>
                                </a:cxn>
                                <a:cxn ang="0">
                                  <a:pos x="161" y="163"/>
                                </a:cxn>
                                <a:cxn ang="0">
                                  <a:pos x="191" y="81"/>
                                </a:cxn>
                                <a:cxn ang="0">
                                  <a:pos x="224" y="42"/>
                                </a:cxn>
                                <a:cxn ang="0">
                                  <a:pos x="257" y="0"/>
                                </a:cxn>
                                <a:cxn ang="0">
                                  <a:pos x="289" y="42"/>
                                </a:cxn>
                                <a:cxn ang="0">
                                  <a:pos x="320" y="123"/>
                                </a:cxn>
                                <a:cxn ang="0">
                                  <a:pos x="353" y="163"/>
                                </a:cxn>
                                <a:cxn ang="0">
                                  <a:pos x="385" y="204"/>
                                </a:cxn>
                                <a:cxn ang="0">
                                  <a:pos x="385" y="204"/>
                                </a:cxn>
                                <a:cxn ang="0">
                                  <a:pos x="449" y="204"/>
                                </a:cxn>
                                <a:cxn ang="0">
                                  <a:pos x="481" y="245"/>
                                </a:cxn>
                                <a:cxn ang="0">
                                  <a:pos x="481" y="328"/>
                                </a:cxn>
                                <a:cxn ang="0">
                                  <a:pos x="481" y="409"/>
                                </a:cxn>
                                <a:cxn ang="0">
                                  <a:pos x="449" y="450"/>
                                </a:cxn>
                              </a:cxnLst>
                              <a:rect l="0" t="0" r="r" b="b"/>
                              <a:pathLst>
                                <a:path w="481" h="491">
                                  <a:moveTo>
                                    <a:pt x="449" y="450"/>
                                  </a:moveTo>
                                  <a:lnTo>
                                    <a:pt x="418" y="450"/>
                                  </a:lnTo>
                                  <a:lnTo>
                                    <a:pt x="418" y="409"/>
                                  </a:lnTo>
                                  <a:lnTo>
                                    <a:pt x="385" y="409"/>
                                  </a:lnTo>
                                  <a:lnTo>
                                    <a:pt x="353" y="409"/>
                                  </a:lnTo>
                                  <a:lnTo>
                                    <a:pt x="353" y="369"/>
                                  </a:lnTo>
                                  <a:lnTo>
                                    <a:pt x="320" y="369"/>
                                  </a:lnTo>
                                  <a:lnTo>
                                    <a:pt x="289" y="369"/>
                                  </a:lnTo>
                                  <a:lnTo>
                                    <a:pt x="257" y="328"/>
                                  </a:lnTo>
                                  <a:lnTo>
                                    <a:pt x="224" y="369"/>
                                  </a:lnTo>
                                  <a:lnTo>
                                    <a:pt x="191" y="369"/>
                                  </a:lnTo>
                                  <a:lnTo>
                                    <a:pt x="161" y="409"/>
                                  </a:lnTo>
                                  <a:lnTo>
                                    <a:pt x="128" y="409"/>
                                  </a:lnTo>
                                  <a:lnTo>
                                    <a:pt x="128" y="450"/>
                                  </a:lnTo>
                                  <a:lnTo>
                                    <a:pt x="96" y="450"/>
                                  </a:lnTo>
                                  <a:lnTo>
                                    <a:pt x="31" y="491"/>
                                  </a:lnTo>
                                  <a:lnTo>
                                    <a:pt x="31" y="450"/>
                                  </a:lnTo>
                                  <a:lnTo>
                                    <a:pt x="31" y="409"/>
                                  </a:lnTo>
                                  <a:lnTo>
                                    <a:pt x="31" y="369"/>
                                  </a:lnTo>
                                  <a:lnTo>
                                    <a:pt x="31" y="328"/>
                                  </a:lnTo>
                                  <a:lnTo>
                                    <a:pt x="0" y="286"/>
                                  </a:lnTo>
                                  <a:lnTo>
                                    <a:pt x="0" y="245"/>
                                  </a:lnTo>
                                  <a:lnTo>
                                    <a:pt x="31" y="204"/>
                                  </a:lnTo>
                                  <a:lnTo>
                                    <a:pt x="31" y="163"/>
                                  </a:lnTo>
                                  <a:lnTo>
                                    <a:pt x="31" y="123"/>
                                  </a:lnTo>
                                  <a:lnTo>
                                    <a:pt x="31" y="81"/>
                                  </a:lnTo>
                                  <a:lnTo>
                                    <a:pt x="63" y="81"/>
                                  </a:lnTo>
                                  <a:lnTo>
                                    <a:pt x="63" y="42"/>
                                  </a:lnTo>
                                  <a:lnTo>
                                    <a:pt x="96" y="42"/>
                                  </a:lnTo>
                                  <a:lnTo>
                                    <a:pt x="128" y="42"/>
                                  </a:lnTo>
                                  <a:lnTo>
                                    <a:pt x="128" y="0"/>
                                  </a:lnTo>
                                  <a:lnTo>
                                    <a:pt x="161" y="0"/>
                                  </a:lnTo>
                                  <a:lnTo>
                                    <a:pt x="161" y="42"/>
                                  </a:lnTo>
                                  <a:lnTo>
                                    <a:pt x="128" y="42"/>
                                  </a:lnTo>
                                  <a:lnTo>
                                    <a:pt x="128" y="81"/>
                                  </a:lnTo>
                                  <a:lnTo>
                                    <a:pt x="96" y="81"/>
                                  </a:lnTo>
                                  <a:lnTo>
                                    <a:pt x="63" y="81"/>
                                  </a:lnTo>
                                  <a:lnTo>
                                    <a:pt x="96" y="123"/>
                                  </a:lnTo>
                                  <a:lnTo>
                                    <a:pt x="63" y="163"/>
                                  </a:lnTo>
                                  <a:lnTo>
                                    <a:pt x="96" y="163"/>
                                  </a:lnTo>
                                  <a:lnTo>
                                    <a:pt x="96" y="204"/>
                                  </a:lnTo>
                                  <a:lnTo>
                                    <a:pt x="96" y="163"/>
                                  </a:lnTo>
                                  <a:lnTo>
                                    <a:pt x="128" y="163"/>
                                  </a:lnTo>
                                  <a:lnTo>
                                    <a:pt x="161" y="163"/>
                                  </a:lnTo>
                                  <a:lnTo>
                                    <a:pt x="191" y="123"/>
                                  </a:lnTo>
                                  <a:lnTo>
                                    <a:pt x="191" y="81"/>
                                  </a:lnTo>
                                  <a:lnTo>
                                    <a:pt x="224" y="81"/>
                                  </a:lnTo>
                                  <a:lnTo>
                                    <a:pt x="224" y="42"/>
                                  </a:lnTo>
                                  <a:lnTo>
                                    <a:pt x="257" y="42"/>
                                  </a:lnTo>
                                  <a:lnTo>
                                    <a:pt x="257" y="0"/>
                                  </a:lnTo>
                                  <a:lnTo>
                                    <a:pt x="289" y="0"/>
                                  </a:lnTo>
                                  <a:lnTo>
                                    <a:pt x="289" y="42"/>
                                  </a:lnTo>
                                  <a:lnTo>
                                    <a:pt x="320" y="81"/>
                                  </a:lnTo>
                                  <a:lnTo>
                                    <a:pt x="320" y="123"/>
                                  </a:lnTo>
                                  <a:lnTo>
                                    <a:pt x="353" y="123"/>
                                  </a:lnTo>
                                  <a:lnTo>
                                    <a:pt x="353" y="163"/>
                                  </a:lnTo>
                                  <a:lnTo>
                                    <a:pt x="385" y="163"/>
                                  </a:lnTo>
                                  <a:lnTo>
                                    <a:pt x="385" y="204"/>
                                  </a:lnTo>
                                  <a:lnTo>
                                    <a:pt x="385" y="163"/>
                                  </a:lnTo>
                                  <a:lnTo>
                                    <a:pt x="385" y="204"/>
                                  </a:lnTo>
                                  <a:lnTo>
                                    <a:pt x="418" y="204"/>
                                  </a:lnTo>
                                  <a:lnTo>
                                    <a:pt x="449" y="204"/>
                                  </a:lnTo>
                                  <a:lnTo>
                                    <a:pt x="481" y="204"/>
                                  </a:lnTo>
                                  <a:lnTo>
                                    <a:pt x="481" y="245"/>
                                  </a:lnTo>
                                  <a:lnTo>
                                    <a:pt x="481" y="286"/>
                                  </a:lnTo>
                                  <a:lnTo>
                                    <a:pt x="481" y="328"/>
                                  </a:lnTo>
                                  <a:lnTo>
                                    <a:pt x="481" y="369"/>
                                  </a:lnTo>
                                  <a:lnTo>
                                    <a:pt x="481" y="409"/>
                                  </a:lnTo>
                                  <a:lnTo>
                                    <a:pt x="481" y="450"/>
                                  </a:lnTo>
                                  <a:lnTo>
                                    <a:pt x="449" y="45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" name="Freeform 3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46" y="2547"/>
                              <a:ext cx="113" cy="1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22" y="451"/>
                                </a:cxn>
                                <a:cxn ang="0">
                                  <a:pos x="290" y="451"/>
                                </a:cxn>
                                <a:cxn ang="0">
                                  <a:pos x="257" y="451"/>
                                </a:cxn>
                                <a:cxn ang="0">
                                  <a:pos x="225" y="451"/>
                                </a:cxn>
                                <a:cxn ang="0">
                                  <a:pos x="194" y="451"/>
                                </a:cxn>
                                <a:cxn ang="0">
                                  <a:pos x="161" y="451"/>
                                </a:cxn>
                                <a:cxn ang="0">
                                  <a:pos x="128" y="451"/>
                                </a:cxn>
                                <a:cxn ang="0">
                                  <a:pos x="96" y="451"/>
                                </a:cxn>
                                <a:cxn ang="0">
                                  <a:pos x="65" y="411"/>
                                </a:cxn>
                                <a:cxn ang="0">
                                  <a:pos x="32" y="369"/>
                                </a:cxn>
                                <a:cxn ang="0">
                                  <a:pos x="0" y="327"/>
                                </a:cxn>
                                <a:cxn ang="0">
                                  <a:pos x="32" y="327"/>
                                </a:cxn>
                                <a:cxn ang="0">
                                  <a:pos x="32" y="288"/>
                                </a:cxn>
                                <a:cxn ang="0">
                                  <a:pos x="65" y="288"/>
                                </a:cxn>
                                <a:cxn ang="0">
                                  <a:pos x="65" y="246"/>
                                </a:cxn>
                                <a:cxn ang="0">
                                  <a:pos x="96" y="246"/>
                                </a:cxn>
                                <a:cxn ang="0">
                                  <a:pos x="128" y="206"/>
                                </a:cxn>
                                <a:cxn ang="0">
                                  <a:pos x="128" y="165"/>
                                </a:cxn>
                                <a:cxn ang="0">
                                  <a:pos x="128" y="83"/>
                                </a:cxn>
                                <a:cxn ang="0">
                                  <a:pos x="128" y="0"/>
                                </a:cxn>
                                <a:cxn ang="0">
                                  <a:pos x="225" y="0"/>
                                </a:cxn>
                                <a:cxn ang="0">
                                  <a:pos x="257" y="0"/>
                                </a:cxn>
                                <a:cxn ang="0">
                                  <a:pos x="322" y="83"/>
                                </a:cxn>
                                <a:cxn ang="0">
                                  <a:pos x="322" y="327"/>
                                </a:cxn>
                                <a:cxn ang="0">
                                  <a:pos x="322" y="369"/>
                                </a:cxn>
                                <a:cxn ang="0">
                                  <a:pos x="322" y="451"/>
                                </a:cxn>
                              </a:cxnLst>
                              <a:rect l="0" t="0" r="r" b="b"/>
                              <a:pathLst>
                                <a:path w="322" h="451">
                                  <a:moveTo>
                                    <a:pt x="322" y="451"/>
                                  </a:moveTo>
                                  <a:lnTo>
                                    <a:pt x="290" y="451"/>
                                  </a:lnTo>
                                  <a:lnTo>
                                    <a:pt x="257" y="451"/>
                                  </a:lnTo>
                                  <a:lnTo>
                                    <a:pt x="225" y="451"/>
                                  </a:lnTo>
                                  <a:lnTo>
                                    <a:pt x="194" y="451"/>
                                  </a:lnTo>
                                  <a:lnTo>
                                    <a:pt x="161" y="451"/>
                                  </a:lnTo>
                                  <a:lnTo>
                                    <a:pt x="128" y="451"/>
                                  </a:lnTo>
                                  <a:lnTo>
                                    <a:pt x="96" y="451"/>
                                  </a:lnTo>
                                  <a:lnTo>
                                    <a:pt x="65" y="411"/>
                                  </a:lnTo>
                                  <a:lnTo>
                                    <a:pt x="32" y="369"/>
                                  </a:lnTo>
                                  <a:lnTo>
                                    <a:pt x="0" y="327"/>
                                  </a:lnTo>
                                  <a:lnTo>
                                    <a:pt x="32" y="327"/>
                                  </a:lnTo>
                                  <a:lnTo>
                                    <a:pt x="32" y="288"/>
                                  </a:lnTo>
                                  <a:lnTo>
                                    <a:pt x="65" y="288"/>
                                  </a:lnTo>
                                  <a:lnTo>
                                    <a:pt x="65" y="246"/>
                                  </a:lnTo>
                                  <a:lnTo>
                                    <a:pt x="96" y="246"/>
                                  </a:lnTo>
                                  <a:lnTo>
                                    <a:pt x="128" y="206"/>
                                  </a:lnTo>
                                  <a:lnTo>
                                    <a:pt x="128" y="165"/>
                                  </a:lnTo>
                                  <a:lnTo>
                                    <a:pt x="128" y="83"/>
                                  </a:lnTo>
                                  <a:lnTo>
                                    <a:pt x="128" y="0"/>
                                  </a:lnTo>
                                  <a:lnTo>
                                    <a:pt x="225" y="0"/>
                                  </a:lnTo>
                                  <a:lnTo>
                                    <a:pt x="257" y="0"/>
                                  </a:lnTo>
                                  <a:lnTo>
                                    <a:pt x="322" y="83"/>
                                  </a:lnTo>
                                  <a:lnTo>
                                    <a:pt x="322" y="327"/>
                                  </a:lnTo>
                                  <a:lnTo>
                                    <a:pt x="322" y="369"/>
                                  </a:lnTo>
                                  <a:lnTo>
                                    <a:pt x="322" y="451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1" name="Freeform 3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307" y="1958"/>
                              <a:ext cx="182" cy="27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57" y="1025"/>
                                </a:cxn>
                                <a:cxn ang="0">
                                  <a:pos x="191" y="1025"/>
                                </a:cxn>
                                <a:cxn ang="0">
                                  <a:pos x="161" y="1066"/>
                                </a:cxn>
                                <a:cxn ang="0">
                                  <a:pos x="96" y="1066"/>
                                </a:cxn>
                                <a:cxn ang="0">
                                  <a:pos x="63" y="1025"/>
                                </a:cxn>
                                <a:cxn ang="0">
                                  <a:pos x="63" y="944"/>
                                </a:cxn>
                                <a:cxn ang="0">
                                  <a:pos x="32" y="861"/>
                                </a:cxn>
                                <a:cxn ang="0">
                                  <a:pos x="32" y="739"/>
                                </a:cxn>
                                <a:cxn ang="0">
                                  <a:pos x="32" y="616"/>
                                </a:cxn>
                                <a:cxn ang="0">
                                  <a:pos x="32" y="533"/>
                                </a:cxn>
                                <a:cxn ang="0">
                                  <a:pos x="32" y="452"/>
                                </a:cxn>
                                <a:cxn ang="0">
                                  <a:pos x="32" y="328"/>
                                </a:cxn>
                                <a:cxn ang="0">
                                  <a:pos x="0" y="205"/>
                                </a:cxn>
                                <a:cxn ang="0">
                                  <a:pos x="0" y="124"/>
                                </a:cxn>
                                <a:cxn ang="0">
                                  <a:pos x="0" y="42"/>
                                </a:cxn>
                                <a:cxn ang="0">
                                  <a:pos x="63" y="42"/>
                                </a:cxn>
                                <a:cxn ang="0">
                                  <a:pos x="161" y="0"/>
                                </a:cxn>
                                <a:cxn ang="0">
                                  <a:pos x="289" y="83"/>
                                </a:cxn>
                                <a:cxn ang="0">
                                  <a:pos x="321" y="164"/>
                                </a:cxn>
                                <a:cxn ang="0">
                                  <a:pos x="385" y="205"/>
                                </a:cxn>
                                <a:cxn ang="0">
                                  <a:pos x="418" y="247"/>
                                </a:cxn>
                                <a:cxn ang="0">
                                  <a:pos x="449" y="288"/>
                                </a:cxn>
                                <a:cxn ang="0">
                                  <a:pos x="449" y="328"/>
                                </a:cxn>
                                <a:cxn ang="0">
                                  <a:pos x="481" y="369"/>
                                </a:cxn>
                                <a:cxn ang="0">
                                  <a:pos x="449" y="452"/>
                                </a:cxn>
                                <a:cxn ang="0">
                                  <a:pos x="449" y="533"/>
                                </a:cxn>
                                <a:cxn ang="0">
                                  <a:pos x="481" y="574"/>
                                </a:cxn>
                                <a:cxn ang="0">
                                  <a:pos x="514" y="616"/>
                                </a:cxn>
                                <a:cxn ang="0">
                                  <a:pos x="514" y="697"/>
                                </a:cxn>
                                <a:cxn ang="0">
                                  <a:pos x="514" y="779"/>
                                </a:cxn>
                                <a:cxn ang="0">
                                  <a:pos x="514" y="861"/>
                                </a:cxn>
                                <a:cxn ang="0">
                                  <a:pos x="481" y="902"/>
                                </a:cxn>
                                <a:cxn ang="0">
                                  <a:pos x="449" y="861"/>
                                </a:cxn>
                                <a:cxn ang="0">
                                  <a:pos x="321" y="983"/>
                                </a:cxn>
                              </a:cxnLst>
                              <a:rect l="0" t="0" r="r" b="b"/>
                              <a:pathLst>
                                <a:path w="514" h="1066">
                                  <a:moveTo>
                                    <a:pt x="321" y="983"/>
                                  </a:moveTo>
                                  <a:lnTo>
                                    <a:pt x="257" y="1025"/>
                                  </a:lnTo>
                                  <a:lnTo>
                                    <a:pt x="224" y="1025"/>
                                  </a:lnTo>
                                  <a:lnTo>
                                    <a:pt x="191" y="1025"/>
                                  </a:lnTo>
                                  <a:lnTo>
                                    <a:pt x="161" y="1025"/>
                                  </a:lnTo>
                                  <a:lnTo>
                                    <a:pt x="161" y="1066"/>
                                  </a:lnTo>
                                  <a:lnTo>
                                    <a:pt x="128" y="1066"/>
                                  </a:lnTo>
                                  <a:lnTo>
                                    <a:pt x="96" y="1066"/>
                                  </a:lnTo>
                                  <a:lnTo>
                                    <a:pt x="63" y="1066"/>
                                  </a:lnTo>
                                  <a:lnTo>
                                    <a:pt x="63" y="1025"/>
                                  </a:lnTo>
                                  <a:lnTo>
                                    <a:pt x="63" y="983"/>
                                  </a:lnTo>
                                  <a:lnTo>
                                    <a:pt x="63" y="944"/>
                                  </a:lnTo>
                                  <a:lnTo>
                                    <a:pt x="63" y="902"/>
                                  </a:lnTo>
                                  <a:lnTo>
                                    <a:pt x="32" y="861"/>
                                  </a:lnTo>
                                  <a:lnTo>
                                    <a:pt x="32" y="820"/>
                                  </a:lnTo>
                                  <a:lnTo>
                                    <a:pt x="32" y="739"/>
                                  </a:lnTo>
                                  <a:lnTo>
                                    <a:pt x="32" y="655"/>
                                  </a:lnTo>
                                  <a:lnTo>
                                    <a:pt x="32" y="616"/>
                                  </a:lnTo>
                                  <a:lnTo>
                                    <a:pt x="0" y="574"/>
                                  </a:lnTo>
                                  <a:lnTo>
                                    <a:pt x="32" y="533"/>
                                  </a:lnTo>
                                  <a:lnTo>
                                    <a:pt x="0" y="492"/>
                                  </a:lnTo>
                                  <a:lnTo>
                                    <a:pt x="32" y="452"/>
                                  </a:lnTo>
                                  <a:lnTo>
                                    <a:pt x="32" y="369"/>
                                  </a:lnTo>
                                  <a:lnTo>
                                    <a:pt x="32" y="328"/>
                                  </a:lnTo>
                                  <a:lnTo>
                                    <a:pt x="32" y="247"/>
                                  </a:lnTo>
                                  <a:lnTo>
                                    <a:pt x="0" y="205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83"/>
                                  </a:lnTo>
                                  <a:lnTo>
                                    <a:pt x="0" y="42"/>
                                  </a:lnTo>
                                  <a:lnTo>
                                    <a:pt x="32" y="42"/>
                                  </a:lnTo>
                                  <a:lnTo>
                                    <a:pt x="63" y="42"/>
                                  </a:lnTo>
                                  <a:lnTo>
                                    <a:pt x="128" y="0"/>
                                  </a:lnTo>
                                  <a:lnTo>
                                    <a:pt x="161" y="0"/>
                                  </a:lnTo>
                                  <a:lnTo>
                                    <a:pt x="224" y="42"/>
                                  </a:lnTo>
                                  <a:lnTo>
                                    <a:pt x="289" y="83"/>
                                  </a:lnTo>
                                  <a:lnTo>
                                    <a:pt x="321" y="124"/>
                                  </a:lnTo>
                                  <a:lnTo>
                                    <a:pt x="321" y="164"/>
                                  </a:lnTo>
                                  <a:lnTo>
                                    <a:pt x="353" y="205"/>
                                  </a:lnTo>
                                  <a:lnTo>
                                    <a:pt x="385" y="205"/>
                                  </a:lnTo>
                                  <a:lnTo>
                                    <a:pt x="385" y="247"/>
                                  </a:lnTo>
                                  <a:lnTo>
                                    <a:pt x="418" y="247"/>
                                  </a:lnTo>
                                  <a:lnTo>
                                    <a:pt x="449" y="247"/>
                                  </a:lnTo>
                                  <a:lnTo>
                                    <a:pt x="449" y="288"/>
                                  </a:lnTo>
                                  <a:lnTo>
                                    <a:pt x="481" y="288"/>
                                  </a:lnTo>
                                  <a:lnTo>
                                    <a:pt x="449" y="328"/>
                                  </a:lnTo>
                                  <a:lnTo>
                                    <a:pt x="481" y="328"/>
                                  </a:lnTo>
                                  <a:lnTo>
                                    <a:pt x="481" y="369"/>
                                  </a:lnTo>
                                  <a:lnTo>
                                    <a:pt x="481" y="411"/>
                                  </a:lnTo>
                                  <a:lnTo>
                                    <a:pt x="449" y="452"/>
                                  </a:lnTo>
                                  <a:lnTo>
                                    <a:pt x="449" y="492"/>
                                  </a:lnTo>
                                  <a:lnTo>
                                    <a:pt x="449" y="533"/>
                                  </a:lnTo>
                                  <a:lnTo>
                                    <a:pt x="481" y="533"/>
                                  </a:lnTo>
                                  <a:lnTo>
                                    <a:pt x="481" y="574"/>
                                  </a:lnTo>
                                  <a:lnTo>
                                    <a:pt x="514" y="574"/>
                                  </a:lnTo>
                                  <a:lnTo>
                                    <a:pt x="514" y="616"/>
                                  </a:lnTo>
                                  <a:lnTo>
                                    <a:pt x="514" y="655"/>
                                  </a:lnTo>
                                  <a:lnTo>
                                    <a:pt x="514" y="697"/>
                                  </a:lnTo>
                                  <a:lnTo>
                                    <a:pt x="514" y="739"/>
                                  </a:lnTo>
                                  <a:lnTo>
                                    <a:pt x="514" y="779"/>
                                  </a:lnTo>
                                  <a:lnTo>
                                    <a:pt x="514" y="820"/>
                                  </a:lnTo>
                                  <a:lnTo>
                                    <a:pt x="514" y="861"/>
                                  </a:lnTo>
                                  <a:lnTo>
                                    <a:pt x="514" y="902"/>
                                  </a:lnTo>
                                  <a:lnTo>
                                    <a:pt x="481" y="902"/>
                                  </a:lnTo>
                                  <a:lnTo>
                                    <a:pt x="481" y="861"/>
                                  </a:lnTo>
                                  <a:lnTo>
                                    <a:pt x="449" y="861"/>
                                  </a:lnTo>
                                  <a:lnTo>
                                    <a:pt x="385" y="902"/>
                                  </a:lnTo>
                                  <a:lnTo>
                                    <a:pt x="321" y="983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2" name="Freeform 4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18" y="2020"/>
                              <a:ext cx="251" cy="1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6" y="410"/>
                                </a:cxn>
                                <a:cxn ang="0">
                                  <a:pos x="194" y="410"/>
                                </a:cxn>
                                <a:cxn ang="0">
                                  <a:pos x="161" y="452"/>
                                </a:cxn>
                                <a:cxn ang="0">
                                  <a:pos x="130" y="452"/>
                                </a:cxn>
                                <a:cxn ang="0">
                                  <a:pos x="97" y="452"/>
                                </a:cxn>
                                <a:cxn ang="0">
                                  <a:pos x="65" y="452"/>
                                </a:cxn>
                                <a:cxn ang="0">
                                  <a:pos x="65" y="410"/>
                                </a:cxn>
                                <a:cxn ang="0">
                                  <a:pos x="65" y="370"/>
                                </a:cxn>
                                <a:cxn ang="0">
                                  <a:pos x="33" y="370"/>
                                </a:cxn>
                                <a:cxn ang="0">
                                  <a:pos x="33" y="328"/>
                                </a:cxn>
                                <a:cxn ang="0">
                                  <a:pos x="0" y="286"/>
                                </a:cxn>
                                <a:cxn ang="0">
                                  <a:pos x="130" y="205"/>
                                </a:cxn>
                                <a:cxn ang="0">
                                  <a:pos x="290" y="124"/>
                                </a:cxn>
                                <a:cxn ang="0">
                                  <a:pos x="387" y="83"/>
                                </a:cxn>
                                <a:cxn ang="0">
                                  <a:pos x="419" y="42"/>
                                </a:cxn>
                                <a:cxn ang="0">
                                  <a:pos x="451" y="42"/>
                                </a:cxn>
                                <a:cxn ang="0">
                                  <a:pos x="483" y="42"/>
                                </a:cxn>
                                <a:cxn ang="0">
                                  <a:pos x="515" y="42"/>
                                </a:cxn>
                                <a:cxn ang="0">
                                  <a:pos x="548" y="0"/>
                                </a:cxn>
                                <a:cxn ang="0">
                                  <a:pos x="580" y="83"/>
                                </a:cxn>
                                <a:cxn ang="0">
                                  <a:pos x="644" y="124"/>
                                </a:cxn>
                                <a:cxn ang="0">
                                  <a:pos x="676" y="166"/>
                                </a:cxn>
                                <a:cxn ang="0">
                                  <a:pos x="709" y="247"/>
                                </a:cxn>
                                <a:cxn ang="0">
                                  <a:pos x="611" y="247"/>
                                </a:cxn>
                                <a:cxn ang="0">
                                  <a:pos x="580" y="286"/>
                                </a:cxn>
                                <a:cxn ang="0">
                                  <a:pos x="548" y="286"/>
                                </a:cxn>
                                <a:cxn ang="0">
                                  <a:pos x="515" y="328"/>
                                </a:cxn>
                                <a:cxn ang="0">
                                  <a:pos x="483" y="328"/>
                                </a:cxn>
                                <a:cxn ang="0">
                                  <a:pos x="451" y="370"/>
                                </a:cxn>
                                <a:cxn ang="0">
                                  <a:pos x="419" y="370"/>
                                </a:cxn>
                                <a:cxn ang="0">
                                  <a:pos x="387" y="410"/>
                                </a:cxn>
                                <a:cxn ang="0">
                                  <a:pos x="354" y="410"/>
                                </a:cxn>
                                <a:cxn ang="0">
                                  <a:pos x="323" y="410"/>
                                </a:cxn>
                                <a:cxn ang="0">
                                  <a:pos x="290" y="370"/>
                                </a:cxn>
                                <a:cxn ang="0">
                                  <a:pos x="258" y="410"/>
                                </a:cxn>
                                <a:cxn ang="0">
                                  <a:pos x="226" y="410"/>
                                </a:cxn>
                              </a:cxnLst>
                              <a:rect l="0" t="0" r="r" b="b"/>
                              <a:pathLst>
                                <a:path w="709" h="452">
                                  <a:moveTo>
                                    <a:pt x="226" y="410"/>
                                  </a:moveTo>
                                  <a:lnTo>
                                    <a:pt x="194" y="410"/>
                                  </a:lnTo>
                                  <a:lnTo>
                                    <a:pt x="161" y="452"/>
                                  </a:lnTo>
                                  <a:lnTo>
                                    <a:pt x="130" y="452"/>
                                  </a:lnTo>
                                  <a:lnTo>
                                    <a:pt x="97" y="452"/>
                                  </a:lnTo>
                                  <a:lnTo>
                                    <a:pt x="65" y="452"/>
                                  </a:lnTo>
                                  <a:lnTo>
                                    <a:pt x="65" y="410"/>
                                  </a:lnTo>
                                  <a:lnTo>
                                    <a:pt x="65" y="370"/>
                                  </a:lnTo>
                                  <a:lnTo>
                                    <a:pt x="33" y="370"/>
                                  </a:lnTo>
                                  <a:lnTo>
                                    <a:pt x="33" y="328"/>
                                  </a:lnTo>
                                  <a:lnTo>
                                    <a:pt x="0" y="286"/>
                                  </a:lnTo>
                                  <a:lnTo>
                                    <a:pt x="130" y="205"/>
                                  </a:lnTo>
                                  <a:lnTo>
                                    <a:pt x="290" y="124"/>
                                  </a:lnTo>
                                  <a:lnTo>
                                    <a:pt x="387" y="83"/>
                                  </a:lnTo>
                                  <a:lnTo>
                                    <a:pt x="419" y="42"/>
                                  </a:lnTo>
                                  <a:lnTo>
                                    <a:pt x="451" y="42"/>
                                  </a:lnTo>
                                  <a:lnTo>
                                    <a:pt x="483" y="42"/>
                                  </a:lnTo>
                                  <a:lnTo>
                                    <a:pt x="515" y="42"/>
                                  </a:lnTo>
                                  <a:lnTo>
                                    <a:pt x="548" y="0"/>
                                  </a:lnTo>
                                  <a:lnTo>
                                    <a:pt x="580" y="83"/>
                                  </a:lnTo>
                                  <a:lnTo>
                                    <a:pt x="644" y="124"/>
                                  </a:lnTo>
                                  <a:lnTo>
                                    <a:pt x="676" y="166"/>
                                  </a:lnTo>
                                  <a:lnTo>
                                    <a:pt x="709" y="247"/>
                                  </a:lnTo>
                                  <a:lnTo>
                                    <a:pt x="611" y="247"/>
                                  </a:lnTo>
                                  <a:lnTo>
                                    <a:pt x="580" y="286"/>
                                  </a:lnTo>
                                  <a:lnTo>
                                    <a:pt x="548" y="286"/>
                                  </a:lnTo>
                                  <a:lnTo>
                                    <a:pt x="515" y="328"/>
                                  </a:lnTo>
                                  <a:lnTo>
                                    <a:pt x="483" y="328"/>
                                  </a:lnTo>
                                  <a:lnTo>
                                    <a:pt x="451" y="370"/>
                                  </a:lnTo>
                                  <a:lnTo>
                                    <a:pt x="419" y="370"/>
                                  </a:lnTo>
                                  <a:lnTo>
                                    <a:pt x="387" y="410"/>
                                  </a:lnTo>
                                  <a:lnTo>
                                    <a:pt x="354" y="410"/>
                                  </a:lnTo>
                                  <a:lnTo>
                                    <a:pt x="323" y="410"/>
                                  </a:lnTo>
                                  <a:lnTo>
                                    <a:pt x="290" y="370"/>
                                  </a:lnTo>
                                  <a:lnTo>
                                    <a:pt x="258" y="410"/>
                                  </a:lnTo>
                                  <a:lnTo>
                                    <a:pt x="226" y="41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3" name="Freeform 40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84" y="2126"/>
                              <a:ext cx="217" cy="15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11" y="287"/>
                                </a:cxn>
                                <a:cxn ang="0">
                                  <a:pos x="579" y="247"/>
                                </a:cxn>
                                <a:cxn ang="0">
                                  <a:pos x="547" y="206"/>
                                </a:cxn>
                                <a:cxn ang="0">
                                  <a:pos x="515" y="206"/>
                                </a:cxn>
                                <a:cxn ang="0">
                                  <a:pos x="483" y="206"/>
                                </a:cxn>
                                <a:cxn ang="0">
                                  <a:pos x="450" y="206"/>
                                </a:cxn>
                                <a:cxn ang="0">
                                  <a:pos x="386" y="165"/>
                                </a:cxn>
                                <a:cxn ang="0">
                                  <a:pos x="386" y="123"/>
                                </a:cxn>
                                <a:cxn ang="0">
                                  <a:pos x="354" y="84"/>
                                </a:cxn>
                                <a:cxn ang="0">
                                  <a:pos x="322" y="0"/>
                                </a:cxn>
                                <a:cxn ang="0">
                                  <a:pos x="290" y="0"/>
                                </a:cxn>
                                <a:cxn ang="0">
                                  <a:pos x="257" y="0"/>
                                </a:cxn>
                                <a:cxn ang="0">
                                  <a:pos x="257" y="42"/>
                                </a:cxn>
                                <a:cxn ang="0">
                                  <a:pos x="226" y="42"/>
                                </a:cxn>
                                <a:cxn ang="0">
                                  <a:pos x="193" y="42"/>
                                </a:cxn>
                                <a:cxn ang="0">
                                  <a:pos x="162" y="42"/>
                                </a:cxn>
                                <a:cxn ang="0">
                                  <a:pos x="129" y="123"/>
                                </a:cxn>
                                <a:cxn ang="0">
                                  <a:pos x="65" y="206"/>
                                </a:cxn>
                                <a:cxn ang="0">
                                  <a:pos x="32" y="287"/>
                                </a:cxn>
                                <a:cxn ang="0">
                                  <a:pos x="0" y="328"/>
                                </a:cxn>
                                <a:cxn ang="0">
                                  <a:pos x="0" y="370"/>
                                </a:cxn>
                                <a:cxn ang="0">
                                  <a:pos x="0" y="411"/>
                                </a:cxn>
                                <a:cxn ang="0">
                                  <a:pos x="0" y="492"/>
                                </a:cxn>
                                <a:cxn ang="0">
                                  <a:pos x="32" y="573"/>
                                </a:cxn>
                                <a:cxn ang="0">
                                  <a:pos x="32" y="615"/>
                                </a:cxn>
                                <a:cxn ang="0">
                                  <a:pos x="226" y="534"/>
                                </a:cxn>
                                <a:cxn ang="0">
                                  <a:pos x="386" y="411"/>
                                </a:cxn>
                                <a:cxn ang="0">
                                  <a:pos x="419" y="328"/>
                                </a:cxn>
                                <a:cxn ang="0">
                                  <a:pos x="483" y="370"/>
                                </a:cxn>
                                <a:cxn ang="0">
                                  <a:pos x="611" y="287"/>
                                </a:cxn>
                              </a:cxnLst>
                              <a:rect l="0" t="0" r="r" b="b"/>
                              <a:pathLst>
                                <a:path w="611" h="615">
                                  <a:moveTo>
                                    <a:pt x="611" y="287"/>
                                  </a:moveTo>
                                  <a:lnTo>
                                    <a:pt x="579" y="247"/>
                                  </a:lnTo>
                                  <a:lnTo>
                                    <a:pt x="547" y="206"/>
                                  </a:lnTo>
                                  <a:lnTo>
                                    <a:pt x="515" y="206"/>
                                  </a:lnTo>
                                  <a:lnTo>
                                    <a:pt x="483" y="206"/>
                                  </a:lnTo>
                                  <a:lnTo>
                                    <a:pt x="450" y="206"/>
                                  </a:lnTo>
                                  <a:lnTo>
                                    <a:pt x="386" y="165"/>
                                  </a:lnTo>
                                  <a:lnTo>
                                    <a:pt x="386" y="123"/>
                                  </a:lnTo>
                                  <a:lnTo>
                                    <a:pt x="354" y="84"/>
                                  </a:lnTo>
                                  <a:lnTo>
                                    <a:pt x="322" y="0"/>
                                  </a:lnTo>
                                  <a:lnTo>
                                    <a:pt x="290" y="0"/>
                                  </a:lnTo>
                                  <a:lnTo>
                                    <a:pt x="257" y="0"/>
                                  </a:lnTo>
                                  <a:lnTo>
                                    <a:pt x="257" y="42"/>
                                  </a:lnTo>
                                  <a:lnTo>
                                    <a:pt x="226" y="42"/>
                                  </a:lnTo>
                                  <a:lnTo>
                                    <a:pt x="193" y="42"/>
                                  </a:lnTo>
                                  <a:lnTo>
                                    <a:pt x="162" y="42"/>
                                  </a:lnTo>
                                  <a:lnTo>
                                    <a:pt x="129" y="123"/>
                                  </a:lnTo>
                                  <a:lnTo>
                                    <a:pt x="65" y="206"/>
                                  </a:lnTo>
                                  <a:lnTo>
                                    <a:pt x="32" y="287"/>
                                  </a:lnTo>
                                  <a:lnTo>
                                    <a:pt x="0" y="328"/>
                                  </a:lnTo>
                                  <a:lnTo>
                                    <a:pt x="0" y="370"/>
                                  </a:lnTo>
                                  <a:lnTo>
                                    <a:pt x="0" y="411"/>
                                  </a:lnTo>
                                  <a:lnTo>
                                    <a:pt x="0" y="492"/>
                                  </a:lnTo>
                                  <a:lnTo>
                                    <a:pt x="32" y="573"/>
                                  </a:lnTo>
                                  <a:lnTo>
                                    <a:pt x="32" y="615"/>
                                  </a:lnTo>
                                  <a:lnTo>
                                    <a:pt x="226" y="534"/>
                                  </a:lnTo>
                                  <a:lnTo>
                                    <a:pt x="386" y="411"/>
                                  </a:lnTo>
                                  <a:lnTo>
                                    <a:pt x="419" y="328"/>
                                  </a:lnTo>
                                  <a:lnTo>
                                    <a:pt x="483" y="370"/>
                                  </a:lnTo>
                                  <a:lnTo>
                                    <a:pt x="611" y="287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4" name="Freeform 4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13" y="1969"/>
                              <a:ext cx="216" cy="30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57" y="1105"/>
                                </a:cxn>
                                <a:cxn ang="0">
                                  <a:pos x="225" y="983"/>
                                </a:cxn>
                                <a:cxn ang="0">
                                  <a:pos x="257" y="900"/>
                                </a:cxn>
                                <a:cxn ang="0">
                                  <a:pos x="290" y="859"/>
                                </a:cxn>
                                <a:cxn ang="0">
                                  <a:pos x="290" y="778"/>
                                </a:cxn>
                                <a:cxn ang="0">
                                  <a:pos x="321" y="697"/>
                                </a:cxn>
                                <a:cxn ang="0">
                                  <a:pos x="386" y="655"/>
                                </a:cxn>
                                <a:cxn ang="0">
                                  <a:pos x="386" y="613"/>
                                </a:cxn>
                                <a:cxn ang="0">
                                  <a:pos x="321" y="573"/>
                                </a:cxn>
                                <a:cxn ang="0">
                                  <a:pos x="225" y="491"/>
                                </a:cxn>
                                <a:cxn ang="0">
                                  <a:pos x="128" y="369"/>
                                </a:cxn>
                                <a:cxn ang="0">
                                  <a:pos x="33" y="286"/>
                                </a:cxn>
                                <a:cxn ang="0">
                                  <a:pos x="33" y="205"/>
                                </a:cxn>
                                <a:cxn ang="0">
                                  <a:pos x="290" y="122"/>
                                </a:cxn>
                                <a:cxn ang="0">
                                  <a:pos x="321" y="81"/>
                                </a:cxn>
                                <a:cxn ang="0">
                                  <a:pos x="386" y="81"/>
                                </a:cxn>
                                <a:cxn ang="0">
                                  <a:pos x="451" y="81"/>
                                </a:cxn>
                                <a:cxn ang="0">
                                  <a:pos x="515" y="81"/>
                                </a:cxn>
                                <a:cxn ang="0">
                                  <a:pos x="547" y="41"/>
                                </a:cxn>
                                <a:cxn ang="0">
                                  <a:pos x="547" y="122"/>
                                </a:cxn>
                                <a:cxn ang="0">
                                  <a:pos x="579" y="205"/>
                                </a:cxn>
                                <a:cxn ang="0">
                                  <a:pos x="579" y="327"/>
                                </a:cxn>
                                <a:cxn ang="0">
                                  <a:pos x="547" y="450"/>
                                </a:cxn>
                                <a:cxn ang="0">
                                  <a:pos x="547" y="532"/>
                                </a:cxn>
                                <a:cxn ang="0">
                                  <a:pos x="579" y="613"/>
                                </a:cxn>
                                <a:cxn ang="0">
                                  <a:pos x="579" y="778"/>
                                </a:cxn>
                                <a:cxn ang="0">
                                  <a:pos x="611" y="859"/>
                                </a:cxn>
                                <a:cxn ang="0">
                                  <a:pos x="611" y="941"/>
                                </a:cxn>
                                <a:cxn ang="0">
                                  <a:pos x="611" y="1024"/>
                                </a:cxn>
                                <a:cxn ang="0">
                                  <a:pos x="547" y="1024"/>
                                </a:cxn>
                                <a:cxn ang="0">
                                  <a:pos x="482" y="1024"/>
                                </a:cxn>
                                <a:cxn ang="0">
                                  <a:pos x="418" y="983"/>
                                </a:cxn>
                                <a:cxn ang="0">
                                  <a:pos x="386" y="1024"/>
                                </a:cxn>
                                <a:cxn ang="0">
                                  <a:pos x="354" y="1064"/>
                                </a:cxn>
                                <a:cxn ang="0">
                                  <a:pos x="321" y="1105"/>
                                </a:cxn>
                                <a:cxn ang="0">
                                  <a:pos x="321" y="1186"/>
                                </a:cxn>
                              </a:cxnLst>
                              <a:rect l="0" t="0" r="r" b="b"/>
                              <a:pathLst>
                                <a:path w="611" h="1186">
                                  <a:moveTo>
                                    <a:pt x="290" y="1147"/>
                                  </a:moveTo>
                                  <a:lnTo>
                                    <a:pt x="257" y="1105"/>
                                  </a:lnTo>
                                  <a:lnTo>
                                    <a:pt x="225" y="1024"/>
                                  </a:lnTo>
                                  <a:lnTo>
                                    <a:pt x="225" y="983"/>
                                  </a:lnTo>
                                  <a:lnTo>
                                    <a:pt x="225" y="941"/>
                                  </a:lnTo>
                                  <a:lnTo>
                                    <a:pt x="257" y="900"/>
                                  </a:lnTo>
                                  <a:lnTo>
                                    <a:pt x="257" y="859"/>
                                  </a:lnTo>
                                  <a:lnTo>
                                    <a:pt x="290" y="859"/>
                                  </a:lnTo>
                                  <a:lnTo>
                                    <a:pt x="290" y="819"/>
                                  </a:lnTo>
                                  <a:lnTo>
                                    <a:pt x="290" y="778"/>
                                  </a:lnTo>
                                  <a:lnTo>
                                    <a:pt x="321" y="736"/>
                                  </a:lnTo>
                                  <a:lnTo>
                                    <a:pt x="321" y="697"/>
                                  </a:lnTo>
                                  <a:lnTo>
                                    <a:pt x="386" y="697"/>
                                  </a:lnTo>
                                  <a:lnTo>
                                    <a:pt x="386" y="655"/>
                                  </a:lnTo>
                                  <a:lnTo>
                                    <a:pt x="418" y="613"/>
                                  </a:lnTo>
                                  <a:lnTo>
                                    <a:pt x="386" y="613"/>
                                  </a:lnTo>
                                  <a:lnTo>
                                    <a:pt x="386" y="573"/>
                                  </a:lnTo>
                                  <a:lnTo>
                                    <a:pt x="321" y="573"/>
                                  </a:lnTo>
                                  <a:lnTo>
                                    <a:pt x="257" y="491"/>
                                  </a:lnTo>
                                  <a:lnTo>
                                    <a:pt x="225" y="491"/>
                                  </a:lnTo>
                                  <a:lnTo>
                                    <a:pt x="161" y="450"/>
                                  </a:lnTo>
                                  <a:lnTo>
                                    <a:pt x="128" y="369"/>
                                  </a:lnTo>
                                  <a:lnTo>
                                    <a:pt x="96" y="327"/>
                                  </a:lnTo>
                                  <a:lnTo>
                                    <a:pt x="33" y="286"/>
                                  </a:lnTo>
                                  <a:lnTo>
                                    <a:pt x="0" y="205"/>
                                  </a:lnTo>
                                  <a:lnTo>
                                    <a:pt x="33" y="205"/>
                                  </a:lnTo>
                                  <a:lnTo>
                                    <a:pt x="128" y="205"/>
                                  </a:lnTo>
                                  <a:lnTo>
                                    <a:pt x="290" y="122"/>
                                  </a:lnTo>
                                  <a:lnTo>
                                    <a:pt x="290" y="81"/>
                                  </a:lnTo>
                                  <a:lnTo>
                                    <a:pt x="321" y="81"/>
                                  </a:lnTo>
                                  <a:lnTo>
                                    <a:pt x="354" y="81"/>
                                  </a:lnTo>
                                  <a:lnTo>
                                    <a:pt x="386" y="81"/>
                                  </a:lnTo>
                                  <a:lnTo>
                                    <a:pt x="418" y="81"/>
                                  </a:lnTo>
                                  <a:lnTo>
                                    <a:pt x="451" y="81"/>
                                  </a:lnTo>
                                  <a:lnTo>
                                    <a:pt x="482" y="81"/>
                                  </a:lnTo>
                                  <a:lnTo>
                                    <a:pt x="515" y="81"/>
                                  </a:lnTo>
                                  <a:lnTo>
                                    <a:pt x="547" y="0"/>
                                  </a:lnTo>
                                  <a:lnTo>
                                    <a:pt x="547" y="41"/>
                                  </a:lnTo>
                                  <a:lnTo>
                                    <a:pt x="547" y="81"/>
                                  </a:lnTo>
                                  <a:lnTo>
                                    <a:pt x="547" y="122"/>
                                  </a:lnTo>
                                  <a:lnTo>
                                    <a:pt x="547" y="163"/>
                                  </a:lnTo>
                                  <a:lnTo>
                                    <a:pt x="579" y="205"/>
                                  </a:lnTo>
                                  <a:lnTo>
                                    <a:pt x="579" y="286"/>
                                  </a:lnTo>
                                  <a:lnTo>
                                    <a:pt x="579" y="327"/>
                                  </a:lnTo>
                                  <a:lnTo>
                                    <a:pt x="579" y="408"/>
                                  </a:lnTo>
                                  <a:lnTo>
                                    <a:pt x="547" y="450"/>
                                  </a:lnTo>
                                  <a:lnTo>
                                    <a:pt x="579" y="491"/>
                                  </a:lnTo>
                                  <a:lnTo>
                                    <a:pt x="547" y="532"/>
                                  </a:lnTo>
                                  <a:lnTo>
                                    <a:pt x="579" y="573"/>
                                  </a:lnTo>
                                  <a:lnTo>
                                    <a:pt x="579" y="613"/>
                                  </a:lnTo>
                                  <a:lnTo>
                                    <a:pt x="579" y="697"/>
                                  </a:lnTo>
                                  <a:lnTo>
                                    <a:pt x="579" y="778"/>
                                  </a:lnTo>
                                  <a:lnTo>
                                    <a:pt x="579" y="819"/>
                                  </a:lnTo>
                                  <a:lnTo>
                                    <a:pt x="611" y="859"/>
                                  </a:lnTo>
                                  <a:lnTo>
                                    <a:pt x="611" y="900"/>
                                  </a:lnTo>
                                  <a:lnTo>
                                    <a:pt x="611" y="941"/>
                                  </a:lnTo>
                                  <a:lnTo>
                                    <a:pt x="611" y="983"/>
                                  </a:lnTo>
                                  <a:lnTo>
                                    <a:pt x="611" y="1024"/>
                                  </a:lnTo>
                                  <a:lnTo>
                                    <a:pt x="579" y="1024"/>
                                  </a:lnTo>
                                  <a:lnTo>
                                    <a:pt x="547" y="1024"/>
                                  </a:lnTo>
                                  <a:lnTo>
                                    <a:pt x="515" y="1024"/>
                                  </a:lnTo>
                                  <a:lnTo>
                                    <a:pt x="482" y="1024"/>
                                  </a:lnTo>
                                  <a:lnTo>
                                    <a:pt x="451" y="1024"/>
                                  </a:lnTo>
                                  <a:lnTo>
                                    <a:pt x="418" y="983"/>
                                  </a:lnTo>
                                  <a:lnTo>
                                    <a:pt x="386" y="983"/>
                                  </a:lnTo>
                                  <a:lnTo>
                                    <a:pt x="386" y="1024"/>
                                  </a:lnTo>
                                  <a:lnTo>
                                    <a:pt x="354" y="1024"/>
                                  </a:lnTo>
                                  <a:lnTo>
                                    <a:pt x="354" y="1064"/>
                                  </a:lnTo>
                                  <a:lnTo>
                                    <a:pt x="354" y="1105"/>
                                  </a:lnTo>
                                  <a:lnTo>
                                    <a:pt x="321" y="1105"/>
                                  </a:lnTo>
                                  <a:lnTo>
                                    <a:pt x="321" y="1147"/>
                                  </a:lnTo>
                                  <a:lnTo>
                                    <a:pt x="321" y="1186"/>
                                  </a:lnTo>
                                  <a:lnTo>
                                    <a:pt x="290" y="1147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5" name="Freeform 4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59" y="2442"/>
                              <a:ext cx="149" cy="1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54" y="573"/>
                                </a:cxn>
                                <a:cxn ang="0">
                                  <a:pos x="322" y="573"/>
                                </a:cxn>
                                <a:cxn ang="0">
                                  <a:pos x="322" y="532"/>
                                </a:cxn>
                                <a:cxn ang="0">
                                  <a:pos x="322" y="492"/>
                                </a:cxn>
                                <a:cxn ang="0">
                                  <a:pos x="289" y="492"/>
                                </a:cxn>
                                <a:cxn ang="0">
                                  <a:pos x="258" y="492"/>
                                </a:cxn>
                                <a:cxn ang="0">
                                  <a:pos x="226" y="492"/>
                                </a:cxn>
                                <a:cxn ang="0">
                                  <a:pos x="193" y="492"/>
                                </a:cxn>
                                <a:cxn ang="0">
                                  <a:pos x="193" y="450"/>
                                </a:cxn>
                                <a:cxn ang="0">
                                  <a:pos x="161" y="450"/>
                                </a:cxn>
                                <a:cxn ang="0">
                                  <a:pos x="129" y="450"/>
                                </a:cxn>
                                <a:cxn ang="0">
                                  <a:pos x="97" y="450"/>
                                </a:cxn>
                                <a:cxn ang="0">
                                  <a:pos x="65" y="409"/>
                                </a:cxn>
                                <a:cxn ang="0">
                                  <a:pos x="65" y="369"/>
                                </a:cxn>
                                <a:cxn ang="0">
                                  <a:pos x="32" y="328"/>
                                </a:cxn>
                                <a:cxn ang="0">
                                  <a:pos x="32" y="287"/>
                                </a:cxn>
                                <a:cxn ang="0">
                                  <a:pos x="32" y="205"/>
                                </a:cxn>
                                <a:cxn ang="0">
                                  <a:pos x="0" y="81"/>
                                </a:cxn>
                                <a:cxn ang="0">
                                  <a:pos x="32" y="42"/>
                                </a:cxn>
                                <a:cxn ang="0">
                                  <a:pos x="65" y="0"/>
                                </a:cxn>
                                <a:cxn ang="0">
                                  <a:pos x="161" y="81"/>
                                </a:cxn>
                                <a:cxn ang="0">
                                  <a:pos x="226" y="164"/>
                                </a:cxn>
                                <a:cxn ang="0">
                                  <a:pos x="289" y="287"/>
                                </a:cxn>
                                <a:cxn ang="0">
                                  <a:pos x="354" y="369"/>
                                </a:cxn>
                                <a:cxn ang="0">
                                  <a:pos x="386" y="409"/>
                                </a:cxn>
                                <a:cxn ang="0">
                                  <a:pos x="419" y="409"/>
                                </a:cxn>
                                <a:cxn ang="0">
                                  <a:pos x="386" y="492"/>
                                </a:cxn>
                                <a:cxn ang="0">
                                  <a:pos x="386" y="532"/>
                                </a:cxn>
                                <a:cxn ang="0">
                                  <a:pos x="354" y="532"/>
                                </a:cxn>
                                <a:cxn ang="0">
                                  <a:pos x="354" y="573"/>
                                </a:cxn>
                              </a:cxnLst>
                              <a:rect l="0" t="0" r="r" b="b"/>
                              <a:pathLst>
                                <a:path w="419" h="573">
                                  <a:moveTo>
                                    <a:pt x="354" y="573"/>
                                  </a:moveTo>
                                  <a:lnTo>
                                    <a:pt x="322" y="573"/>
                                  </a:lnTo>
                                  <a:lnTo>
                                    <a:pt x="322" y="532"/>
                                  </a:lnTo>
                                  <a:lnTo>
                                    <a:pt x="322" y="492"/>
                                  </a:lnTo>
                                  <a:lnTo>
                                    <a:pt x="289" y="492"/>
                                  </a:lnTo>
                                  <a:lnTo>
                                    <a:pt x="258" y="492"/>
                                  </a:lnTo>
                                  <a:lnTo>
                                    <a:pt x="226" y="492"/>
                                  </a:lnTo>
                                  <a:lnTo>
                                    <a:pt x="193" y="492"/>
                                  </a:lnTo>
                                  <a:lnTo>
                                    <a:pt x="193" y="450"/>
                                  </a:lnTo>
                                  <a:lnTo>
                                    <a:pt x="161" y="450"/>
                                  </a:lnTo>
                                  <a:lnTo>
                                    <a:pt x="129" y="450"/>
                                  </a:lnTo>
                                  <a:lnTo>
                                    <a:pt x="97" y="450"/>
                                  </a:lnTo>
                                  <a:lnTo>
                                    <a:pt x="65" y="409"/>
                                  </a:lnTo>
                                  <a:lnTo>
                                    <a:pt x="65" y="369"/>
                                  </a:lnTo>
                                  <a:lnTo>
                                    <a:pt x="32" y="328"/>
                                  </a:lnTo>
                                  <a:lnTo>
                                    <a:pt x="32" y="287"/>
                                  </a:lnTo>
                                  <a:lnTo>
                                    <a:pt x="32" y="205"/>
                                  </a:lnTo>
                                  <a:lnTo>
                                    <a:pt x="0" y="81"/>
                                  </a:lnTo>
                                  <a:lnTo>
                                    <a:pt x="32" y="42"/>
                                  </a:lnTo>
                                  <a:lnTo>
                                    <a:pt x="65" y="0"/>
                                  </a:lnTo>
                                  <a:lnTo>
                                    <a:pt x="161" y="81"/>
                                  </a:lnTo>
                                  <a:lnTo>
                                    <a:pt x="226" y="164"/>
                                  </a:lnTo>
                                  <a:lnTo>
                                    <a:pt x="289" y="287"/>
                                  </a:lnTo>
                                  <a:lnTo>
                                    <a:pt x="354" y="369"/>
                                  </a:lnTo>
                                  <a:lnTo>
                                    <a:pt x="386" y="409"/>
                                  </a:lnTo>
                                  <a:lnTo>
                                    <a:pt x="419" y="409"/>
                                  </a:lnTo>
                                  <a:lnTo>
                                    <a:pt x="386" y="492"/>
                                  </a:lnTo>
                                  <a:lnTo>
                                    <a:pt x="386" y="532"/>
                                  </a:lnTo>
                                  <a:lnTo>
                                    <a:pt x="354" y="532"/>
                                  </a:lnTo>
                                  <a:lnTo>
                                    <a:pt x="354" y="573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6" name="Freeform 4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91" y="2253"/>
                              <a:ext cx="137" cy="2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5" y="614"/>
                                </a:cxn>
                                <a:cxn ang="0">
                                  <a:pos x="98" y="575"/>
                                </a:cxn>
                                <a:cxn ang="0">
                                  <a:pos x="128" y="533"/>
                                </a:cxn>
                                <a:cxn ang="0">
                                  <a:pos x="161" y="491"/>
                                </a:cxn>
                                <a:cxn ang="0">
                                  <a:pos x="161" y="451"/>
                                </a:cxn>
                                <a:cxn ang="0">
                                  <a:pos x="161" y="410"/>
                                </a:cxn>
                                <a:cxn ang="0">
                                  <a:pos x="193" y="410"/>
                                </a:cxn>
                                <a:cxn ang="0">
                                  <a:pos x="193" y="370"/>
                                </a:cxn>
                                <a:cxn ang="0">
                                  <a:pos x="193" y="328"/>
                                </a:cxn>
                                <a:cxn ang="0">
                                  <a:pos x="193" y="286"/>
                                </a:cxn>
                                <a:cxn ang="0">
                                  <a:pos x="193" y="247"/>
                                </a:cxn>
                                <a:cxn ang="0">
                                  <a:pos x="193" y="205"/>
                                </a:cxn>
                                <a:cxn ang="0">
                                  <a:pos x="226" y="205"/>
                                </a:cxn>
                                <a:cxn ang="0">
                                  <a:pos x="226" y="164"/>
                                </a:cxn>
                                <a:cxn ang="0">
                                  <a:pos x="226" y="123"/>
                                </a:cxn>
                                <a:cxn ang="0">
                                  <a:pos x="226" y="83"/>
                                </a:cxn>
                                <a:cxn ang="0">
                                  <a:pos x="226" y="0"/>
                                </a:cxn>
                                <a:cxn ang="0">
                                  <a:pos x="259" y="0"/>
                                </a:cxn>
                                <a:cxn ang="0">
                                  <a:pos x="259" y="42"/>
                                </a:cxn>
                                <a:cxn ang="0">
                                  <a:pos x="289" y="42"/>
                                </a:cxn>
                                <a:cxn ang="0">
                                  <a:pos x="289" y="0"/>
                                </a:cxn>
                                <a:cxn ang="0">
                                  <a:pos x="322" y="42"/>
                                </a:cxn>
                                <a:cxn ang="0">
                                  <a:pos x="355" y="42"/>
                                </a:cxn>
                                <a:cxn ang="0">
                                  <a:pos x="387" y="83"/>
                                </a:cxn>
                                <a:cxn ang="0">
                                  <a:pos x="322" y="83"/>
                                </a:cxn>
                                <a:cxn ang="0">
                                  <a:pos x="289" y="123"/>
                                </a:cxn>
                                <a:cxn ang="0">
                                  <a:pos x="289" y="164"/>
                                </a:cxn>
                                <a:cxn ang="0">
                                  <a:pos x="289" y="205"/>
                                </a:cxn>
                                <a:cxn ang="0">
                                  <a:pos x="289" y="247"/>
                                </a:cxn>
                                <a:cxn ang="0">
                                  <a:pos x="289" y="286"/>
                                </a:cxn>
                                <a:cxn ang="0">
                                  <a:pos x="289" y="328"/>
                                </a:cxn>
                                <a:cxn ang="0">
                                  <a:pos x="289" y="410"/>
                                </a:cxn>
                                <a:cxn ang="0">
                                  <a:pos x="289" y="451"/>
                                </a:cxn>
                                <a:cxn ang="0">
                                  <a:pos x="259" y="491"/>
                                </a:cxn>
                                <a:cxn ang="0">
                                  <a:pos x="259" y="533"/>
                                </a:cxn>
                                <a:cxn ang="0">
                                  <a:pos x="226" y="614"/>
                                </a:cxn>
                                <a:cxn ang="0">
                                  <a:pos x="226" y="697"/>
                                </a:cxn>
                                <a:cxn ang="0">
                                  <a:pos x="226" y="737"/>
                                </a:cxn>
                                <a:cxn ang="0">
                                  <a:pos x="226" y="779"/>
                                </a:cxn>
                                <a:cxn ang="0">
                                  <a:pos x="259" y="819"/>
                                </a:cxn>
                                <a:cxn ang="0">
                                  <a:pos x="289" y="819"/>
                                </a:cxn>
                                <a:cxn ang="0">
                                  <a:pos x="289" y="861"/>
                                </a:cxn>
                                <a:cxn ang="0">
                                  <a:pos x="322" y="861"/>
                                </a:cxn>
                                <a:cxn ang="0">
                                  <a:pos x="355" y="861"/>
                                </a:cxn>
                                <a:cxn ang="0">
                                  <a:pos x="322" y="902"/>
                                </a:cxn>
                                <a:cxn ang="0">
                                  <a:pos x="289" y="902"/>
                                </a:cxn>
                                <a:cxn ang="0">
                                  <a:pos x="259" y="902"/>
                                </a:cxn>
                                <a:cxn ang="0">
                                  <a:pos x="226" y="942"/>
                                </a:cxn>
                                <a:cxn ang="0">
                                  <a:pos x="193" y="942"/>
                                </a:cxn>
                                <a:cxn ang="0">
                                  <a:pos x="161" y="942"/>
                                </a:cxn>
                                <a:cxn ang="0">
                                  <a:pos x="128" y="942"/>
                                </a:cxn>
                                <a:cxn ang="0">
                                  <a:pos x="128" y="902"/>
                                </a:cxn>
                                <a:cxn ang="0">
                                  <a:pos x="98" y="861"/>
                                </a:cxn>
                                <a:cxn ang="0">
                                  <a:pos x="65" y="861"/>
                                </a:cxn>
                                <a:cxn ang="0">
                                  <a:pos x="32" y="861"/>
                                </a:cxn>
                                <a:cxn ang="0">
                                  <a:pos x="0" y="902"/>
                                </a:cxn>
                                <a:cxn ang="0">
                                  <a:pos x="0" y="861"/>
                                </a:cxn>
                                <a:cxn ang="0">
                                  <a:pos x="32" y="779"/>
                                </a:cxn>
                                <a:cxn ang="0">
                                  <a:pos x="32" y="737"/>
                                </a:cxn>
                                <a:cxn ang="0">
                                  <a:pos x="32" y="697"/>
                                </a:cxn>
                                <a:cxn ang="0">
                                  <a:pos x="65" y="656"/>
                                </a:cxn>
                                <a:cxn ang="0">
                                  <a:pos x="65" y="614"/>
                                </a:cxn>
                              </a:cxnLst>
                              <a:rect l="0" t="0" r="r" b="b"/>
                              <a:pathLst>
                                <a:path w="387" h="942">
                                  <a:moveTo>
                                    <a:pt x="65" y="614"/>
                                  </a:moveTo>
                                  <a:lnTo>
                                    <a:pt x="98" y="575"/>
                                  </a:lnTo>
                                  <a:lnTo>
                                    <a:pt x="128" y="533"/>
                                  </a:lnTo>
                                  <a:lnTo>
                                    <a:pt x="161" y="491"/>
                                  </a:lnTo>
                                  <a:lnTo>
                                    <a:pt x="161" y="451"/>
                                  </a:lnTo>
                                  <a:lnTo>
                                    <a:pt x="161" y="410"/>
                                  </a:lnTo>
                                  <a:lnTo>
                                    <a:pt x="193" y="410"/>
                                  </a:lnTo>
                                  <a:lnTo>
                                    <a:pt x="193" y="370"/>
                                  </a:lnTo>
                                  <a:lnTo>
                                    <a:pt x="193" y="328"/>
                                  </a:lnTo>
                                  <a:lnTo>
                                    <a:pt x="193" y="286"/>
                                  </a:lnTo>
                                  <a:lnTo>
                                    <a:pt x="193" y="247"/>
                                  </a:lnTo>
                                  <a:lnTo>
                                    <a:pt x="193" y="205"/>
                                  </a:lnTo>
                                  <a:lnTo>
                                    <a:pt x="226" y="205"/>
                                  </a:lnTo>
                                  <a:lnTo>
                                    <a:pt x="226" y="164"/>
                                  </a:lnTo>
                                  <a:lnTo>
                                    <a:pt x="226" y="123"/>
                                  </a:lnTo>
                                  <a:lnTo>
                                    <a:pt x="226" y="83"/>
                                  </a:lnTo>
                                  <a:lnTo>
                                    <a:pt x="226" y="0"/>
                                  </a:lnTo>
                                  <a:lnTo>
                                    <a:pt x="259" y="0"/>
                                  </a:lnTo>
                                  <a:lnTo>
                                    <a:pt x="259" y="42"/>
                                  </a:lnTo>
                                  <a:lnTo>
                                    <a:pt x="289" y="42"/>
                                  </a:lnTo>
                                  <a:lnTo>
                                    <a:pt x="289" y="0"/>
                                  </a:lnTo>
                                  <a:lnTo>
                                    <a:pt x="322" y="42"/>
                                  </a:lnTo>
                                  <a:lnTo>
                                    <a:pt x="355" y="42"/>
                                  </a:lnTo>
                                  <a:lnTo>
                                    <a:pt x="387" y="83"/>
                                  </a:lnTo>
                                  <a:lnTo>
                                    <a:pt x="322" y="83"/>
                                  </a:lnTo>
                                  <a:lnTo>
                                    <a:pt x="289" y="123"/>
                                  </a:lnTo>
                                  <a:lnTo>
                                    <a:pt x="289" y="164"/>
                                  </a:lnTo>
                                  <a:lnTo>
                                    <a:pt x="289" y="205"/>
                                  </a:lnTo>
                                  <a:lnTo>
                                    <a:pt x="289" y="247"/>
                                  </a:lnTo>
                                  <a:lnTo>
                                    <a:pt x="289" y="286"/>
                                  </a:lnTo>
                                  <a:lnTo>
                                    <a:pt x="289" y="328"/>
                                  </a:lnTo>
                                  <a:lnTo>
                                    <a:pt x="289" y="410"/>
                                  </a:lnTo>
                                  <a:lnTo>
                                    <a:pt x="289" y="451"/>
                                  </a:lnTo>
                                  <a:lnTo>
                                    <a:pt x="259" y="491"/>
                                  </a:lnTo>
                                  <a:lnTo>
                                    <a:pt x="259" y="533"/>
                                  </a:lnTo>
                                  <a:lnTo>
                                    <a:pt x="226" y="614"/>
                                  </a:lnTo>
                                  <a:lnTo>
                                    <a:pt x="226" y="697"/>
                                  </a:lnTo>
                                  <a:lnTo>
                                    <a:pt x="226" y="737"/>
                                  </a:lnTo>
                                  <a:lnTo>
                                    <a:pt x="226" y="779"/>
                                  </a:lnTo>
                                  <a:lnTo>
                                    <a:pt x="259" y="819"/>
                                  </a:lnTo>
                                  <a:lnTo>
                                    <a:pt x="289" y="819"/>
                                  </a:lnTo>
                                  <a:lnTo>
                                    <a:pt x="289" y="861"/>
                                  </a:lnTo>
                                  <a:lnTo>
                                    <a:pt x="322" y="861"/>
                                  </a:lnTo>
                                  <a:lnTo>
                                    <a:pt x="355" y="861"/>
                                  </a:lnTo>
                                  <a:lnTo>
                                    <a:pt x="322" y="902"/>
                                  </a:lnTo>
                                  <a:lnTo>
                                    <a:pt x="289" y="902"/>
                                  </a:lnTo>
                                  <a:lnTo>
                                    <a:pt x="259" y="902"/>
                                  </a:lnTo>
                                  <a:lnTo>
                                    <a:pt x="226" y="942"/>
                                  </a:lnTo>
                                  <a:lnTo>
                                    <a:pt x="193" y="942"/>
                                  </a:lnTo>
                                  <a:lnTo>
                                    <a:pt x="161" y="942"/>
                                  </a:lnTo>
                                  <a:lnTo>
                                    <a:pt x="128" y="942"/>
                                  </a:lnTo>
                                  <a:lnTo>
                                    <a:pt x="128" y="902"/>
                                  </a:lnTo>
                                  <a:lnTo>
                                    <a:pt x="98" y="861"/>
                                  </a:lnTo>
                                  <a:lnTo>
                                    <a:pt x="65" y="861"/>
                                  </a:lnTo>
                                  <a:lnTo>
                                    <a:pt x="32" y="861"/>
                                  </a:lnTo>
                                  <a:lnTo>
                                    <a:pt x="0" y="902"/>
                                  </a:lnTo>
                                  <a:lnTo>
                                    <a:pt x="0" y="861"/>
                                  </a:lnTo>
                                  <a:lnTo>
                                    <a:pt x="32" y="779"/>
                                  </a:lnTo>
                                  <a:lnTo>
                                    <a:pt x="32" y="737"/>
                                  </a:lnTo>
                                  <a:lnTo>
                                    <a:pt x="32" y="697"/>
                                  </a:lnTo>
                                  <a:lnTo>
                                    <a:pt x="65" y="656"/>
                                  </a:lnTo>
                                  <a:lnTo>
                                    <a:pt x="65" y="614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7" name="Freeform 4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82" y="2273"/>
                              <a:ext cx="251" cy="1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09" y="82"/>
                                </a:cxn>
                                <a:cxn ang="0">
                                  <a:pos x="676" y="166"/>
                                </a:cxn>
                                <a:cxn ang="0">
                                  <a:pos x="676" y="205"/>
                                </a:cxn>
                                <a:cxn ang="0">
                                  <a:pos x="643" y="247"/>
                                </a:cxn>
                                <a:cxn ang="0">
                                  <a:pos x="643" y="328"/>
                                </a:cxn>
                                <a:cxn ang="0">
                                  <a:pos x="611" y="370"/>
                                </a:cxn>
                                <a:cxn ang="0">
                                  <a:pos x="579" y="410"/>
                                </a:cxn>
                                <a:cxn ang="0">
                                  <a:pos x="547" y="370"/>
                                </a:cxn>
                                <a:cxn ang="0">
                                  <a:pos x="515" y="370"/>
                                </a:cxn>
                                <a:cxn ang="0">
                                  <a:pos x="482" y="370"/>
                                </a:cxn>
                                <a:cxn ang="0">
                                  <a:pos x="451" y="370"/>
                                </a:cxn>
                                <a:cxn ang="0">
                                  <a:pos x="386" y="370"/>
                                </a:cxn>
                                <a:cxn ang="0">
                                  <a:pos x="386" y="410"/>
                                </a:cxn>
                                <a:cxn ang="0">
                                  <a:pos x="354" y="410"/>
                                </a:cxn>
                                <a:cxn ang="0">
                                  <a:pos x="321" y="410"/>
                                </a:cxn>
                                <a:cxn ang="0">
                                  <a:pos x="321" y="452"/>
                                </a:cxn>
                                <a:cxn ang="0">
                                  <a:pos x="289" y="452"/>
                                </a:cxn>
                                <a:cxn ang="0">
                                  <a:pos x="258" y="452"/>
                                </a:cxn>
                                <a:cxn ang="0">
                                  <a:pos x="225" y="452"/>
                                </a:cxn>
                                <a:cxn ang="0">
                                  <a:pos x="225" y="493"/>
                                </a:cxn>
                                <a:cxn ang="0">
                                  <a:pos x="193" y="493"/>
                                </a:cxn>
                                <a:cxn ang="0">
                                  <a:pos x="161" y="452"/>
                                </a:cxn>
                                <a:cxn ang="0">
                                  <a:pos x="129" y="452"/>
                                </a:cxn>
                                <a:cxn ang="0">
                                  <a:pos x="129" y="493"/>
                                </a:cxn>
                                <a:cxn ang="0">
                                  <a:pos x="97" y="493"/>
                                </a:cxn>
                                <a:cxn ang="0">
                                  <a:pos x="64" y="493"/>
                                </a:cxn>
                                <a:cxn ang="0">
                                  <a:pos x="64" y="452"/>
                                </a:cxn>
                                <a:cxn ang="0">
                                  <a:pos x="64" y="370"/>
                                </a:cxn>
                                <a:cxn ang="0">
                                  <a:pos x="64" y="328"/>
                                </a:cxn>
                                <a:cxn ang="0">
                                  <a:pos x="97" y="328"/>
                                </a:cxn>
                                <a:cxn ang="0">
                                  <a:pos x="97" y="288"/>
                                </a:cxn>
                                <a:cxn ang="0">
                                  <a:pos x="64" y="247"/>
                                </a:cxn>
                                <a:cxn ang="0">
                                  <a:pos x="64" y="205"/>
                                </a:cxn>
                                <a:cxn ang="0">
                                  <a:pos x="64" y="166"/>
                                </a:cxn>
                                <a:cxn ang="0">
                                  <a:pos x="32" y="124"/>
                                </a:cxn>
                                <a:cxn ang="0">
                                  <a:pos x="32" y="82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32" y="0"/>
                                </a:cxn>
                                <a:cxn ang="0">
                                  <a:pos x="64" y="0"/>
                                </a:cxn>
                                <a:cxn ang="0">
                                  <a:pos x="97" y="42"/>
                                </a:cxn>
                                <a:cxn ang="0">
                                  <a:pos x="129" y="42"/>
                                </a:cxn>
                                <a:cxn ang="0">
                                  <a:pos x="193" y="0"/>
                                </a:cxn>
                                <a:cxn ang="0">
                                  <a:pos x="225" y="0"/>
                                </a:cxn>
                                <a:cxn ang="0">
                                  <a:pos x="258" y="0"/>
                                </a:cxn>
                                <a:cxn ang="0">
                                  <a:pos x="258" y="42"/>
                                </a:cxn>
                                <a:cxn ang="0">
                                  <a:pos x="289" y="42"/>
                                </a:cxn>
                                <a:cxn ang="0">
                                  <a:pos x="321" y="42"/>
                                </a:cxn>
                                <a:cxn ang="0">
                                  <a:pos x="354" y="42"/>
                                </a:cxn>
                                <a:cxn ang="0">
                                  <a:pos x="386" y="42"/>
                                </a:cxn>
                                <a:cxn ang="0">
                                  <a:pos x="419" y="42"/>
                                </a:cxn>
                                <a:cxn ang="0">
                                  <a:pos x="451" y="42"/>
                                </a:cxn>
                                <a:cxn ang="0">
                                  <a:pos x="482" y="42"/>
                                </a:cxn>
                                <a:cxn ang="0">
                                  <a:pos x="579" y="42"/>
                                </a:cxn>
                                <a:cxn ang="0">
                                  <a:pos x="611" y="42"/>
                                </a:cxn>
                                <a:cxn ang="0">
                                  <a:pos x="676" y="82"/>
                                </a:cxn>
                                <a:cxn ang="0">
                                  <a:pos x="709" y="82"/>
                                </a:cxn>
                              </a:cxnLst>
                              <a:rect l="0" t="0" r="r" b="b"/>
                              <a:pathLst>
                                <a:path w="709" h="493">
                                  <a:moveTo>
                                    <a:pt x="709" y="82"/>
                                  </a:moveTo>
                                  <a:lnTo>
                                    <a:pt x="676" y="166"/>
                                  </a:lnTo>
                                  <a:lnTo>
                                    <a:pt x="676" y="205"/>
                                  </a:lnTo>
                                  <a:lnTo>
                                    <a:pt x="643" y="247"/>
                                  </a:lnTo>
                                  <a:lnTo>
                                    <a:pt x="643" y="328"/>
                                  </a:lnTo>
                                  <a:lnTo>
                                    <a:pt x="611" y="370"/>
                                  </a:lnTo>
                                  <a:lnTo>
                                    <a:pt x="579" y="410"/>
                                  </a:lnTo>
                                  <a:lnTo>
                                    <a:pt x="547" y="370"/>
                                  </a:lnTo>
                                  <a:lnTo>
                                    <a:pt x="515" y="370"/>
                                  </a:lnTo>
                                  <a:lnTo>
                                    <a:pt x="482" y="370"/>
                                  </a:lnTo>
                                  <a:lnTo>
                                    <a:pt x="451" y="370"/>
                                  </a:lnTo>
                                  <a:lnTo>
                                    <a:pt x="386" y="370"/>
                                  </a:lnTo>
                                  <a:lnTo>
                                    <a:pt x="386" y="410"/>
                                  </a:lnTo>
                                  <a:lnTo>
                                    <a:pt x="354" y="410"/>
                                  </a:lnTo>
                                  <a:lnTo>
                                    <a:pt x="321" y="410"/>
                                  </a:lnTo>
                                  <a:lnTo>
                                    <a:pt x="321" y="452"/>
                                  </a:lnTo>
                                  <a:lnTo>
                                    <a:pt x="289" y="452"/>
                                  </a:lnTo>
                                  <a:lnTo>
                                    <a:pt x="258" y="452"/>
                                  </a:lnTo>
                                  <a:lnTo>
                                    <a:pt x="225" y="452"/>
                                  </a:lnTo>
                                  <a:lnTo>
                                    <a:pt x="225" y="493"/>
                                  </a:lnTo>
                                  <a:lnTo>
                                    <a:pt x="193" y="493"/>
                                  </a:lnTo>
                                  <a:lnTo>
                                    <a:pt x="161" y="452"/>
                                  </a:lnTo>
                                  <a:lnTo>
                                    <a:pt x="129" y="452"/>
                                  </a:lnTo>
                                  <a:lnTo>
                                    <a:pt x="129" y="493"/>
                                  </a:lnTo>
                                  <a:lnTo>
                                    <a:pt x="97" y="493"/>
                                  </a:lnTo>
                                  <a:lnTo>
                                    <a:pt x="64" y="493"/>
                                  </a:lnTo>
                                  <a:lnTo>
                                    <a:pt x="64" y="452"/>
                                  </a:lnTo>
                                  <a:lnTo>
                                    <a:pt x="64" y="370"/>
                                  </a:lnTo>
                                  <a:lnTo>
                                    <a:pt x="64" y="328"/>
                                  </a:lnTo>
                                  <a:lnTo>
                                    <a:pt x="97" y="328"/>
                                  </a:lnTo>
                                  <a:lnTo>
                                    <a:pt x="97" y="288"/>
                                  </a:lnTo>
                                  <a:lnTo>
                                    <a:pt x="64" y="247"/>
                                  </a:lnTo>
                                  <a:lnTo>
                                    <a:pt x="64" y="205"/>
                                  </a:lnTo>
                                  <a:lnTo>
                                    <a:pt x="64" y="166"/>
                                  </a:lnTo>
                                  <a:lnTo>
                                    <a:pt x="32" y="124"/>
                                  </a:lnTo>
                                  <a:lnTo>
                                    <a:pt x="32" y="82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2" y="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97" y="42"/>
                                  </a:lnTo>
                                  <a:lnTo>
                                    <a:pt x="129" y="42"/>
                                  </a:lnTo>
                                  <a:lnTo>
                                    <a:pt x="193" y="0"/>
                                  </a:lnTo>
                                  <a:lnTo>
                                    <a:pt x="225" y="0"/>
                                  </a:lnTo>
                                  <a:lnTo>
                                    <a:pt x="258" y="0"/>
                                  </a:lnTo>
                                  <a:lnTo>
                                    <a:pt x="258" y="42"/>
                                  </a:lnTo>
                                  <a:lnTo>
                                    <a:pt x="289" y="42"/>
                                  </a:lnTo>
                                  <a:lnTo>
                                    <a:pt x="321" y="42"/>
                                  </a:lnTo>
                                  <a:lnTo>
                                    <a:pt x="354" y="42"/>
                                  </a:lnTo>
                                  <a:lnTo>
                                    <a:pt x="386" y="42"/>
                                  </a:lnTo>
                                  <a:lnTo>
                                    <a:pt x="419" y="42"/>
                                  </a:lnTo>
                                  <a:lnTo>
                                    <a:pt x="451" y="42"/>
                                  </a:lnTo>
                                  <a:lnTo>
                                    <a:pt x="482" y="42"/>
                                  </a:lnTo>
                                  <a:lnTo>
                                    <a:pt x="579" y="42"/>
                                  </a:lnTo>
                                  <a:lnTo>
                                    <a:pt x="611" y="42"/>
                                  </a:lnTo>
                                  <a:lnTo>
                                    <a:pt x="676" y="82"/>
                                  </a:lnTo>
                                  <a:lnTo>
                                    <a:pt x="709" y="82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8" name="Freeform 4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85" y="2473"/>
                              <a:ext cx="331" cy="15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07" y="573"/>
                                </a:cxn>
                                <a:cxn ang="0">
                                  <a:pos x="677" y="532"/>
                                </a:cxn>
                                <a:cxn ang="0">
                                  <a:pos x="611" y="492"/>
                                </a:cxn>
                                <a:cxn ang="0">
                                  <a:pos x="547" y="492"/>
                                </a:cxn>
                                <a:cxn ang="0">
                                  <a:pos x="515" y="450"/>
                                </a:cxn>
                                <a:cxn ang="0">
                                  <a:pos x="483" y="492"/>
                                </a:cxn>
                                <a:cxn ang="0">
                                  <a:pos x="450" y="450"/>
                                </a:cxn>
                                <a:cxn ang="0">
                                  <a:pos x="387" y="492"/>
                                </a:cxn>
                                <a:cxn ang="0">
                                  <a:pos x="322" y="492"/>
                                </a:cxn>
                                <a:cxn ang="0">
                                  <a:pos x="257" y="450"/>
                                </a:cxn>
                                <a:cxn ang="0">
                                  <a:pos x="193" y="450"/>
                                </a:cxn>
                                <a:cxn ang="0">
                                  <a:pos x="129" y="492"/>
                                </a:cxn>
                                <a:cxn ang="0">
                                  <a:pos x="97" y="532"/>
                                </a:cxn>
                                <a:cxn ang="0">
                                  <a:pos x="65" y="492"/>
                                </a:cxn>
                                <a:cxn ang="0">
                                  <a:pos x="0" y="492"/>
                                </a:cxn>
                                <a:cxn ang="0">
                                  <a:pos x="0" y="408"/>
                                </a:cxn>
                                <a:cxn ang="0">
                                  <a:pos x="33" y="369"/>
                                </a:cxn>
                                <a:cxn ang="0">
                                  <a:pos x="97" y="246"/>
                                </a:cxn>
                                <a:cxn ang="0">
                                  <a:pos x="162" y="81"/>
                                </a:cxn>
                                <a:cxn ang="0">
                                  <a:pos x="226" y="81"/>
                                </a:cxn>
                                <a:cxn ang="0">
                                  <a:pos x="290" y="122"/>
                                </a:cxn>
                                <a:cxn ang="0">
                                  <a:pos x="354" y="122"/>
                                </a:cxn>
                                <a:cxn ang="0">
                                  <a:pos x="419" y="122"/>
                                </a:cxn>
                                <a:cxn ang="0">
                                  <a:pos x="483" y="122"/>
                                </a:cxn>
                                <a:cxn ang="0">
                                  <a:pos x="515" y="81"/>
                                </a:cxn>
                                <a:cxn ang="0">
                                  <a:pos x="579" y="41"/>
                                </a:cxn>
                                <a:cxn ang="0">
                                  <a:pos x="644" y="0"/>
                                </a:cxn>
                                <a:cxn ang="0">
                                  <a:pos x="707" y="41"/>
                                </a:cxn>
                                <a:cxn ang="0">
                                  <a:pos x="740" y="81"/>
                                </a:cxn>
                                <a:cxn ang="0">
                                  <a:pos x="805" y="81"/>
                                </a:cxn>
                                <a:cxn ang="0">
                                  <a:pos x="868" y="41"/>
                                </a:cxn>
                                <a:cxn ang="0">
                                  <a:pos x="934" y="0"/>
                                </a:cxn>
                                <a:cxn ang="0">
                                  <a:pos x="934" y="81"/>
                                </a:cxn>
                                <a:cxn ang="0">
                                  <a:pos x="901" y="204"/>
                                </a:cxn>
                                <a:cxn ang="0">
                                  <a:pos x="868" y="286"/>
                                </a:cxn>
                                <a:cxn ang="0">
                                  <a:pos x="868" y="450"/>
                                </a:cxn>
                                <a:cxn ang="0">
                                  <a:pos x="836" y="532"/>
                                </a:cxn>
                                <a:cxn ang="0">
                                  <a:pos x="805" y="573"/>
                                </a:cxn>
                                <a:cxn ang="0">
                                  <a:pos x="772" y="613"/>
                                </a:cxn>
                              </a:cxnLst>
                              <a:rect l="0" t="0" r="r" b="b"/>
                              <a:pathLst>
                                <a:path w="934" h="613">
                                  <a:moveTo>
                                    <a:pt x="740" y="613"/>
                                  </a:moveTo>
                                  <a:lnTo>
                                    <a:pt x="707" y="573"/>
                                  </a:lnTo>
                                  <a:lnTo>
                                    <a:pt x="707" y="532"/>
                                  </a:lnTo>
                                  <a:lnTo>
                                    <a:pt x="677" y="532"/>
                                  </a:lnTo>
                                  <a:lnTo>
                                    <a:pt x="644" y="492"/>
                                  </a:lnTo>
                                  <a:lnTo>
                                    <a:pt x="611" y="492"/>
                                  </a:lnTo>
                                  <a:lnTo>
                                    <a:pt x="579" y="492"/>
                                  </a:lnTo>
                                  <a:lnTo>
                                    <a:pt x="547" y="492"/>
                                  </a:lnTo>
                                  <a:lnTo>
                                    <a:pt x="515" y="492"/>
                                  </a:lnTo>
                                  <a:lnTo>
                                    <a:pt x="515" y="450"/>
                                  </a:lnTo>
                                  <a:lnTo>
                                    <a:pt x="483" y="450"/>
                                  </a:lnTo>
                                  <a:lnTo>
                                    <a:pt x="483" y="492"/>
                                  </a:lnTo>
                                  <a:lnTo>
                                    <a:pt x="450" y="492"/>
                                  </a:lnTo>
                                  <a:lnTo>
                                    <a:pt x="450" y="450"/>
                                  </a:lnTo>
                                  <a:lnTo>
                                    <a:pt x="419" y="450"/>
                                  </a:lnTo>
                                  <a:lnTo>
                                    <a:pt x="387" y="492"/>
                                  </a:lnTo>
                                  <a:lnTo>
                                    <a:pt x="354" y="492"/>
                                  </a:lnTo>
                                  <a:lnTo>
                                    <a:pt x="322" y="492"/>
                                  </a:lnTo>
                                  <a:lnTo>
                                    <a:pt x="290" y="450"/>
                                  </a:lnTo>
                                  <a:lnTo>
                                    <a:pt x="257" y="450"/>
                                  </a:lnTo>
                                  <a:lnTo>
                                    <a:pt x="226" y="450"/>
                                  </a:lnTo>
                                  <a:lnTo>
                                    <a:pt x="193" y="450"/>
                                  </a:lnTo>
                                  <a:lnTo>
                                    <a:pt x="193" y="492"/>
                                  </a:lnTo>
                                  <a:lnTo>
                                    <a:pt x="129" y="492"/>
                                  </a:lnTo>
                                  <a:lnTo>
                                    <a:pt x="97" y="492"/>
                                  </a:lnTo>
                                  <a:lnTo>
                                    <a:pt x="97" y="532"/>
                                  </a:lnTo>
                                  <a:lnTo>
                                    <a:pt x="65" y="532"/>
                                  </a:lnTo>
                                  <a:lnTo>
                                    <a:pt x="65" y="492"/>
                                  </a:lnTo>
                                  <a:lnTo>
                                    <a:pt x="33" y="492"/>
                                  </a:lnTo>
                                  <a:lnTo>
                                    <a:pt x="0" y="492"/>
                                  </a:lnTo>
                                  <a:lnTo>
                                    <a:pt x="0" y="450"/>
                                  </a:lnTo>
                                  <a:lnTo>
                                    <a:pt x="0" y="408"/>
                                  </a:lnTo>
                                  <a:lnTo>
                                    <a:pt x="33" y="408"/>
                                  </a:lnTo>
                                  <a:lnTo>
                                    <a:pt x="33" y="369"/>
                                  </a:lnTo>
                                  <a:lnTo>
                                    <a:pt x="65" y="286"/>
                                  </a:lnTo>
                                  <a:lnTo>
                                    <a:pt x="97" y="246"/>
                                  </a:lnTo>
                                  <a:lnTo>
                                    <a:pt x="97" y="164"/>
                                  </a:lnTo>
                                  <a:lnTo>
                                    <a:pt x="162" y="81"/>
                                  </a:lnTo>
                                  <a:lnTo>
                                    <a:pt x="193" y="81"/>
                                  </a:lnTo>
                                  <a:lnTo>
                                    <a:pt x="226" y="81"/>
                                  </a:lnTo>
                                  <a:lnTo>
                                    <a:pt x="257" y="122"/>
                                  </a:lnTo>
                                  <a:lnTo>
                                    <a:pt x="290" y="122"/>
                                  </a:lnTo>
                                  <a:lnTo>
                                    <a:pt x="322" y="122"/>
                                  </a:lnTo>
                                  <a:lnTo>
                                    <a:pt x="354" y="122"/>
                                  </a:lnTo>
                                  <a:lnTo>
                                    <a:pt x="387" y="122"/>
                                  </a:lnTo>
                                  <a:lnTo>
                                    <a:pt x="419" y="122"/>
                                  </a:lnTo>
                                  <a:lnTo>
                                    <a:pt x="450" y="122"/>
                                  </a:lnTo>
                                  <a:lnTo>
                                    <a:pt x="483" y="122"/>
                                  </a:lnTo>
                                  <a:lnTo>
                                    <a:pt x="515" y="122"/>
                                  </a:lnTo>
                                  <a:lnTo>
                                    <a:pt x="515" y="81"/>
                                  </a:lnTo>
                                  <a:lnTo>
                                    <a:pt x="547" y="81"/>
                                  </a:lnTo>
                                  <a:lnTo>
                                    <a:pt x="579" y="41"/>
                                  </a:lnTo>
                                  <a:lnTo>
                                    <a:pt x="611" y="0"/>
                                  </a:lnTo>
                                  <a:lnTo>
                                    <a:pt x="644" y="0"/>
                                  </a:lnTo>
                                  <a:lnTo>
                                    <a:pt x="677" y="0"/>
                                  </a:lnTo>
                                  <a:lnTo>
                                    <a:pt x="707" y="41"/>
                                  </a:lnTo>
                                  <a:lnTo>
                                    <a:pt x="707" y="81"/>
                                  </a:lnTo>
                                  <a:lnTo>
                                    <a:pt x="740" y="81"/>
                                  </a:lnTo>
                                  <a:lnTo>
                                    <a:pt x="772" y="81"/>
                                  </a:lnTo>
                                  <a:lnTo>
                                    <a:pt x="805" y="81"/>
                                  </a:lnTo>
                                  <a:lnTo>
                                    <a:pt x="836" y="41"/>
                                  </a:lnTo>
                                  <a:lnTo>
                                    <a:pt x="868" y="41"/>
                                  </a:lnTo>
                                  <a:lnTo>
                                    <a:pt x="901" y="41"/>
                                  </a:lnTo>
                                  <a:lnTo>
                                    <a:pt x="934" y="0"/>
                                  </a:lnTo>
                                  <a:lnTo>
                                    <a:pt x="934" y="41"/>
                                  </a:lnTo>
                                  <a:lnTo>
                                    <a:pt x="934" y="81"/>
                                  </a:lnTo>
                                  <a:lnTo>
                                    <a:pt x="901" y="122"/>
                                  </a:lnTo>
                                  <a:lnTo>
                                    <a:pt x="901" y="204"/>
                                  </a:lnTo>
                                  <a:lnTo>
                                    <a:pt x="901" y="246"/>
                                  </a:lnTo>
                                  <a:lnTo>
                                    <a:pt x="868" y="286"/>
                                  </a:lnTo>
                                  <a:lnTo>
                                    <a:pt x="868" y="369"/>
                                  </a:lnTo>
                                  <a:lnTo>
                                    <a:pt x="868" y="450"/>
                                  </a:lnTo>
                                  <a:lnTo>
                                    <a:pt x="868" y="492"/>
                                  </a:lnTo>
                                  <a:lnTo>
                                    <a:pt x="836" y="532"/>
                                  </a:lnTo>
                                  <a:lnTo>
                                    <a:pt x="805" y="532"/>
                                  </a:lnTo>
                                  <a:lnTo>
                                    <a:pt x="805" y="573"/>
                                  </a:lnTo>
                                  <a:lnTo>
                                    <a:pt x="772" y="573"/>
                                  </a:lnTo>
                                  <a:lnTo>
                                    <a:pt x="772" y="613"/>
                                  </a:lnTo>
                                  <a:lnTo>
                                    <a:pt x="740" y="613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9" name="Freeform 4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8" y="2463"/>
                              <a:ext cx="136" cy="1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86" y="369"/>
                                </a:cxn>
                                <a:cxn ang="0">
                                  <a:pos x="354" y="369"/>
                                </a:cxn>
                                <a:cxn ang="0">
                                  <a:pos x="321" y="369"/>
                                </a:cxn>
                                <a:cxn ang="0">
                                  <a:pos x="289" y="369"/>
                                </a:cxn>
                                <a:cxn ang="0">
                                  <a:pos x="258" y="411"/>
                                </a:cxn>
                                <a:cxn ang="0">
                                  <a:pos x="225" y="451"/>
                                </a:cxn>
                                <a:cxn ang="0">
                                  <a:pos x="193" y="451"/>
                                </a:cxn>
                                <a:cxn ang="0">
                                  <a:pos x="160" y="493"/>
                                </a:cxn>
                                <a:cxn ang="0">
                                  <a:pos x="128" y="493"/>
                                </a:cxn>
                                <a:cxn ang="0">
                                  <a:pos x="97" y="493"/>
                                </a:cxn>
                                <a:cxn ang="0">
                                  <a:pos x="97" y="451"/>
                                </a:cxn>
                                <a:cxn ang="0">
                                  <a:pos x="64" y="451"/>
                                </a:cxn>
                                <a:cxn ang="0">
                                  <a:pos x="64" y="411"/>
                                </a:cxn>
                                <a:cxn ang="0">
                                  <a:pos x="32" y="411"/>
                                </a:cxn>
                                <a:cxn ang="0">
                                  <a:pos x="32" y="369"/>
                                </a:cxn>
                                <a:cxn ang="0">
                                  <a:pos x="32" y="288"/>
                                </a:cxn>
                                <a:cxn ang="0">
                                  <a:pos x="0" y="247"/>
                                </a:cxn>
                                <a:cxn ang="0">
                                  <a:pos x="32" y="247"/>
                                </a:cxn>
                                <a:cxn ang="0">
                                  <a:pos x="32" y="206"/>
                                </a:cxn>
                                <a:cxn ang="0">
                                  <a:pos x="64" y="206"/>
                                </a:cxn>
                                <a:cxn ang="0">
                                  <a:pos x="97" y="206"/>
                                </a:cxn>
                                <a:cxn ang="0">
                                  <a:pos x="128" y="165"/>
                                </a:cxn>
                                <a:cxn ang="0">
                                  <a:pos x="160" y="124"/>
                                </a:cxn>
                                <a:cxn ang="0">
                                  <a:pos x="128" y="124"/>
                                </a:cxn>
                                <a:cxn ang="0">
                                  <a:pos x="160" y="124"/>
                                </a:cxn>
                                <a:cxn ang="0">
                                  <a:pos x="193" y="83"/>
                                </a:cxn>
                                <a:cxn ang="0">
                                  <a:pos x="225" y="42"/>
                                </a:cxn>
                                <a:cxn ang="0">
                                  <a:pos x="289" y="0"/>
                                </a:cxn>
                                <a:cxn ang="0">
                                  <a:pos x="321" y="124"/>
                                </a:cxn>
                                <a:cxn ang="0">
                                  <a:pos x="321" y="206"/>
                                </a:cxn>
                                <a:cxn ang="0">
                                  <a:pos x="321" y="247"/>
                                </a:cxn>
                                <a:cxn ang="0">
                                  <a:pos x="354" y="288"/>
                                </a:cxn>
                                <a:cxn ang="0">
                                  <a:pos x="354" y="328"/>
                                </a:cxn>
                                <a:cxn ang="0">
                                  <a:pos x="386" y="369"/>
                                </a:cxn>
                              </a:cxnLst>
                              <a:rect l="0" t="0" r="r" b="b"/>
                              <a:pathLst>
                                <a:path w="386" h="493">
                                  <a:moveTo>
                                    <a:pt x="386" y="369"/>
                                  </a:moveTo>
                                  <a:lnTo>
                                    <a:pt x="354" y="369"/>
                                  </a:lnTo>
                                  <a:lnTo>
                                    <a:pt x="321" y="369"/>
                                  </a:lnTo>
                                  <a:lnTo>
                                    <a:pt x="289" y="369"/>
                                  </a:lnTo>
                                  <a:lnTo>
                                    <a:pt x="258" y="411"/>
                                  </a:lnTo>
                                  <a:lnTo>
                                    <a:pt x="225" y="451"/>
                                  </a:lnTo>
                                  <a:lnTo>
                                    <a:pt x="193" y="451"/>
                                  </a:lnTo>
                                  <a:lnTo>
                                    <a:pt x="160" y="493"/>
                                  </a:lnTo>
                                  <a:lnTo>
                                    <a:pt x="128" y="493"/>
                                  </a:lnTo>
                                  <a:lnTo>
                                    <a:pt x="97" y="493"/>
                                  </a:lnTo>
                                  <a:lnTo>
                                    <a:pt x="97" y="451"/>
                                  </a:lnTo>
                                  <a:lnTo>
                                    <a:pt x="64" y="451"/>
                                  </a:lnTo>
                                  <a:lnTo>
                                    <a:pt x="64" y="411"/>
                                  </a:lnTo>
                                  <a:lnTo>
                                    <a:pt x="32" y="411"/>
                                  </a:lnTo>
                                  <a:lnTo>
                                    <a:pt x="32" y="369"/>
                                  </a:lnTo>
                                  <a:lnTo>
                                    <a:pt x="32" y="288"/>
                                  </a:lnTo>
                                  <a:lnTo>
                                    <a:pt x="0" y="247"/>
                                  </a:lnTo>
                                  <a:lnTo>
                                    <a:pt x="32" y="247"/>
                                  </a:lnTo>
                                  <a:lnTo>
                                    <a:pt x="32" y="206"/>
                                  </a:lnTo>
                                  <a:lnTo>
                                    <a:pt x="64" y="206"/>
                                  </a:lnTo>
                                  <a:lnTo>
                                    <a:pt x="97" y="206"/>
                                  </a:lnTo>
                                  <a:lnTo>
                                    <a:pt x="128" y="165"/>
                                  </a:lnTo>
                                  <a:lnTo>
                                    <a:pt x="160" y="124"/>
                                  </a:lnTo>
                                  <a:lnTo>
                                    <a:pt x="128" y="124"/>
                                  </a:lnTo>
                                  <a:lnTo>
                                    <a:pt x="160" y="124"/>
                                  </a:lnTo>
                                  <a:lnTo>
                                    <a:pt x="193" y="83"/>
                                  </a:lnTo>
                                  <a:lnTo>
                                    <a:pt x="225" y="42"/>
                                  </a:lnTo>
                                  <a:lnTo>
                                    <a:pt x="289" y="0"/>
                                  </a:lnTo>
                                  <a:lnTo>
                                    <a:pt x="321" y="124"/>
                                  </a:lnTo>
                                  <a:lnTo>
                                    <a:pt x="321" y="206"/>
                                  </a:lnTo>
                                  <a:lnTo>
                                    <a:pt x="321" y="247"/>
                                  </a:lnTo>
                                  <a:lnTo>
                                    <a:pt x="354" y="288"/>
                                  </a:lnTo>
                                  <a:lnTo>
                                    <a:pt x="354" y="328"/>
                                  </a:lnTo>
                                  <a:lnTo>
                                    <a:pt x="386" y="369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0" name="Freeform 4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31" y="2475"/>
                              <a:ext cx="182" cy="1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1" y="451"/>
                                </a:cxn>
                                <a:cxn ang="0">
                                  <a:pos x="418" y="451"/>
                                </a:cxn>
                                <a:cxn ang="0">
                                  <a:pos x="386" y="451"/>
                                </a:cxn>
                                <a:cxn ang="0">
                                  <a:pos x="354" y="451"/>
                                </a:cxn>
                                <a:cxn ang="0">
                                  <a:pos x="322" y="451"/>
                                </a:cxn>
                                <a:cxn ang="0">
                                  <a:pos x="290" y="493"/>
                                </a:cxn>
                                <a:cxn ang="0">
                                  <a:pos x="257" y="493"/>
                                </a:cxn>
                                <a:cxn ang="0">
                                  <a:pos x="257" y="451"/>
                                </a:cxn>
                                <a:cxn ang="0">
                                  <a:pos x="224" y="451"/>
                                </a:cxn>
                                <a:cxn ang="0">
                                  <a:pos x="193" y="410"/>
                                </a:cxn>
                                <a:cxn ang="0">
                                  <a:pos x="161" y="410"/>
                                </a:cxn>
                                <a:cxn ang="0">
                                  <a:pos x="128" y="451"/>
                                </a:cxn>
                                <a:cxn ang="0">
                                  <a:pos x="96" y="451"/>
                                </a:cxn>
                                <a:cxn ang="0">
                                  <a:pos x="64" y="451"/>
                                </a:cxn>
                                <a:cxn ang="0">
                                  <a:pos x="33" y="451"/>
                                </a:cxn>
                                <a:cxn ang="0">
                                  <a:pos x="0" y="451"/>
                                </a:cxn>
                                <a:cxn ang="0">
                                  <a:pos x="0" y="410"/>
                                </a:cxn>
                                <a:cxn ang="0">
                                  <a:pos x="0" y="369"/>
                                </a:cxn>
                                <a:cxn ang="0">
                                  <a:pos x="33" y="328"/>
                                </a:cxn>
                                <a:cxn ang="0">
                                  <a:pos x="33" y="287"/>
                                </a:cxn>
                                <a:cxn ang="0">
                                  <a:pos x="33" y="247"/>
                                </a:cxn>
                                <a:cxn ang="0">
                                  <a:pos x="33" y="205"/>
                                </a:cxn>
                                <a:cxn ang="0">
                                  <a:pos x="64" y="205"/>
                                </a:cxn>
                                <a:cxn ang="0">
                                  <a:pos x="64" y="165"/>
                                </a:cxn>
                                <a:cxn ang="0">
                                  <a:pos x="64" y="124"/>
                                </a:cxn>
                                <a:cxn ang="0">
                                  <a:pos x="64" y="82"/>
                                </a:cxn>
                                <a:cxn ang="0">
                                  <a:pos x="96" y="0"/>
                                </a:cxn>
                                <a:cxn ang="0">
                                  <a:pos x="128" y="0"/>
                                </a:cxn>
                                <a:cxn ang="0">
                                  <a:pos x="193" y="42"/>
                                </a:cxn>
                                <a:cxn ang="0">
                                  <a:pos x="224" y="42"/>
                                </a:cxn>
                                <a:cxn ang="0">
                                  <a:pos x="290" y="42"/>
                                </a:cxn>
                                <a:cxn ang="0">
                                  <a:pos x="322" y="42"/>
                                </a:cxn>
                                <a:cxn ang="0">
                                  <a:pos x="418" y="42"/>
                                </a:cxn>
                                <a:cxn ang="0">
                                  <a:pos x="482" y="82"/>
                                </a:cxn>
                                <a:cxn ang="0">
                                  <a:pos x="514" y="82"/>
                                </a:cxn>
                                <a:cxn ang="0">
                                  <a:pos x="482" y="124"/>
                                </a:cxn>
                                <a:cxn ang="0">
                                  <a:pos x="451" y="165"/>
                                </a:cxn>
                                <a:cxn ang="0">
                                  <a:pos x="418" y="165"/>
                                </a:cxn>
                                <a:cxn ang="0">
                                  <a:pos x="386" y="165"/>
                                </a:cxn>
                                <a:cxn ang="0">
                                  <a:pos x="386" y="205"/>
                                </a:cxn>
                                <a:cxn ang="0">
                                  <a:pos x="354" y="205"/>
                                </a:cxn>
                                <a:cxn ang="0">
                                  <a:pos x="386" y="247"/>
                                </a:cxn>
                                <a:cxn ang="0">
                                  <a:pos x="386" y="328"/>
                                </a:cxn>
                                <a:cxn ang="0">
                                  <a:pos x="386" y="369"/>
                                </a:cxn>
                                <a:cxn ang="0">
                                  <a:pos x="418" y="369"/>
                                </a:cxn>
                                <a:cxn ang="0">
                                  <a:pos x="418" y="410"/>
                                </a:cxn>
                                <a:cxn ang="0">
                                  <a:pos x="451" y="410"/>
                                </a:cxn>
                                <a:cxn ang="0">
                                  <a:pos x="451" y="451"/>
                                </a:cxn>
                              </a:cxnLst>
                              <a:rect l="0" t="0" r="r" b="b"/>
                              <a:pathLst>
                                <a:path w="514" h="493">
                                  <a:moveTo>
                                    <a:pt x="451" y="451"/>
                                  </a:moveTo>
                                  <a:lnTo>
                                    <a:pt x="418" y="451"/>
                                  </a:lnTo>
                                  <a:lnTo>
                                    <a:pt x="386" y="451"/>
                                  </a:lnTo>
                                  <a:lnTo>
                                    <a:pt x="354" y="451"/>
                                  </a:lnTo>
                                  <a:lnTo>
                                    <a:pt x="322" y="451"/>
                                  </a:lnTo>
                                  <a:lnTo>
                                    <a:pt x="290" y="493"/>
                                  </a:lnTo>
                                  <a:lnTo>
                                    <a:pt x="257" y="493"/>
                                  </a:lnTo>
                                  <a:lnTo>
                                    <a:pt x="257" y="451"/>
                                  </a:lnTo>
                                  <a:lnTo>
                                    <a:pt x="224" y="451"/>
                                  </a:lnTo>
                                  <a:lnTo>
                                    <a:pt x="193" y="410"/>
                                  </a:lnTo>
                                  <a:lnTo>
                                    <a:pt x="161" y="410"/>
                                  </a:lnTo>
                                  <a:lnTo>
                                    <a:pt x="128" y="451"/>
                                  </a:lnTo>
                                  <a:lnTo>
                                    <a:pt x="96" y="451"/>
                                  </a:lnTo>
                                  <a:lnTo>
                                    <a:pt x="64" y="451"/>
                                  </a:lnTo>
                                  <a:lnTo>
                                    <a:pt x="33" y="451"/>
                                  </a:lnTo>
                                  <a:lnTo>
                                    <a:pt x="0" y="451"/>
                                  </a:lnTo>
                                  <a:lnTo>
                                    <a:pt x="0" y="410"/>
                                  </a:lnTo>
                                  <a:lnTo>
                                    <a:pt x="0" y="369"/>
                                  </a:lnTo>
                                  <a:lnTo>
                                    <a:pt x="33" y="328"/>
                                  </a:lnTo>
                                  <a:lnTo>
                                    <a:pt x="33" y="287"/>
                                  </a:lnTo>
                                  <a:lnTo>
                                    <a:pt x="33" y="247"/>
                                  </a:lnTo>
                                  <a:lnTo>
                                    <a:pt x="33" y="205"/>
                                  </a:lnTo>
                                  <a:lnTo>
                                    <a:pt x="64" y="205"/>
                                  </a:lnTo>
                                  <a:lnTo>
                                    <a:pt x="64" y="165"/>
                                  </a:lnTo>
                                  <a:lnTo>
                                    <a:pt x="64" y="124"/>
                                  </a:lnTo>
                                  <a:lnTo>
                                    <a:pt x="64" y="82"/>
                                  </a:lnTo>
                                  <a:lnTo>
                                    <a:pt x="96" y="0"/>
                                  </a:lnTo>
                                  <a:lnTo>
                                    <a:pt x="128" y="0"/>
                                  </a:lnTo>
                                  <a:lnTo>
                                    <a:pt x="193" y="42"/>
                                  </a:lnTo>
                                  <a:lnTo>
                                    <a:pt x="224" y="42"/>
                                  </a:lnTo>
                                  <a:lnTo>
                                    <a:pt x="290" y="42"/>
                                  </a:lnTo>
                                  <a:lnTo>
                                    <a:pt x="322" y="42"/>
                                  </a:lnTo>
                                  <a:lnTo>
                                    <a:pt x="418" y="42"/>
                                  </a:lnTo>
                                  <a:lnTo>
                                    <a:pt x="482" y="82"/>
                                  </a:lnTo>
                                  <a:lnTo>
                                    <a:pt x="514" y="82"/>
                                  </a:lnTo>
                                  <a:lnTo>
                                    <a:pt x="482" y="124"/>
                                  </a:lnTo>
                                  <a:lnTo>
                                    <a:pt x="451" y="165"/>
                                  </a:lnTo>
                                  <a:lnTo>
                                    <a:pt x="418" y="165"/>
                                  </a:lnTo>
                                  <a:lnTo>
                                    <a:pt x="386" y="165"/>
                                  </a:lnTo>
                                  <a:lnTo>
                                    <a:pt x="386" y="205"/>
                                  </a:lnTo>
                                  <a:lnTo>
                                    <a:pt x="354" y="205"/>
                                  </a:lnTo>
                                  <a:lnTo>
                                    <a:pt x="386" y="247"/>
                                  </a:lnTo>
                                  <a:lnTo>
                                    <a:pt x="386" y="328"/>
                                  </a:lnTo>
                                  <a:lnTo>
                                    <a:pt x="386" y="369"/>
                                  </a:lnTo>
                                  <a:lnTo>
                                    <a:pt x="418" y="369"/>
                                  </a:lnTo>
                                  <a:lnTo>
                                    <a:pt x="418" y="410"/>
                                  </a:lnTo>
                                  <a:lnTo>
                                    <a:pt x="451" y="410"/>
                                  </a:lnTo>
                                  <a:lnTo>
                                    <a:pt x="451" y="451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>
                                <a:defRPr/>
                              </a:pPr>
                              <a:endParaRPr lang="pt-BR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3566" name="Group 4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958"/>
                      <a:ext cx="2153" cy="1154"/>
                      <a:chOff x="3312" y="950"/>
                      <a:chExt cx="2153" cy="1154"/>
                    </a:xfrm>
                    <a:grpFill/>
                  </p:grpSpPr>
                  <p:grpSp>
                    <p:nvGrpSpPr>
                      <p:cNvPr id="23567" name="Group 4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5" y="1423"/>
                        <a:ext cx="580" cy="681"/>
                        <a:chOff x="4885" y="1423"/>
                        <a:chExt cx="580" cy="681"/>
                      </a:xfrm>
                      <a:grpFill/>
                    </p:grpSpPr>
                    <p:sp>
                      <p:nvSpPr>
                        <p:cNvPr id="45" name="Freeform 4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16" y="1865"/>
                          <a:ext cx="249" cy="1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57" y="409"/>
                            </a:cxn>
                            <a:cxn ang="0">
                              <a:pos x="224" y="491"/>
                            </a:cxn>
                            <a:cxn ang="0">
                              <a:pos x="191" y="491"/>
                            </a:cxn>
                            <a:cxn ang="0">
                              <a:pos x="159" y="491"/>
                            </a:cxn>
                            <a:cxn ang="0">
                              <a:pos x="128" y="491"/>
                            </a:cxn>
                            <a:cxn ang="0">
                              <a:pos x="96" y="491"/>
                            </a:cxn>
                            <a:cxn ang="0">
                              <a:pos x="63" y="491"/>
                            </a:cxn>
                            <a:cxn ang="0">
                              <a:pos x="30" y="491"/>
                            </a:cxn>
                            <a:cxn ang="0">
                              <a:pos x="0" y="491"/>
                            </a:cxn>
                            <a:cxn ang="0">
                              <a:pos x="0" y="533"/>
                            </a:cxn>
                            <a:cxn ang="0">
                              <a:pos x="0" y="328"/>
                            </a:cxn>
                            <a:cxn ang="0">
                              <a:pos x="30" y="205"/>
                            </a:cxn>
                            <a:cxn ang="0">
                              <a:pos x="96" y="0"/>
                            </a:cxn>
                            <a:cxn ang="0">
                              <a:pos x="385" y="205"/>
                            </a:cxn>
                            <a:cxn ang="0">
                              <a:pos x="577" y="286"/>
                            </a:cxn>
                            <a:cxn ang="0">
                              <a:pos x="577" y="328"/>
                            </a:cxn>
                            <a:cxn ang="0">
                              <a:pos x="577" y="367"/>
                            </a:cxn>
                            <a:cxn ang="0">
                              <a:pos x="577" y="409"/>
                            </a:cxn>
                            <a:cxn ang="0">
                              <a:pos x="577" y="451"/>
                            </a:cxn>
                            <a:cxn ang="0">
                              <a:pos x="577" y="491"/>
                            </a:cxn>
                            <a:cxn ang="0">
                              <a:pos x="577" y="533"/>
                            </a:cxn>
                            <a:cxn ang="0">
                              <a:pos x="610" y="533"/>
                            </a:cxn>
                            <a:cxn ang="0">
                              <a:pos x="642" y="533"/>
                            </a:cxn>
                            <a:cxn ang="0">
                              <a:pos x="675" y="572"/>
                            </a:cxn>
                            <a:cxn ang="0">
                              <a:pos x="675" y="614"/>
                            </a:cxn>
                            <a:cxn ang="0">
                              <a:pos x="706" y="614"/>
                            </a:cxn>
                            <a:cxn ang="0">
                              <a:pos x="675" y="614"/>
                            </a:cxn>
                            <a:cxn ang="0">
                              <a:pos x="642" y="614"/>
                            </a:cxn>
                            <a:cxn ang="0">
                              <a:pos x="642" y="572"/>
                            </a:cxn>
                            <a:cxn ang="0">
                              <a:pos x="610" y="572"/>
                            </a:cxn>
                            <a:cxn ang="0">
                              <a:pos x="577" y="533"/>
                            </a:cxn>
                            <a:cxn ang="0">
                              <a:pos x="577" y="491"/>
                            </a:cxn>
                            <a:cxn ang="0">
                              <a:pos x="546" y="451"/>
                            </a:cxn>
                            <a:cxn ang="0">
                              <a:pos x="481" y="409"/>
                            </a:cxn>
                            <a:cxn ang="0">
                              <a:pos x="418" y="367"/>
                            </a:cxn>
                            <a:cxn ang="0">
                              <a:pos x="385" y="367"/>
                            </a:cxn>
                            <a:cxn ang="0">
                              <a:pos x="320" y="409"/>
                            </a:cxn>
                            <a:cxn ang="0">
                              <a:pos x="288" y="409"/>
                            </a:cxn>
                            <a:cxn ang="0">
                              <a:pos x="257" y="409"/>
                            </a:cxn>
                          </a:cxnLst>
                          <a:rect l="0" t="0" r="r" b="b"/>
                          <a:pathLst>
                            <a:path w="706" h="614">
                              <a:moveTo>
                                <a:pt x="257" y="409"/>
                              </a:moveTo>
                              <a:lnTo>
                                <a:pt x="224" y="491"/>
                              </a:lnTo>
                              <a:lnTo>
                                <a:pt x="191" y="491"/>
                              </a:lnTo>
                              <a:lnTo>
                                <a:pt x="159" y="491"/>
                              </a:lnTo>
                              <a:lnTo>
                                <a:pt x="128" y="491"/>
                              </a:lnTo>
                              <a:lnTo>
                                <a:pt x="96" y="491"/>
                              </a:lnTo>
                              <a:lnTo>
                                <a:pt x="63" y="491"/>
                              </a:lnTo>
                              <a:lnTo>
                                <a:pt x="30" y="491"/>
                              </a:lnTo>
                              <a:lnTo>
                                <a:pt x="0" y="491"/>
                              </a:lnTo>
                              <a:lnTo>
                                <a:pt x="0" y="533"/>
                              </a:lnTo>
                              <a:lnTo>
                                <a:pt x="0" y="328"/>
                              </a:lnTo>
                              <a:lnTo>
                                <a:pt x="30" y="205"/>
                              </a:lnTo>
                              <a:lnTo>
                                <a:pt x="96" y="0"/>
                              </a:lnTo>
                              <a:lnTo>
                                <a:pt x="385" y="205"/>
                              </a:lnTo>
                              <a:lnTo>
                                <a:pt x="577" y="286"/>
                              </a:lnTo>
                              <a:lnTo>
                                <a:pt x="577" y="328"/>
                              </a:lnTo>
                              <a:lnTo>
                                <a:pt x="577" y="367"/>
                              </a:lnTo>
                              <a:lnTo>
                                <a:pt x="577" y="409"/>
                              </a:lnTo>
                              <a:lnTo>
                                <a:pt x="577" y="451"/>
                              </a:lnTo>
                              <a:lnTo>
                                <a:pt x="577" y="491"/>
                              </a:lnTo>
                              <a:lnTo>
                                <a:pt x="577" y="533"/>
                              </a:lnTo>
                              <a:lnTo>
                                <a:pt x="610" y="533"/>
                              </a:lnTo>
                              <a:lnTo>
                                <a:pt x="642" y="533"/>
                              </a:lnTo>
                              <a:lnTo>
                                <a:pt x="675" y="572"/>
                              </a:lnTo>
                              <a:lnTo>
                                <a:pt x="675" y="614"/>
                              </a:lnTo>
                              <a:lnTo>
                                <a:pt x="706" y="614"/>
                              </a:lnTo>
                              <a:lnTo>
                                <a:pt x="675" y="614"/>
                              </a:lnTo>
                              <a:lnTo>
                                <a:pt x="642" y="614"/>
                              </a:lnTo>
                              <a:lnTo>
                                <a:pt x="642" y="572"/>
                              </a:lnTo>
                              <a:lnTo>
                                <a:pt x="610" y="572"/>
                              </a:lnTo>
                              <a:lnTo>
                                <a:pt x="577" y="533"/>
                              </a:lnTo>
                              <a:lnTo>
                                <a:pt x="577" y="491"/>
                              </a:lnTo>
                              <a:lnTo>
                                <a:pt x="546" y="451"/>
                              </a:lnTo>
                              <a:lnTo>
                                <a:pt x="481" y="409"/>
                              </a:lnTo>
                              <a:lnTo>
                                <a:pt x="418" y="367"/>
                              </a:lnTo>
                              <a:lnTo>
                                <a:pt x="385" y="367"/>
                              </a:lnTo>
                              <a:lnTo>
                                <a:pt x="320" y="409"/>
                              </a:lnTo>
                              <a:lnTo>
                                <a:pt x="288" y="409"/>
                              </a:lnTo>
                              <a:lnTo>
                                <a:pt x="257" y="409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3568" name="Group 4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5" y="1423"/>
                          <a:ext cx="535" cy="681"/>
                          <a:chOff x="4349" y="1413"/>
                          <a:chExt cx="503" cy="884"/>
                        </a:xfrm>
                        <a:grpFill/>
                      </p:grpSpPr>
                      <p:sp>
                        <p:nvSpPr>
                          <p:cNvPr id="47" name="Freeform 4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6" y="1782"/>
                            <a:ext cx="278" cy="20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40" y="614"/>
                              </a:cxn>
                              <a:cxn ang="0">
                                <a:pos x="707" y="573"/>
                              </a:cxn>
                              <a:cxn ang="0">
                                <a:pos x="674" y="573"/>
                              </a:cxn>
                              <a:cxn ang="0">
                                <a:pos x="643" y="573"/>
                              </a:cxn>
                              <a:cxn ang="0">
                                <a:pos x="611" y="573"/>
                              </a:cxn>
                              <a:cxn ang="0">
                                <a:pos x="578" y="614"/>
                              </a:cxn>
                              <a:cxn ang="0">
                                <a:pos x="321" y="614"/>
                              </a:cxn>
                              <a:cxn ang="0">
                                <a:pos x="193" y="614"/>
                              </a:cxn>
                              <a:cxn ang="0">
                                <a:pos x="160" y="573"/>
                              </a:cxn>
                              <a:cxn ang="0">
                                <a:pos x="129" y="573"/>
                              </a:cxn>
                              <a:cxn ang="0">
                                <a:pos x="96" y="573"/>
                              </a:cxn>
                              <a:cxn ang="0">
                                <a:pos x="32" y="532"/>
                              </a:cxn>
                              <a:cxn ang="0">
                                <a:pos x="0" y="532"/>
                              </a:cxn>
                              <a:cxn ang="0">
                                <a:pos x="0" y="573"/>
                              </a:cxn>
                              <a:cxn ang="0">
                                <a:pos x="0" y="532"/>
                              </a:cxn>
                              <a:cxn ang="0">
                                <a:pos x="32" y="492"/>
                              </a:cxn>
                              <a:cxn ang="0">
                                <a:pos x="63" y="450"/>
                              </a:cxn>
                              <a:cxn ang="0">
                                <a:pos x="63" y="369"/>
                              </a:cxn>
                              <a:cxn ang="0">
                                <a:pos x="96" y="327"/>
                              </a:cxn>
                              <a:cxn ang="0">
                                <a:pos x="129" y="246"/>
                              </a:cxn>
                              <a:cxn ang="0">
                                <a:pos x="193" y="122"/>
                              </a:cxn>
                              <a:cxn ang="0">
                                <a:pos x="224" y="122"/>
                              </a:cxn>
                              <a:cxn ang="0">
                                <a:pos x="257" y="122"/>
                              </a:cxn>
                              <a:cxn ang="0">
                                <a:pos x="289" y="122"/>
                              </a:cxn>
                              <a:cxn ang="0">
                                <a:pos x="321" y="122"/>
                              </a:cxn>
                              <a:cxn ang="0">
                                <a:pos x="353" y="122"/>
                              </a:cxn>
                              <a:cxn ang="0">
                                <a:pos x="386" y="122"/>
                              </a:cxn>
                              <a:cxn ang="0">
                                <a:pos x="417" y="83"/>
                              </a:cxn>
                              <a:cxn ang="0">
                                <a:pos x="450" y="83"/>
                              </a:cxn>
                              <a:cxn ang="0">
                                <a:pos x="482" y="122"/>
                              </a:cxn>
                              <a:cxn ang="0">
                                <a:pos x="514" y="122"/>
                              </a:cxn>
                              <a:cxn ang="0">
                                <a:pos x="546" y="122"/>
                              </a:cxn>
                              <a:cxn ang="0">
                                <a:pos x="578" y="122"/>
                              </a:cxn>
                              <a:cxn ang="0">
                                <a:pos x="611" y="122"/>
                              </a:cxn>
                              <a:cxn ang="0">
                                <a:pos x="643" y="122"/>
                              </a:cxn>
                              <a:cxn ang="0">
                                <a:pos x="674" y="122"/>
                              </a:cxn>
                              <a:cxn ang="0">
                                <a:pos x="707" y="83"/>
                              </a:cxn>
                              <a:cxn ang="0">
                                <a:pos x="707" y="41"/>
                              </a:cxn>
                              <a:cxn ang="0">
                                <a:pos x="740" y="41"/>
                              </a:cxn>
                              <a:cxn ang="0">
                                <a:pos x="740" y="0"/>
                              </a:cxn>
                              <a:cxn ang="0">
                                <a:pos x="740" y="41"/>
                              </a:cxn>
                              <a:cxn ang="0">
                                <a:pos x="740" y="83"/>
                              </a:cxn>
                              <a:cxn ang="0">
                                <a:pos x="707" y="83"/>
                              </a:cxn>
                              <a:cxn ang="0">
                                <a:pos x="707" y="122"/>
                              </a:cxn>
                              <a:cxn ang="0">
                                <a:pos x="674" y="164"/>
                              </a:cxn>
                              <a:cxn ang="0">
                                <a:pos x="707" y="164"/>
                              </a:cxn>
                              <a:cxn ang="0">
                                <a:pos x="707" y="205"/>
                              </a:cxn>
                              <a:cxn ang="0">
                                <a:pos x="707" y="246"/>
                              </a:cxn>
                              <a:cxn ang="0">
                                <a:pos x="740" y="246"/>
                              </a:cxn>
                              <a:cxn ang="0">
                                <a:pos x="772" y="246"/>
                              </a:cxn>
                              <a:cxn ang="0">
                                <a:pos x="804" y="287"/>
                              </a:cxn>
                              <a:cxn ang="0">
                                <a:pos x="835" y="287"/>
                              </a:cxn>
                              <a:cxn ang="0">
                                <a:pos x="835" y="327"/>
                              </a:cxn>
                              <a:cxn ang="0">
                                <a:pos x="835" y="369"/>
                              </a:cxn>
                              <a:cxn ang="0">
                                <a:pos x="835" y="411"/>
                              </a:cxn>
                              <a:cxn ang="0">
                                <a:pos x="804" y="450"/>
                              </a:cxn>
                              <a:cxn ang="0">
                                <a:pos x="772" y="450"/>
                              </a:cxn>
                              <a:cxn ang="0">
                                <a:pos x="740" y="492"/>
                              </a:cxn>
                              <a:cxn ang="0">
                                <a:pos x="740" y="532"/>
                              </a:cxn>
                              <a:cxn ang="0">
                                <a:pos x="740" y="573"/>
                              </a:cxn>
                              <a:cxn ang="0">
                                <a:pos x="740" y="614"/>
                              </a:cxn>
                            </a:cxnLst>
                            <a:rect l="0" t="0" r="r" b="b"/>
                            <a:pathLst>
                              <a:path w="835" h="614">
                                <a:moveTo>
                                  <a:pt x="740" y="614"/>
                                </a:moveTo>
                                <a:lnTo>
                                  <a:pt x="707" y="573"/>
                                </a:lnTo>
                                <a:lnTo>
                                  <a:pt x="674" y="573"/>
                                </a:lnTo>
                                <a:lnTo>
                                  <a:pt x="643" y="573"/>
                                </a:lnTo>
                                <a:lnTo>
                                  <a:pt x="611" y="573"/>
                                </a:lnTo>
                                <a:lnTo>
                                  <a:pt x="578" y="614"/>
                                </a:lnTo>
                                <a:lnTo>
                                  <a:pt x="321" y="614"/>
                                </a:lnTo>
                                <a:lnTo>
                                  <a:pt x="193" y="614"/>
                                </a:lnTo>
                                <a:lnTo>
                                  <a:pt x="160" y="573"/>
                                </a:lnTo>
                                <a:lnTo>
                                  <a:pt x="129" y="573"/>
                                </a:lnTo>
                                <a:lnTo>
                                  <a:pt x="96" y="573"/>
                                </a:lnTo>
                                <a:lnTo>
                                  <a:pt x="32" y="532"/>
                                </a:lnTo>
                                <a:lnTo>
                                  <a:pt x="0" y="532"/>
                                </a:lnTo>
                                <a:lnTo>
                                  <a:pt x="0" y="573"/>
                                </a:lnTo>
                                <a:lnTo>
                                  <a:pt x="0" y="532"/>
                                </a:lnTo>
                                <a:lnTo>
                                  <a:pt x="32" y="492"/>
                                </a:lnTo>
                                <a:lnTo>
                                  <a:pt x="63" y="450"/>
                                </a:lnTo>
                                <a:lnTo>
                                  <a:pt x="63" y="369"/>
                                </a:lnTo>
                                <a:lnTo>
                                  <a:pt x="96" y="327"/>
                                </a:lnTo>
                                <a:lnTo>
                                  <a:pt x="129" y="246"/>
                                </a:lnTo>
                                <a:lnTo>
                                  <a:pt x="193" y="122"/>
                                </a:lnTo>
                                <a:lnTo>
                                  <a:pt x="224" y="122"/>
                                </a:lnTo>
                                <a:lnTo>
                                  <a:pt x="257" y="122"/>
                                </a:lnTo>
                                <a:lnTo>
                                  <a:pt x="289" y="122"/>
                                </a:lnTo>
                                <a:lnTo>
                                  <a:pt x="321" y="122"/>
                                </a:lnTo>
                                <a:lnTo>
                                  <a:pt x="353" y="122"/>
                                </a:lnTo>
                                <a:lnTo>
                                  <a:pt x="386" y="122"/>
                                </a:lnTo>
                                <a:lnTo>
                                  <a:pt x="417" y="83"/>
                                </a:lnTo>
                                <a:lnTo>
                                  <a:pt x="450" y="83"/>
                                </a:lnTo>
                                <a:lnTo>
                                  <a:pt x="482" y="122"/>
                                </a:lnTo>
                                <a:lnTo>
                                  <a:pt x="514" y="122"/>
                                </a:lnTo>
                                <a:lnTo>
                                  <a:pt x="546" y="122"/>
                                </a:lnTo>
                                <a:lnTo>
                                  <a:pt x="578" y="122"/>
                                </a:lnTo>
                                <a:lnTo>
                                  <a:pt x="611" y="122"/>
                                </a:lnTo>
                                <a:lnTo>
                                  <a:pt x="643" y="122"/>
                                </a:lnTo>
                                <a:lnTo>
                                  <a:pt x="674" y="122"/>
                                </a:lnTo>
                                <a:lnTo>
                                  <a:pt x="707" y="83"/>
                                </a:lnTo>
                                <a:lnTo>
                                  <a:pt x="707" y="41"/>
                                </a:lnTo>
                                <a:lnTo>
                                  <a:pt x="740" y="41"/>
                                </a:lnTo>
                                <a:lnTo>
                                  <a:pt x="740" y="0"/>
                                </a:lnTo>
                                <a:lnTo>
                                  <a:pt x="740" y="41"/>
                                </a:lnTo>
                                <a:lnTo>
                                  <a:pt x="740" y="83"/>
                                </a:lnTo>
                                <a:lnTo>
                                  <a:pt x="707" y="83"/>
                                </a:lnTo>
                                <a:lnTo>
                                  <a:pt x="707" y="122"/>
                                </a:lnTo>
                                <a:lnTo>
                                  <a:pt x="674" y="164"/>
                                </a:lnTo>
                                <a:lnTo>
                                  <a:pt x="707" y="164"/>
                                </a:lnTo>
                                <a:lnTo>
                                  <a:pt x="707" y="205"/>
                                </a:lnTo>
                                <a:lnTo>
                                  <a:pt x="707" y="246"/>
                                </a:lnTo>
                                <a:lnTo>
                                  <a:pt x="740" y="246"/>
                                </a:lnTo>
                                <a:lnTo>
                                  <a:pt x="772" y="246"/>
                                </a:lnTo>
                                <a:lnTo>
                                  <a:pt x="804" y="287"/>
                                </a:lnTo>
                                <a:lnTo>
                                  <a:pt x="835" y="287"/>
                                </a:lnTo>
                                <a:lnTo>
                                  <a:pt x="835" y="327"/>
                                </a:lnTo>
                                <a:lnTo>
                                  <a:pt x="835" y="369"/>
                                </a:lnTo>
                                <a:lnTo>
                                  <a:pt x="835" y="411"/>
                                </a:lnTo>
                                <a:lnTo>
                                  <a:pt x="804" y="450"/>
                                </a:lnTo>
                                <a:lnTo>
                                  <a:pt x="772" y="450"/>
                                </a:lnTo>
                                <a:lnTo>
                                  <a:pt x="740" y="492"/>
                                </a:lnTo>
                                <a:lnTo>
                                  <a:pt x="740" y="532"/>
                                </a:lnTo>
                                <a:lnTo>
                                  <a:pt x="740" y="573"/>
                                </a:lnTo>
                                <a:lnTo>
                                  <a:pt x="740" y="6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Freeform 4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0" y="1780"/>
                            <a:ext cx="182" cy="30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54" y="820"/>
                              </a:cxn>
                              <a:cxn ang="0">
                                <a:pos x="65" y="573"/>
                              </a:cxn>
                              <a:cxn ang="0">
                                <a:pos x="65" y="492"/>
                              </a:cxn>
                              <a:cxn ang="0">
                                <a:pos x="130" y="451"/>
                              </a:cxn>
                              <a:cxn ang="0">
                                <a:pos x="161" y="370"/>
                              </a:cxn>
                              <a:cxn ang="0">
                                <a:pos x="161" y="287"/>
                              </a:cxn>
                              <a:cxn ang="0">
                                <a:pos x="97" y="246"/>
                              </a:cxn>
                              <a:cxn ang="0">
                                <a:pos x="33" y="246"/>
                              </a:cxn>
                              <a:cxn ang="0">
                                <a:pos x="33" y="165"/>
                              </a:cxn>
                              <a:cxn ang="0">
                                <a:pos x="33" y="123"/>
                              </a:cxn>
                              <a:cxn ang="0">
                                <a:pos x="65" y="82"/>
                              </a:cxn>
                              <a:cxn ang="0">
                                <a:pos x="65" y="0"/>
                              </a:cxn>
                              <a:cxn ang="0">
                                <a:pos x="130" y="0"/>
                              </a:cxn>
                              <a:cxn ang="0">
                                <a:pos x="194" y="0"/>
                              </a:cxn>
                              <a:cxn ang="0">
                                <a:pos x="226" y="82"/>
                              </a:cxn>
                              <a:cxn ang="0">
                                <a:pos x="258" y="42"/>
                              </a:cxn>
                              <a:cxn ang="0">
                                <a:pos x="290" y="82"/>
                              </a:cxn>
                              <a:cxn ang="0">
                                <a:pos x="323" y="123"/>
                              </a:cxn>
                              <a:cxn ang="0">
                                <a:pos x="354" y="165"/>
                              </a:cxn>
                              <a:cxn ang="0">
                                <a:pos x="387" y="204"/>
                              </a:cxn>
                              <a:cxn ang="0">
                                <a:pos x="354" y="246"/>
                              </a:cxn>
                              <a:cxn ang="0">
                                <a:pos x="354" y="287"/>
                              </a:cxn>
                              <a:cxn ang="0">
                                <a:pos x="323" y="328"/>
                              </a:cxn>
                              <a:cxn ang="0">
                                <a:pos x="290" y="370"/>
                              </a:cxn>
                              <a:cxn ang="0">
                                <a:pos x="258" y="410"/>
                              </a:cxn>
                              <a:cxn ang="0">
                                <a:pos x="290" y="370"/>
                              </a:cxn>
                              <a:cxn ang="0">
                                <a:pos x="354" y="370"/>
                              </a:cxn>
                              <a:cxn ang="0">
                                <a:pos x="354" y="287"/>
                              </a:cxn>
                              <a:cxn ang="0">
                                <a:pos x="387" y="246"/>
                              </a:cxn>
                              <a:cxn ang="0">
                                <a:pos x="387" y="328"/>
                              </a:cxn>
                              <a:cxn ang="0">
                                <a:pos x="418" y="370"/>
                              </a:cxn>
                              <a:cxn ang="0">
                                <a:pos x="451" y="451"/>
                              </a:cxn>
                              <a:cxn ang="0">
                                <a:pos x="451" y="573"/>
                              </a:cxn>
                              <a:cxn ang="0">
                                <a:pos x="451" y="656"/>
                              </a:cxn>
                              <a:cxn ang="0">
                                <a:pos x="451" y="738"/>
                              </a:cxn>
                              <a:cxn ang="0">
                                <a:pos x="484" y="778"/>
                              </a:cxn>
                              <a:cxn ang="0">
                                <a:pos x="547" y="778"/>
                              </a:cxn>
                              <a:cxn ang="0">
                                <a:pos x="547" y="859"/>
                              </a:cxn>
                            </a:cxnLst>
                            <a:rect l="0" t="0" r="r" b="b"/>
                            <a:pathLst>
                              <a:path w="547" h="901">
                                <a:moveTo>
                                  <a:pt x="547" y="901"/>
                                </a:moveTo>
                                <a:lnTo>
                                  <a:pt x="354" y="820"/>
                                </a:lnTo>
                                <a:lnTo>
                                  <a:pt x="65" y="615"/>
                                </a:lnTo>
                                <a:lnTo>
                                  <a:pt x="65" y="573"/>
                                </a:lnTo>
                                <a:lnTo>
                                  <a:pt x="65" y="532"/>
                                </a:lnTo>
                                <a:lnTo>
                                  <a:pt x="65" y="492"/>
                                </a:lnTo>
                                <a:lnTo>
                                  <a:pt x="97" y="451"/>
                                </a:lnTo>
                                <a:lnTo>
                                  <a:pt x="130" y="451"/>
                                </a:lnTo>
                                <a:lnTo>
                                  <a:pt x="161" y="410"/>
                                </a:lnTo>
                                <a:lnTo>
                                  <a:pt x="161" y="370"/>
                                </a:lnTo>
                                <a:lnTo>
                                  <a:pt x="161" y="328"/>
                                </a:lnTo>
                                <a:lnTo>
                                  <a:pt x="161" y="287"/>
                                </a:lnTo>
                                <a:lnTo>
                                  <a:pt x="130" y="287"/>
                                </a:lnTo>
                                <a:lnTo>
                                  <a:pt x="97" y="246"/>
                                </a:lnTo>
                                <a:lnTo>
                                  <a:pt x="65" y="246"/>
                                </a:lnTo>
                                <a:lnTo>
                                  <a:pt x="33" y="246"/>
                                </a:lnTo>
                                <a:lnTo>
                                  <a:pt x="33" y="204"/>
                                </a:lnTo>
                                <a:lnTo>
                                  <a:pt x="33" y="165"/>
                                </a:lnTo>
                                <a:lnTo>
                                  <a:pt x="0" y="165"/>
                                </a:lnTo>
                                <a:lnTo>
                                  <a:pt x="33" y="123"/>
                                </a:lnTo>
                                <a:lnTo>
                                  <a:pt x="33" y="82"/>
                                </a:lnTo>
                                <a:lnTo>
                                  <a:pt x="65" y="82"/>
                                </a:lnTo>
                                <a:lnTo>
                                  <a:pt x="65" y="42"/>
                                </a:lnTo>
                                <a:lnTo>
                                  <a:pt x="65" y="0"/>
                                </a:lnTo>
                                <a:lnTo>
                                  <a:pt x="97" y="0"/>
                                </a:lnTo>
                                <a:lnTo>
                                  <a:pt x="130" y="0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6" y="42"/>
                                </a:lnTo>
                                <a:lnTo>
                                  <a:pt x="226" y="82"/>
                                </a:lnTo>
                                <a:lnTo>
                                  <a:pt x="258" y="82"/>
                                </a:lnTo>
                                <a:lnTo>
                                  <a:pt x="258" y="42"/>
                                </a:lnTo>
                                <a:lnTo>
                                  <a:pt x="258" y="82"/>
                                </a:lnTo>
                                <a:lnTo>
                                  <a:pt x="290" y="82"/>
                                </a:lnTo>
                                <a:lnTo>
                                  <a:pt x="290" y="123"/>
                                </a:lnTo>
                                <a:lnTo>
                                  <a:pt x="323" y="123"/>
                                </a:lnTo>
                                <a:lnTo>
                                  <a:pt x="323" y="165"/>
                                </a:lnTo>
                                <a:lnTo>
                                  <a:pt x="354" y="165"/>
                                </a:lnTo>
                                <a:lnTo>
                                  <a:pt x="354" y="204"/>
                                </a:lnTo>
                                <a:lnTo>
                                  <a:pt x="387" y="204"/>
                                </a:lnTo>
                                <a:lnTo>
                                  <a:pt x="387" y="246"/>
                                </a:lnTo>
                                <a:lnTo>
                                  <a:pt x="354" y="246"/>
                                </a:lnTo>
                                <a:lnTo>
                                  <a:pt x="323" y="287"/>
                                </a:lnTo>
                                <a:lnTo>
                                  <a:pt x="354" y="287"/>
                                </a:lnTo>
                                <a:lnTo>
                                  <a:pt x="354" y="328"/>
                                </a:lnTo>
                                <a:lnTo>
                                  <a:pt x="323" y="328"/>
                                </a:lnTo>
                                <a:lnTo>
                                  <a:pt x="323" y="370"/>
                                </a:lnTo>
                                <a:lnTo>
                                  <a:pt x="290" y="370"/>
                                </a:lnTo>
                                <a:lnTo>
                                  <a:pt x="258" y="370"/>
                                </a:lnTo>
                                <a:lnTo>
                                  <a:pt x="258" y="410"/>
                                </a:lnTo>
                                <a:lnTo>
                                  <a:pt x="290" y="410"/>
                                </a:lnTo>
                                <a:lnTo>
                                  <a:pt x="290" y="370"/>
                                </a:lnTo>
                                <a:lnTo>
                                  <a:pt x="323" y="370"/>
                                </a:lnTo>
                                <a:lnTo>
                                  <a:pt x="354" y="370"/>
                                </a:lnTo>
                                <a:lnTo>
                                  <a:pt x="354" y="328"/>
                                </a:lnTo>
                                <a:lnTo>
                                  <a:pt x="354" y="287"/>
                                </a:lnTo>
                                <a:lnTo>
                                  <a:pt x="354" y="246"/>
                                </a:lnTo>
                                <a:lnTo>
                                  <a:pt x="387" y="246"/>
                                </a:lnTo>
                                <a:lnTo>
                                  <a:pt x="387" y="287"/>
                                </a:lnTo>
                                <a:lnTo>
                                  <a:pt x="387" y="328"/>
                                </a:lnTo>
                                <a:lnTo>
                                  <a:pt x="418" y="328"/>
                                </a:lnTo>
                                <a:lnTo>
                                  <a:pt x="418" y="370"/>
                                </a:lnTo>
                                <a:lnTo>
                                  <a:pt x="451" y="410"/>
                                </a:lnTo>
                                <a:lnTo>
                                  <a:pt x="451" y="451"/>
                                </a:lnTo>
                                <a:lnTo>
                                  <a:pt x="451" y="532"/>
                                </a:lnTo>
                                <a:lnTo>
                                  <a:pt x="451" y="573"/>
                                </a:lnTo>
                                <a:lnTo>
                                  <a:pt x="451" y="615"/>
                                </a:lnTo>
                                <a:lnTo>
                                  <a:pt x="451" y="656"/>
                                </a:lnTo>
                                <a:lnTo>
                                  <a:pt x="451" y="697"/>
                                </a:lnTo>
                                <a:lnTo>
                                  <a:pt x="451" y="738"/>
                                </a:lnTo>
                                <a:lnTo>
                                  <a:pt x="484" y="738"/>
                                </a:lnTo>
                                <a:lnTo>
                                  <a:pt x="484" y="778"/>
                                </a:lnTo>
                                <a:lnTo>
                                  <a:pt x="515" y="778"/>
                                </a:lnTo>
                                <a:lnTo>
                                  <a:pt x="547" y="778"/>
                                </a:lnTo>
                                <a:lnTo>
                                  <a:pt x="547" y="820"/>
                                </a:lnTo>
                                <a:lnTo>
                                  <a:pt x="547" y="859"/>
                                </a:lnTo>
                                <a:lnTo>
                                  <a:pt x="547" y="9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>
                              <a:lumMod val="50000"/>
                            </a:schemeClr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Freeform 4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49" y="1956"/>
                            <a:ext cx="343" cy="3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3" y="697"/>
                              </a:cxn>
                              <a:cxn ang="0">
                                <a:pos x="610" y="739"/>
                              </a:cxn>
                              <a:cxn ang="0">
                                <a:pos x="579" y="739"/>
                              </a:cxn>
                              <a:cxn ang="0">
                                <a:pos x="547" y="739"/>
                              </a:cxn>
                              <a:cxn ang="0">
                                <a:pos x="514" y="739"/>
                              </a:cxn>
                              <a:cxn ang="0">
                                <a:pos x="482" y="778"/>
                              </a:cxn>
                              <a:cxn ang="0">
                                <a:pos x="386" y="820"/>
                              </a:cxn>
                              <a:cxn ang="0">
                                <a:pos x="225" y="902"/>
                              </a:cxn>
                              <a:cxn ang="0">
                                <a:pos x="96" y="983"/>
                              </a:cxn>
                              <a:cxn ang="0">
                                <a:pos x="64" y="1025"/>
                              </a:cxn>
                              <a:cxn ang="0">
                                <a:pos x="31" y="1025"/>
                              </a:cxn>
                              <a:cxn ang="0">
                                <a:pos x="0" y="1025"/>
                              </a:cxn>
                              <a:cxn ang="0">
                                <a:pos x="31" y="983"/>
                              </a:cxn>
                              <a:cxn ang="0">
                                <a:pos x="31" y="944"/>
                              </a:cxn>
                              <a:cxn ang="0">
                                <a:pos x="64" y="902"/>
                              </a:cxn>
                              <a:cxn ang="0">
                                <a:pos x="96" y="862"/>
                              </a:cxn>
                              <a:cxn ang="0">
                                <a:pos x="96" y="820"/>
                              </a:cxn>
                              <a:cxn ang="0">
                                <a:pos x="129" y="739"/>
                              </a:cxn>
                              <a:cxn ang="0">
                                <a:pos x="96" y="697"/>
                              </a:cxn>
                              <a:cxn ang="0">
                                <a:pos x="96" y="656"/>
                              </a:cxn>
                              <a:cxn ang="0">
                                <a:pos x="96" y="616"/>
                              </a:cxn>
                              <a:cxn ang="0">
                                <a:pos x="64" y="575"/>
                              </a:cxn>
                              <a:cxn ang="0">
                                <a:pos x="64" y="534"/>
                              </a:cxn>
                              <a:cxn ang="0">
                                <a:pos x="0" y="492"/>
                              </a:cxn>
                              <a:cxn ang="0">
                                <a:pos x="0" y="452"/>
                              </a:cxn>
                              <a:cxn ang="0">
                                <a:pos x="31" y="411"/>
                              </a:cxn>
                              <a:cxn ang="0">
                                <a:pos x="64" y="370"/>
                              </a:cxn>
                              <a:cxn ang="0">
                                <a:pos x="96" y="288"/>
                              </a:cxn>
                              <a:cxn ang="0">
                                <a:pos x="129" y="247"/>
                              </a:cxn>
                              <a:cxn ang="0">
                                <a:pos x="129" y="206"/>
                              </a:cxn>
                              <a:cxn ang="0">
                                <a:pos x="162" y="206"/>
                              </a:cxn>
                              <a:cxn ang="0">
                                <a:pos x="192" y="124"/>
                              </a:cxn>
                              <a:cxn ang="0">
                                <a:pos x="225" y="124"/>
                              </a:cxn>
                              <a:cxn ang="0">
                                <a:pos x="257" y="84"/>
                              </a:cxn>
                              <a:cxn ang="0">
                                <a:pos x="257" y="42"/>
                              </a:cxn>
                              <a:cxn ang="0">
                                <a:pos x="290" y="42"/>
                              </a:cxn>
                              <a:cxn ang="0">
                                <a:pos x="290" y="0"/>
                              </a:cxn>
                              <a:cxn ang="0">
                                <a:pos x="321" y="0"/>
                              </a:cxn>
                              <a:cxn ang="0">
                                <a:pos x="386" y="42"/>
                              </a:cxn>
                              <a:cxn ang="0">
                                <a:pos x="419" y="42"/>
                              </a:cxn>
                              <a:cxn ang="0">
                                <a:pos x="449" y="42"/>
                              </a:cxn>
                              <a:cxn ang="0">
                                <a:pos x="482" y="84"/>
                              </a:cxn>
                              <a:cxn ang="0">
                                <a:pos x="610" y="84"/>
                              </a:cxn>
                              <a:cxn ang="0">
                                <a:pos x="868" y="84"/>
                              </a:cxn>
                              <a:cxn ang="0">
                                <a:pos x="900" y="42"/>
                              </a:cxn>
                              <a:cxn ang="0">
                                <a:pos x="933" y="42"/>
                              </a:cxn>
                              <a:cxn ang="0">
                                <a:pos x="964" y="42"/>
                              </a:cxn>
                              <a:cxn ang="0">
                                <a:pos x="997" y="42"/>
                              </a:cxn>
                              <a:cxn ang="0">
                                <a:pos x="1029" y="84"/>
                              </a:cxn>
                              <a:cxn ang="0">
                                <a:pos x="964" y="288"/>
                              </a:cxn>
                              <a:cxn ang="0">
                                <a:pos x="933" y="411"/>
                              </a:cxn>
                              <a:cxn ang="0">
                                <a:pos x="933" y="616"/>
                              </a:cxn>
                              <a:cxn ang="0">
                                <a:pos x="771" y="697"/>
                              </a:cxn>
                              <a:cxn ang="0">
                                <a:pos x="676" y="697"/>
                              </a:cxn>
                              <a:cxn ang="0">
                                <a:pos x="643" y="697"/>
                              </a:cxn>
                            </a:cxnLst>
                            <a:rect l="0" t="0" r="r" b="b"/>
                            <a:pathLst>
                              <a:path w="1029" h="1025">
                                <a:moveTo>
                                  <a:pt x="643" y="697"/>
                                </a:moveTo>
                                <a:lnTo>
                                  <a:pt x="610" y="739"/>
                                </a:lnTo>
                                <a:lnTo>
                                  <a:pt x="579" y="739"/>
                                </a:lnTo>
                                <a:lnTo>
                                  <a:pt x="547" y="739"/>
                                </a:lnTo>
                                <a:lnTo>
                                  <a:pt x="514" y="739"/>
                                </a:lnTo>
                                <a:lnTo>
                                  <a:pt x="482" y="778"/>
                                </a:lnTo>
                                <a:lnTo>
                                  <a:pt x="386" y="820"/>
                                </a:lnTo>
                                <a:lnTo>
                                  <a:pt x="225" y="902"/>
                                </a:lnTo>
                                <a:lnTo>
                                  <a:pt x="96" y="983"/>
                                </a:lnTo>
                                <a:lnTo>
                                  <a:pt x="64" y="1025"/>
                                </a:lnTo>
                                <a:lnTo>
                                  <a:pt x="31" y="1025"/>
                                </a:lnTo>
                                <a:lnTo>
                                  <a:pt x="0" y="1025"/>
                                </a:lnTo>
                                <a:lnTo>
                                  <a:pt x="31" y="983"/>
                                </a:lnTo>
                                <a:lnTo>
                                  <a:pt x="31" y="944"/>
                                </a:lnTo>
                                <a:lnTo>
                                  <a:pt x="64" y="902"/>
                                </a:lnTo>
                                <a:lnTo>
                                  <a:pt x="96" y="862"/>
                                </a:lnTo>
                                <a:lnTo>
                                  <a:pt x="96" y="820"/>
                                </a:lnTo>
                                <a:lnTo>
                                  <a:pt x="129" y="739"/>
                                </a:lnTo>
                                <a:lnTo>
                                  <a:pt x="96" y="697"/>
                                </a:lnTo>
                                <a:lnTo>
                                  <a:pt x="96" y="656"/>
                                </a:lnTo>
                                <a:lnTo>
                                  <a:pt x="96" y="616"/>
                                </a:lnTo>
                                <a:lnTo>
                                  <a:pt x="64" y="575"/>
                                </a:lnTo>
                                <a:lnTo>
                                  <a:pt x="64" y="534"/>
                                </a:lnTo>
                                <a:lnTo>
                                  <a:pt x="0" y="492"/>
                                </a:lnTo>
                                <a:lnTo>
                                  <a:pt x="0" y="452"/>
                                </a:lnTo>
                                <a:lnTo>
                                  <a:pt x="31" y="411"/>
                                </a:lnTo>
                                <a:lnTo>
                                  <a:pt x="64" y="370"/>
                                </a:lnTo>
                                <a:lnTo>
                                  <a:pt x="96" y="288"/>
                                </a:lnTo>
                                <a:lnTo>
                                  <a:pt x="129" y="247"/>
                                </a:lnTo>
                                <a:lnTo>
                                  <a:pt x="129" y="206"/>
                                </a:lnTo>
                                <a:lnTo>
                                  <a:pt x="162" y="206"/>
                                </a:lnTo>
                                <a:lnTo>
                                  <a:pt x="192" y="124"/>
                                </a:lnTo>
                                <a:lnTo>
                                  <a:pt x="225" y="124"/>
                                </a:lnTo>
                                <a:lnTo>
                                  <a:pt x="257" y="84"/>
                                </a:lnTo>
                                <a:lnTo>
                                  <a:pt x="257" y="42"/>
                                </a:lnTo>
                                <a:lnTo>
                                  <a:pt x="290" y="42"/>
                                </a:lnTo>
                                <a:lnTo>
                                  <a:pt x="290" y="0"/>
                                </a:lnTo>
                                <a:lnTo>
                                  <a:pt x="321" y="0"/>
                                </a:lnTo>
                                <a:lnTo>
                                  <a:pt x="386" y="42"/>
                                </a:lnTo>
                                <a:lnTo>
                                  <a:pt x="419" y="42"/>
                                </a:lnTo>
                                <a:lnTo>
                                  <a:pt x="449" y="42"/>
                                </a:lnTo>
                                <a:lnTo>
                                  <a:pt x="482" y="84"/>
                                </a:lnTo>
                                <a:lnTo>
                                  <a:pt x="610" y="84"/>
                                </a:lnTo>
                                <a:lnTo>
                                  <a:pt x="868" y="84"/>
                                </a:lnTo>
                                <a:lnTo>
                                  <a:pt x="900" y="42"/>
                                </a:lnTo>
                                <a:lnTo>
                                  <a:pt x="933" y="42"/>
                                </a:lnTo>
                                <a:lnTo>
                                  <a:pt x="964" y="42"/>
                                </a:lnTo>
                                <a:lnTo>
                                  <a:pt x="997" y="42"/>
                                </a:lnTo>
                                <a:lnTo>
                                  <a:pt x="1029" y="84"/>
                                </a:lnTo>
                                <a:lnTo>
                                  <a:pt x="964" y="288"/>
                                </a:lnTo>
                                <a:lnTo>
                                  <a:pt x="933" y="411"/>
                                </a:lnTo>
                                <a:lnTo>
                                  <a:pt x="933" y="616"/>
                                </a:lnTo>
                                <a:lnTo>
                                  <a:pt x="771" y="697"/>
                                </a:lnTo>
                                <a:lnTo>
                                  <a:pt x="676" y="697"/>
                                </a:lnTo>
                                <a:lnTo>
                                  <a:pt x="643" y="69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Freeform 4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5" y="1631"/>
                            <a:ext cx="213" cy="2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0" y="451"/>
                              </a:cxn>
                              <a:cxn ang="0">
                                <a:pos x="290" y="492"/>
                              </a:cxn>
                              <a:cxn ang="0">
                                <a:pos x="257" y="492"/>
                              </a:cxn>
                              <a:cxn ang="0">
                                <a:pos x="257" y="534"/>
                              </a:cxn>
                              <a:cxn ang="0">
                                <a:pos x="225" y="574"/>
                              </a:cxn>
                              <a:cxn ang="0">
                                <a:pos x="194" y="574"/>
                              </a:cxn>
                              <a:cxn ang="0">
                                <a:pos x="161" y="574"/>
                              </a:cxn>
                              <a:cxn ang="0">
                                <a:pos x="128" y="574"/>
                              </a:cxn>
                              <a:cxn ang="0">
                                <a:pos x="97" y="574"/>
                              </a:cxn>
                              <a:cxn ang="0">
                                <a:pos x="65" y="574"/>
                              </a:cxn>
                              <a:cxn ang="0">
                                <a:pos x="32" y="574"/>
                              </a:cxn>
                              <a:cxn ang="0">
                                <a:pos x="0" y="534"/>
                              </a:cxn>
                              <a:cxn ang="0">
                                <a:pos x="32" y="492"/>
                              </a:cxn>
                              <a:cxn ang="0">
                                <a:pos x="97" y="370"/>
                              </a:cxn>
                              <a:cxn ang="0">
                                <a:pos x="225" y="165"/>
                              </a:cxn>
                              <a:cxn ang="0">
                                <a:pos x="290" y="83"/>
                              </a:cxn>
                              <a:cxn ang="0">
                                <a:pos x="418" y="42"/>
                              </a:cxn>
                              <a:cxn ang="0">
                                <a:pos x="515" y="0"/>
                              </a:cxn>
                              <a:cxn ang="0">
                                <a:pos x="515" y="42"/>
                              </a:cxn>
                              <a:cxn ang="0">
                                <a:pos x="515" y="83"/>
                              </a:cxn>
                              <a:cxn ang="0">
                                <a:pos x="547" y="123"/>
                              </a:cxn>
                              <a:cxn ang="0">
                                <a:pos x="547" y="165"/>
                              </a:cxn>
                              <a:cxn ang="0">
                                <a:pos x="547" y="206"/>
                              </a:cxn>
                              <a:cxn ang="0">
                                <a:pos x="547" y="247"/>
                              </a:cxn>
                              <a:cxn ang="0">
                                <a:pos x="547" y="287"/>
                              </a:cxn>
                              <a:cxn ang="0">
                                <a:pos x="547" y="328"/>
                              </a:cxn>
                              <a:cxn ang="0">
                                <a:pos x="547" y="370"/>
                              </a:cxn>
                              <a:cxn ang="0">
                                <a:pos x="579" y="370"/>
                              </a:cxn>
                              <a:cxn ang="0">
                                <a:pos x="579" y="411"/>
                              </a:cxn>
                              <a:cxn ang="0">
                                <a:pos x="612" y="411"/>
                              </a:cxn>
                              <a:cxn ang="0">
                                <a:pos x="643" y="411"/>
                              </a:cxn>
                              <a:cxn ang="0">
                                <a:pos x="643" y="451"/>
                              </a:cxn>
                              <a:cxn ang="0">
                                <a:pos x="612" y="451"/>
                              </a:cxn>
                              <a:cxn ang="0">
                                <a:pos x="612" y="492"/>
                              </a:cxn>
                              <a:cxn ang="0">
                                <a:pos x="612" y="534"/>
                              </a:cxn>
                              <a:cxn ang="0">
                                <a:pos x="579" y="574"/>
                              </a:cxn>
                              <a:cxn ang="0">
                                <a:pos x="579" y="615"/>
                              </a:cxn>
                              <a:cxn ang="0">
                                <a:pos x="579" y="656"/>
                              </a:cxn>
                              <a:cxn ang="0">
                                <a:pos x="579" y="615"/>
                              </a:cxn>
                              <a:cxn ang="0">
                                <a:pos x="547" y="615"/>
                              </a:cxn>
                              <a:cxn ang="0">
                                <a:pos x="547" y="574"/>
                              </a:cxn>
                              <a:cxn ang="0">
                                <a:pos x="515" y="574"/>
                              </a:cxn>
                              <a:cxn ang="0">
                                <a:pos x="515" y="534"/>
                              </a:cxn>
                              <a:cxn ang="0">
                                <a:pos x="483" y="534"/>
                              </a:cxn>
                              <a:cxn ang="0">
                                <a:pos x="483" y="492"/>
                              </a:cxn>
                              <a:cxn ang="0">
                                <a:pos x="483" y="534"/>
                              </a:cxn>
                              <a:cxn ang="0">
                                <a:pos x="451" y="534"/>
                              </a:cxn>
                              <a:cxn ang="0">
                                <a:pos x="451" y="492"/>
                              </a:cxn>
                              <a:cxn ang="0">
                                <a:pos x="418" y="451"/>
                              </a:cxn>
                              <a:cxn ang="0">
                                <a:pos x="386" y="451"/>
                              </a:cxn>
                              <a:cxn ang="0">
                                <a:pos x="355" y="451"/>
                              </a:cxn>
                              <a:cxn ang="0">
                                <a:pos x="322" y="451"/>
                              </a:cxn>
                              <a:cxn ang="0">
                                <a:pos x="290" y="451"/>
                              </a:cxn>
                            </a:cxnLst>
                            <a:rect l="0" t="0" r="r" b="b"/>
                            <a:pathLst>
                              <a:path w="643" h="656">
                                <a:moveTo>
                                  <a:pt x="290" y="451"/>
                                </a:moveTo>
                                <a:lnTo>
                                  <a:pt x="290" y="492"/>
                                </a:lnTo>
                                <a:lnTo>
                                  <a:pt x="257" y="492"/>
                                </a:lnTo>
                                <a:lnTo>
                                  <a:pt x="257" y="534"/>
                                </a:lnTo>
                                <a:lnTo>
                                  <a:pt x="225" y="574"/>
                                </a:lnTo>
                                <a:lnTo>
                                  <a:pt x="194" y="574"/>
                                </a:lnTo>
                                <a:lnTo>
                                  <a:pt x="161" y="574"/>
                                </a:lnTo>
                                <a:lnTo>
                                  <a:pt x="128" y="574"/>
                                </a:lnTo>
                                <a:lnTo>
                                  <a:pt x="97" y="574"/>
                                </a:lnTo>
                                <a:lnTo>
                                  <a:pt x="65" y="574"/>
                                </a:lnTo>
                                <a:lnTo>
                                  <a:pt x="32" y="574"/>
                                </a:lnTo>
                                <a:lnTo>
                                  <a:pt x="0" y="534"/>
                                </a:lnTo>
                                <a:lnTo>
                                  <a:pt x="32" y="492"/>
                                </a:lnTo>
                                <a:lnTo>
                                  <a:pt x="97" y="370"/>
                                </a:lnTo>
                                <a:lnTo>
                                  <a:pt x="225" y="165"/>
                                </a:lnTo>
                                <a:lnTo>
                                  <a:pt x="290" y="83"/>
                                </a:lnTo>
                                <a:lnTo>
                                  <a:pt x="418" y="42"/>
                                </a:lnTo>
                                <a:lnTo>
                                  <a:pt x="515" y="0"/>
                                </a:lnTo>
                                <a:lnTo>
                                  <a:pt x="515" y="42"/>
                                </a:lnTo>
                                <a:lnTo>
                                  <a:pt x="515" y="83"/>
                                </a:lnTo>
                                <a:lnTo>
                                  <a:pt x="547" y="123"/>
                                </a:lnTo>
                                <a:lnTo>
                                  <a:pt x="547" y="165"/>
                                </a:lnTo>
                                <a:lnTo>
                                  <a:pt x="547" y="206"/>
                                </a:lnTo>
                                <a:lnTo>
                                  <a:pt x="547" y="247"/>
                                </a:lnTo>
                                <a:lnTo>
                                  <a:pt x="547" y="287"/>
                                </a:lnTo>
                                <a:lnTo>
                                  <a:pt x="547" y="328"/>
                                </a:lnTo>
                                <a:lnTo>
                                  <a:pt x="547" y="370"/>
                                </a:lnTo>
                                <a:lnTo>
                                  <a:pt x="579" y="370"/>
                                </a:lnTo>
                                <a:lnTo>
                                  <a:pt x="579" y="411"/>
                                </a:lnTo>
                                <a:lnTo>
                                  <a:pt x="612" y="411"/>
                                </a:lnTo>
                                <a:lnTo>
                                  <a:pt x="643" y="411"/>
                                </a:lnTo>
                                <a:lnTo>
                                  <a:pt x="643" y="451"/>
                                </a:lnTo>
                                <a:lnTo>
                                  <a:pt x="612" y="451"/>
                                </a:lnTo>
                                <a:lnTo>
                                  <a:pt x="612" y="492"/>
                                </a:lnTo>
                                <a:lnTo>
                                  <a:pt x="612" y="534"/>
                                </a:lnTo>
                                <a:lnTo>
                                  <a:pt x="579" y="574"/>
                                </a:lnTo>
                                <a:lnTo>
                                  <a:pt x="579" y="615"/>
                                </a:lnTo>
                                <a:lnTo>
                                  <a:pt x="579" y="656"/>
                                </a:lnTo>
                                <a:lnTo>
                                  <a:pt x="579" y="615"/>
                                </a:lnTo>
                                <a:lnTo>
                                  <a:pt x="547" y="615"/>
                                </a:lnTo>
                                <a:lnTo>
                                  <a:pt x="547" y="574"/>
                                </a:lnTo>
                                <a:lnTo>
                                  <a:pt x="515" y="574"/>
                                </a:lnTo>
                                <a:lnTo>
                                  <a:pt x="515" y="534"/>
                                </a:lnTo>
                                <a:lnTo>
                                  <a:pt x="483" y="534"/>
                                </a:lnTo>
                                <a:lnTo>
                                  <a:pt x="483" y="492"/>
                                </a:lnTo>
                                <a:lnTo>
                                  <a:pt x="483" y="534"/>
                                </a:lnTo>
                                <a:lnTo>
                                  <a:pt x="451" y="534"/>
                                </a:lnTo>
                                <a:lnTo>
                                  <a:pt x="451" y="492"/>
                                </a:lnTo>
                                <a:lnTo>
                                  <a:pt x="418" y="451"/>
                                </a:lnTo>
                                <a:lnTo>
                                  <a:pt x="386" y="451"/>
                                </a:lnTo>
                                <a:lnTo>
                                  <a:pt x="355" y="451"/>
                                </a:lnTo>
                                <a:lnTo>
                                  <a:pt x="322" y="451"/>
                                </a:lnTo>
                                <a:lnTo>
                                  <a:pt x="290" y="451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Freeform 4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71" y="1413"/>
                            <a:ext cx="399" cy="4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5" y="1228"/>
                              </a:cxn>
                              <a:cxn ang="0">
                                <a:pos x="355" y="1189"/>
                              </a:cxn>
                              <a:cxn ang="0">
                                <a:pos x="322" y="1147"/>
                              </a:cxn>
                              <a:cxn ang="0">
                                <a:pos x="257" y="1147"/>
                              </a:cxn>
                              <a:cxn ang="0">
                                <a:pos x="193" y="1147"/>
                              </a:cxn>
                              <a:cxn ang="0">
                                <a:pos x="128" y="1147"/>
                              </a:cxn>
                              <a:cxn ang="0">
                                <a:pos x="65" y="1147"/>
                              </a:cxn>
                              <a:cxn ang="0">
                                <a:pos x="32" y="1147"/>
                              </a:cxn>
                              <a:cxn ang="0">
                                <a:pos x="0" y="1106"/>
                              </a:cxn>
                              <a:cxn ang="0">
                                <a:pos x="32" y="1025"/>
                              </a:cxn>
                              <a:cxn ang="0">
                                <a:pos x="97" y="1025"/>
                              </a:cxn>
                              <a:cxn ang="0">
                                <a:pos x="161" y="1025"/>
                              </a:cxn>
                              <a:cxn ang="0">
                                <a:pos x="193" y="983"/>
                              </a:cxn>
                              <a:cxn ang="0">
                                <a:pos x="193" y="861"/>
                              </a:cxn>
                              <a:cxn ang="0">
                                <a:pos x="193" y="778"/>
                              </a:cxn>
                              <a:cxn ang="0">
                                <a:pos x="161" y="697"/>
                              </a:cxn>
                              <a:cxn ang="0">
                                <a:pos x="161" y="615"/>
                              </a:cxn>
                              <a:cxn ang="0">
                                <a:pos x="193" y="573"/>
                              </a:cxn>
                              <a:cxn ang="0">
                                <a:pos x="193" y="492"/>
                              </a:cxn>
                              <a:cxn ang="0">
                                <a:pos x="226" y="450"/>
                              </a:cxn>
                              <a:cxn ang="0">
                                <a:pos x="289" y="369"/>
                              </a:cxn>
                              <a:cxn ang="0">
                                <a:pos x="289" y="287"/>
                              </a:cxn>
                              <a:cxn ang="0">
                                <a:pos x="257" y="205"/>
                              </a:cxn>
                              <a:cxn ang="0">
                                <a:pos x="226" y="164"/>
                              </a:cxn>
                              <a:cxn ang="0">
                                <a:pos x="257" y="123"/>
                              </a:cxn>
                              <a:cxn ang="0">
                                <a:pos x="322" y="83"/>
                              </a:cxn>
                              <a:cxn ang="0">
                                <a:pos x="355" y="42"/>
                              </a:cxn>
                              <a:cxn ang="0">
                                <a:pos x="418" y="42"/>
                              </a:cxn>
                              <a:cxn ang="0">
                                <a:pos x="483" y="0"/>
                              </a:cxn>
                              <a:cxn ang="0">
                                <a:pos x="546" y="0"/>
                              </a:cxn>
                              <a:cxn ang="0">
                                <a:pos x="612" y="42"/>
                              </a:cxn>
                              <a:cxn ang="0">
                                <a:pos x="675" y="42"/>
                              </a:cxn>
                              <a:cxn ang="0">
                                <a:pos x="707" y="83"/>
                              </a:cxn>
                              <a:cxn ang="0">
                                <a:pos x="773" y="123"/>
                              </a:cxn>
                              <a:cxn ang="0">
                                <a:pos x="836" y="123"/>
                              </a:cxn>
                              <a:cxn ang="0">
                                <a:pos x="901" y="123"/>
                              </a:cxn>
                              <a:cxn ang="0">
                                <a:pos x="933" y="164"/>
                              </a:cxn>
                              <a:cxn ang="0">
                                <a:pos x="997" y="164"/>
                              </a:cxn>
                              <a:cxn ang="0">
                                <a:pos x="1030" y="205"/>
                              </a:cxn>
                              <a:cxn ang="0">
                                <a:pos x="1061" y="287"/>
                              </a:cxn>
                              <a:cxn ang="0">
                                <a:pos x="1094" y="328"/>
                              </a:cxn>
                              <a:cxn ang="0">
                                <a:pos x="1126" y="287"/>
                              </a:cxn>
                              <a:cxn ang="0">
                                <a:pos x="1126" y="369"/>
                              </a:cxn>
                              <a:cxn ang="0">
                                <a:pos x="1126" y="450"/>
                              </a:cxn>
                              <a:cxn ang="0">
                                <a:pos x="1158" y="492"/>
                              </a:cxn>
                              <a:cxn ang="0">
                                <a:pos x="1190" y="573"/>
                              </a:cxn>
                              <a:cxn ang="0">
                                <a:pos x="1190" y="655"/>
                              </a:cxn>
                              <a:cxn ang="0">
                                <a:pos x="965" y="739"/>
                              </a:cxn>
                              <a:cxn ang="0">
                                <a:pos x="773" y="1025"/>
                              </a:cxn>
                              <a:cxn ang="0">
                                <a:pos x="675" y="1189"/>
                              </a:cxn>
                              <a:cxn ang="0">
                                <a:pos x="612" y="1228"/>
                              </a:cxn>
                              <a:cxn ang="0">
                                <a:pos x="546" y="1228"/>
                              </a:cxn>
                              <a:cxn ang="0">
                                <a:pos x="483" y="1228"/>
                              </a:cxn>
                              <a:cxn ang="0">
                                <a:pos x="418" y="1228"/>
                              </a:cxn>
                            </a:cxnLst>
                            <a:rect l="0" t="0" r="r" b="b"/>
                            <a:pathLst>
                              <a:path w="1190" h="1228">
                                <a:moveTo>
                                  <a:pt x="418" y="1228"/>
                                </a:moveTo>
                                <a:lnTo>
                                  <a:pt x="385" y="1228"/>
                                </a:lnTo>
                                <a:lnTo>
                                  <a:pt x="385" y="1189"/>
                                </a:lnTo>
                                <a:lnTo>
                                  <a:pt x="355" y="1189"/>
                                </a:lnTo>
                                <a:lnTo>
                                  <a:pt x="355" y="1147"/>
                                </a:lnTo>
                                <a:lnTo>
                                  <a:pt x="322" y="1147"/>
                                </a:lnTo>
                                <a:lnTo>
                                  <a:pt x="289" y="1147"/>
                                </a:lnTo>
                                <a:lnTo>
                                  <a:pt x="257" y="1147"/>
                                </a:lnTo>
                                <a:lnTo>
                                  <a:pt x="226" y="1147"/>
                                </a:lnTo>
                                <a:lnTo>
                                  <a:pt x="193" y="1147"/>
                                </a:lnTo>
                                <a:lnTo>
                                  <a:pt x="161" y="1147"/>
                                </a:lnTo>
                                <a:lnTo>
                                  <a:pt x="128" y="1147"/>
                                </a:lnTo>
                                <a:lnTo>
                                  <a:pt x="97" y="1147"/>
                                </a:lnTo>
                                <a:lnTo>
                                  <a:pt x="65" y="1147"/>
                                </a:lnTo>
                                <a:lnTo>
                                  <a:pt x="32" y="1189"/>
                                </a:lnTo>
                                <a:lnTo>
                                  <a:pt x="32" y="1147"/>
                                </a:lnTo>
                                <a:lnTo>
                                  <a:pt x="32" y="1106"/>
                                </a:lnTo>
                                <a:lnTo>
                                  <a:pt x="0" y="1106"/>
                                </a:lnTo>
                                <a:lnTo>
                                  <a:pt x="0" y="1065"/>
                                </a:lnTo>
                                <a:lnTo>
                                  <a:pt x="32" y="1025"/>
                                </a:lnTo>
                                <a:lnTo>
                                  <a:pt x="65" y="1025"/>
                                </a:lnTo>
                                <a:lnTo>
                                  <a:pt x="97" y="1025"/>
                                </a:lnTo>
                                <a:lnTo>
                                  <a:pt x="128" y="1025"/>
                                </a:lnTo>
                                <a:lnTo>
                                  <a:pt x="161" y="1025"/>
                                </a:lnTo>
                                <a:lnTo>
                                  <a:pt x="161" y="983"/>
                                </a:lnTo>
                                <a:lnTo>
                                  <a:pt x="193" y="983"/>
                                </a:lnTo>
                                <a:lnTo>
                                  <a:pt x="193" y="942"/>
                                </a:lnTo>
                                <a:lnTo>
                                  <a:pt x="193" y="861"/>
                                </a:lnTo>
                                <a:lnTo>
                                  <a:pt x="193" y="820"/>
                                </a:lnTo>
                                <a:lnTo>
                                  <a:pt x="193" y="778"/>
                                </a:lnTo>
                                <a:lnTo>
                                  <a:pt x="193" y="739"/>
                                </a:lnTo>
                                <a:lnTo>
                                  <a:pt x="161" y="697"/>
                                </a:lnTo>
                                <a:lnTo>
                                  <a:pt x="161" y="655"/>
                                </a:lnTo>
                                <a:lnTo>
                                  <a:pt x="161" y="615"/>
                                </a:lnTo>
                                <a:lnTo>
                                  <a:pt x="193" y="615"/>
                                </a:lnTo>
                                <a:lnTo>
                                  <a:pt x="193" y="573"/>
                                </a:lnTo>
                                <a:lnTo>
                                  <a:pt x="193" y="533"/>
                                </a:lnTo>
                                <a:lnTo>
                                  <a:pt x="193" y="492"/>
                                </a:lnTo>
                                <a:lnTo>
                                  <a:pt x="226" y="492"/>
                                </a:lnTo>
                                <a:lnTo>
                                  <a:pt x="226" y="450"/>
                                </a:lnTo>
                                <a:lnTo>
                                  <a:pt x="257" y="411"/>
                                </a:lnTo>
                                <a:lnTo>
                                  <a:pt x="289" y="369"/>
                                </a:lnTo>
                                <a:lnTo>
                                  <a:pt x="289" y="328"/>
                                </a:lnTo>
                                <a:lnTo>
                                  <a:pt x="289" y="287"/>
                                </a:lnTo>
                                <a:lnTo>
                                  <a:pt x="257" y="245"/>
                                </a:lnTo>
                                <a:lnTo>
                                  <a:pt x="257" y="205"/>
                                </a:lnTo>
                                <a:lnTo>
                                  <a:pt x="226" y="205"/>
                                </a:lnTo>
                                <a:lnTo>
                                  <a:pt x="226" y="164"/>
                                </a:lnTo>
                                <a:lnTo>
                                  <a:pt x="226" y="123"/>
                                </a:lnTo>
                                <a:lnTo>
                                  <a:pt x="257" y="123"/>
                                </a:lnTo>
                                <a:lnTo>
                                  <a:pt x="289" y="83"/>
                                </a:lnTo>
                                <a:lnTo>
                                  <a:pt x="322" y="83"/>
                                </a:lnTo>
                                <a:lnTo>
                                  <a:pt x="322" y="42"/>
                                </a:lnTo>
                                <a:lnTo>
                                  <a:pt x="355" y="42"/>
                                </a:lnTo>
                                <a:lnTo>
                                  <a:pt x="385" y="42"/>
                                </a:lnTo>
                                <a:lnTo>
                                  <a:pt x="418" y="42"/>
                                </a:lnTo>
                                <a:lnTo>
                                  <a:pt x="450" y="42"/>
                                </a:lnTo>
                                <a:lnTo>
                                  <a:pt x="483" y="0"/>
                                </a:lnTo>
                                <a:lnTo>
                                  <a:pt x="515" y="0"/>
                                </a:lnTo>
                                <a:lnTo>
                                  <a:pt x="546" y="0"/>
                                </a:lnTo>
                                <a:lnTo>
                                  <a:pt x="579" y="0"/>
                                </a:lnTo>
                                <a:lnTo>
                                  <a:pt x="612" y="42"/>
                                </a:lnTo>
                                <a:lnTo>
                                  <a:pt x="644" y="42"/>
                                </a:lnTo>
                                <a:lnTo>
                                  <a:pt x="675" y="42"/>
                                </a:lnTo>
                                <a:lnTo>
                                  <a:pt x="675" y="83"/>
                                </a:lnTo>
                                <a:lnTo>
                                  <a:pt x="707" y="83"/>
                                </a:lnTo>
                                <a:lnTo>
                                  <a:pt x="740" y="83"/>
                                </a:lnTo>
                                <a:lnTo>
                                  <a:pt x="773" y="123"/>
                                </a:lnTo>
                                <a:lnTo>
                                  <a:pt x="804" y="123"/>
                                </a:lnTo>
                                <a:lnTo>
                                  <a:pt x="836" y="123"/>
                                </a:lnTo>
                                <a:lnTo>
                                  <a:pt x="869" y="123"/>
                                </a:lnTo>
                                <a:lnTo>
                                  <a:pt x="901" y="123"/>
                                </a:lnTo>
                                <a:lnTo>
                                  <a:pt x="933" y="123"/>
                                </a:lnTo>
                                <a:lnTo>
                                  <a:pt x="933" y="164"/>
                                </a:lnTo>
                                <a:lnTo>
                                  <a:pt x="965" y="164"/>
                                </a:lnTo>
                                <a:lnTo>
                                  <a:pt x="997" y="164"/>
                                </a:lnTo>
                                <a:lnTo>
                                  <a:pt x="1030" y="164"/>
                                </a:lnTo>
                                <a:lnTo>
                                  <a:pt x="1030" y="205"/>
                                </a:lnTo>
                                <a:lnTo>
                                  <a:pt x="1030" y="245"/>
                                </a:lnTo>
                                <a:lnTo>
                                  <a:pt x="1061" y="287"/>
                                </a:lnTo>
                                <a:lnTo>
                                  <a:pt x="1061" y="328"/>
                                </a:lnTo>
                                <a:lnTo>
                                  <a:pt x="1094" y="328"/>
                                </a:lnTo>
                                <a:lnTo>
                                  <a:pt x="1094" y="287"/>
                                </a:lnTo>
                                <a:lnTo>
                                  <a:pt x="1126" y="287"/>
                                </a:lnTo>
                                <a:lnTo>
                                  <a:pt x="1126" y="328"/>
                                </a:lnTo>
                                <a:lnTo>
                                  <a:pt x="1126" y="369"/>
                                </a:lnTo>
                                <a:lnTo>
                                  <a:pt x="1126" y="411"/>
                                </a:lnTo>
                                <a:lnTo>
                                  <a:pt x="1126" y="450"/>
                                </a:lnTo>
                                <a:lnTo>
                                  <a:pt x="1126" y="492"/>
                                </a:lnTo>
                                <a:lnTo>
                                  <a:pt x="1158" y="492"/>
                                </a:lnTo>
                                <a:lnTo>
                                  <a:pt x="1190" y="533"/>
                                </a:lnTo>
                                <a:lnTo>
                                  <a:pt x="1190" y="573"/>
                                </a:lnTo>
                                <a:lnTo>
                                  <a:pt x="1190" y="615"/>
                                </a:lnTo>
                                <a:lnTo>
                                  <a:pt x="1190" y="655"/>
                                </a:lnTo>
                                <a:lnTo>
                                  <a:pt x="1094" y="697"/>
                                </a:lnTo>
                                <a:lnTo>
                                  <a:pt x="965" y="739"/>
                                </a:lnTo>
                                <a:lnTo>
                                  <a:pt x="901" y="820"/>
                                </a:lnTo>
                                <a:lnTo>
                                  <a:pt x="773" y="1025"/>
                                </a:lnTo>
                                <a:lnTo>
                                  <a:pt x="707" y="1147"/>
                                </a:lnTo>
                                <a:lnTo>
                                  <a:pt x="675" y="1189"/>
                                </a:lnTo>
                                <a:lnTo>
                                  <a:pt x="644" y="1189"/>
                                </a:lnTo>
                                <a:lnTo>
                                  <a:pt x="612" y="1228"/>
                                </a:lnTo>
                                <a:lnTo>
                                  <a:pt x="579" y="1228"/>
                                </a:lnTo>
                                <a:lnTo>
                                  <a:pt x="546" y="1228"/>
                                </a:lnTo>
                                <a:lnTo>
                                  <a:pt x="515" y="1228"/>
                                </a:lnTo>
                                <a:lnTo>
                                  <a:pt x="483" y="1228"/>
                                </a:lnTo>
                                <a:lnTo>
                                  <a:pt x="450" y="1228"/>
                                </a:lnTo>
                                <a:lnTo>
                                  <a:pt x="418" y="1228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3569" name="Group 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950"/>
                        <a:ext cx="1982" cy="998"/>
                        <a:chOff x="3312" y="950"/>
                        <a:chExt cx="1982" cy="998"/>
                      </a:xfrm>
                      <a:grpFill/>
                    </p:grpSpPr>
                    <p:sp>
                      <p:nvSpPr>
                        <p:cNvPr id="20" name="Freeform 4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57" y="1423"/>
                          <a:ext cx="147" cy="2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9" y="42"/>
                            </a:cxn>
                            <a:cxn ang="0">
                              <a:pos x="289" y="83"/>
                            </a:cxn>
                            <a:cxn ang="0">
                              <a:pos x="258" y="83"/>
                            </a:cxn>
                            <a:cxn ang="0">
                              <a:pos x="258" y="124"/>
                            </a:cxn>
                            <a:cxn ang="0">
                              <a:pos x="321" y="369"/>
                            </a:cxn>
                            <a:cxn ang="0">
                              <a:pos x="321" y="411"/>
                            </a:cxn>
                            <a:cxn ang="0">
                              <a:pos x="354" y="574"/>
                            </a:cxn>
                            <a:cxn ang="0">
                              <a:pos x="386" y="655"/>
                            </a:cxn>
                            <a:cxn ang="0">
                              <a:pos x="386" y="697"/>
                            </a:cxn>
                            <a:cxn ang="0">
                              <a:pos x="418" y="779"/>
                            </a:cxn>
                            <a:cxn ang="0">
                              <a:pos x="418" y="820"/>
                            </a:cxn>
                            <a:cxn ang="0">
                              <a:pos x="418" y="861"/>
                            </a:cxn>
                            <a:cxn ang="0">
                              <a:pos x="386" y="902"/>
                            </a:cxn>
                            <a:cxn ang="0">
                              <a:pos x="386" y="943"/>
                            </a:cxn>
                            <a:cxn ang="0">
                              <a:pos x="386" y="983"/>
                            </a:cxn>
                            <a:cxn ang="0">
                              <a:pos x="386" y="1025"/>
                            </a:cxn>
                            <a:cxn ang="0">
                              <a:pos x="386" y="1066"/>
                            </a:cxn>
                            <a:cxn ang="0">
                              <a:pos x="386" y="1107"/>
                            </a:cxn>
                            <a:cxn ang="0">
                              <a:pos x="354" y="1025"/>
                            </a:cxn>
                            <a:cxn ang="0">
                              <a:pos x="321" y="983"/>
                            </a:cxn>
                            <a:cxn ang="0">
                              <a:pos x="321" y="943"/>
                            </a:cxn>
                            <a:cxn ang="0">
                              <a:pos x="321" y="902"/>
                            </a:cxn>
                            <a:cxn ang="0">
                              <a:pos x="321" y="861"/>
                            </a:cxn>
                            <a:cxn ang="0">
                              <a:pos x="289" y="820"/>
                            </a:cxn>
                            <a:cxn ang="0">
                              <a:pos x="258" y="820"/>
                            </a:cxn>
                            <a:cxn ang="0">
                              <a:pos x="225" y="820"/>
                            </a:cxn>
                            <a:cxn ang="0">
                              <a:pos x="193" y="779"/>
                            </a:cxn>
                            <a:cxn ang="0">
                              <a:pos x="160" y="779"/>
                            </a:cxn>
                            <a:cxn ang="0">
                              <a:pos x="129" y="779"/>
                            </a:cxn>
                            <a:cxn ang="0">
                              <a:pos x="97" y="820"/>
                            </a:cxn>
                            <a:cxn ang="0">
                              <a:pos x="97" y="779"/>
                            </a:cxn>
                            <a:cxn ang="0">
                              <a:pos x="97" y="738"/>
                            </a:cxn>
                            <a:cxn ang="0">
                              <a:pos x="64" y="738"/>
                            </a:cxn>
                            <a:cxn ang="0">
                              <a:pos x="32" y="779"/>
                            </a:cxn>
                            <a:cxn ang="0">
                              <a:pos x="32" y="738"/>
                            </a:cxn>
                            <a:cxn ang="0">
                              <a:pos x="0" y="738"/>
                            </a:cxn>
                            <a:cxn ang="0">
                              <a:pos x="32" y="616"/>
                            </a:cxn>
                            <a:cxn ang="0">
                              <a:pos x="32" y="574"/>
                            </a:cxn>
                            <a:cxn ang="0">
                              <a:pos x="32" y="493"/>
                            </a:cxn>
                            <a:cxn ang="0">
                              <a:pos x="64" y="451"/>
                            </a:cxn>
                            <a:cxn ang="0">
                              <a:pos x="129" y="328"/>
                            </a:cxn>
                            <a:cxn ang="0">
                              <a:pos x="129" y="246"/>
                            </a:cxn>
                            <a:cxn ang="0">
                              <a:pos x="160" y="205"/>
                            </a:cxn>
                            <a:cxn ang="0">
                              <a:pos x="160" y="165"/>
                            </a:cxn>
                            <a:cxn ang="0">
                              <a:pos x="193" y="124"/>
                            </a:cxn>
                            <a:cxn ang="0">
                              <a:pos x="193" y="83"/>
                            </a:cxn>
                            <a:cxn ang="0">
                              <a:pos x="225" y="42"/>
                            </a:cxn>
                            <a:cxn ang="0">
                              <a:pos x="225" y="0"/>
                            </a:cxn>
                            <a:cxn ang="0">
                              <a:pos x="258" y="42"/>
                            </a:cxn>
                            <a:cxn ang="0">
                              <a:pos x="289" y="42"/>
                            </a:cxn>
                          </a:cxnLst>
                          <a:rect l="0" t="0" r="r" b="b"/>
                          <a:pathLst>
                            <a:path w="418" h="1107">
                              <a:moveTo>
                                <a:pt x="289" y="42"/>
                              </a:moveTo>
                              <a:lnTo>
                                <a:pt x="289" y="83"/>
                              </a:lnTo>
                              <a:lnTo>
                                <a:pt x="258" y="83"/>
                              </a:lnTo>
                              <a:lnTo>
                                <a:pt x="258" y="124"/>
                              </a:lnTo>
                              <a:lnTo>
                                <a:pt x="321" y="369"/>
                              </a:lnTo>
                              <a:lnTo>
                                <a:pt x="321" y="411"/>
                              </a:lnTo>
                              <a:lnTo>
                                <a:pt x="354" y="574"/>
                              </a:lnTo>
                              <a:lnTo>
                                <a:pt x="386" y="655"/>
                              </a:lnTo>
                              <a:lnTo>
                                <a:pt x="386" y="697"/>
                              </a:lnTo>
                              <a:lnTo>
                                <a:pt x="418" y="779"/>
                              </a:lnTo>
                              <a:lnTo>
                                <a:pt x="418" y="820"/>
                              </a:lnTo>
                              <a:lnTo>
                                <a:pt x="418" y="861"/>
                              </a:lnTo>
                              <a:lnTo>
                                <a:pt x="386" y="902"/>
                              </a:lnTo>
                              <a:lnTo>
                                <a:pt x="386" y="943"/>
                              </a:lnTo>
                              <a:lnTo>
                                <a:pt x="386" y="983"/>
                              </a:lnTo>
                              <a:lnTo>
                                <a:pt x="386" y="1025"/>
                              </a:lnTo>
                              <a:lnTo>
                                <a:pt x="386" y="1066"/>
                              </a:lnTo>
                              <a:lnTo>
                                <a:pt x="386" y="1107"/>
                              </a:lnTo>
                              <a:lnTo>
                                <a:pt x="354" y="1025"/>
                              </a:lnTo>
                              <a:lnTo>
                                <a:pt x="321" y="983"/>
                              </a:lnTo>
                              <a:lnTo>
                                <a:pt x="321" y="943"/>
                              </a:lnTo>
                              <a:lnTo>
                                <a:pt x="321" y="902"/>
                              </a:lnTo>
                              <a:lnTo>
                                <a:pt x="321" y="861"/>
                              </a:lnTo>
                              <a:lnTo>
                                <a:pt x="289" y="820"/>
                              </a:lnTo>
                              <a:lnTo>
                                <a:pt x="258" y="820"/>
                              </a:lnTo>
                              <a:lnTo>
                                <a:pt x="225" y="820"/>
                              </a:lnTo>
                              <a:lnTo>
                                <a:pt x="193" y="779"/>
                              </a:lnTo>
                              <a:lnTo>
                                <a:pt x="160" y="779"/>
                              </a:lnTo>
                              <a:lnTo>
                                <a:pt x="129" y="779"/>
                              </a:lnTo>
                              <a:lnTo>
                                <a:pt x="97" y="820"/>
                              </a:lnTo>
                              <a:lnTo>
                                <a:pt x="97" y="779"/>
                              </a:lnTo>
                              <a:lnTo>
                                <a:pt x="97" y="738"/>
                              </a:lnTo>
                              <a:lnTo>
                                <a:pt x="64" y="738"/>
                              </a:lnTo>
                              <a:lnTo>
                                <a:pt x="32" y="779"/>
                              </a:lnTo>
                              <a:lnTo>
                                <a:pt x="32" y="738"/>
                              </a:lnTo>
                              <a:lnTo>
                                <a:pt x="0" y="738"/>
                              </a:lnTo>
                              <a:lnTo>
                                <a:pt x="32" y="616"/>
                              </a:lnTo>
                              <a:lnTo>
                                <a:pt x="32" y="574"/>
                              </a:lnTo>
                              <a:lnTo>
                                <a:pt x="32" y="493"/>
                              </a:lnTo>
                              <a:lnTo>
                                <a:pt x="64" y="451"/>
                              </a:lnTo>
                              <a:lnTo>
                                <a:pt x="129" y="328"/>
                              </a:lnTo>
                              <a:lnTo>
                                <a:pt x="129" y="246"/>
                              </a:lnTo>
                              <a:lnTo>
                                <a:pt x="160" y="205"/>
                              </a:lnTo>
                              <a:lnTo>
                                <a:pt x="160" y="165"/>
                              </a:lnTo>
                              <a:lnTo>
                                <a:pt x="193" y="124"/>
                              </a:lnTo>
                              <a:lnTo>
                                <a:pt x="193" y="83"/>
                              </a:lnTo>
                              <a:lnTo>
                                <a:pt x="225" y="42"/>
                              </a:lnTo>
                              <a:lnTo>
                                <a:pt x="225" y="0"/>
                              </a:lnTo>
                              <a:lnTo>
                                <a:pt x="258" y="42"/>
                              </a:lnTo>
                              <a:lnTo>
                                <a:pt x="289" y="4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" name="Freeform 4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1" y="1413"/>
                          <a:ext cx="171" cy="3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2" y="1147"/>
                            </a:cxn>
                            <a:cxn ang="0">
                              <a:pos x="450" y="1147"/>
                            </a:cxn>
                            <a:cxn ang="0">
                              <a:pos x="417" y="1147"/>
                            </a:cxn>
                            <a:cxn ang="0">
                              <a:pos x="386" y="1147"/>
                            </a:cxn>
                            <a:cxn ang="0">
                              <a:pos x="353" y="1147"/>
                            </a:cxn>
                            <a:cxn ang="0">
                              <a:pos x="320" y="1147"/>
                            </a:cxn>
                            <a:cxn ang="0">
                              <a:pos x="289" y="1187"/>
                            </a:cxn>
                            <a:cxn ang="0">
                              <a:pos x="257" y="1187"/>
                            </a:cxn>
                            <a:cxn ang="0">
                              <a:pos x="225" y="1147"/>
                            </a:cxn>
                            <a:cxn ang="0">
                              <a:pos x="129" y="1106"/>
                            </a:cxn>
                            <a:cxn ang="0">
                              <a:pos x="96" y="1065"/>
                            </a:cxn>
                            <a:cxn ang="0">
                              <a:pos x="63" y="1065"/>
                            </a:cxn>
                            <a:cxn ang="0">
                              <a:pos x="31" y="1065"/>
                            </a:cxn>
                            <a:cxn ang="0">
                              <a:pos x="31" y="1023"/>
                            </a:cxn>
                            <a:cxn ang="0">
                              <a:pos x="0" y="983"/>
                            </a:cxn>
                            <a:cxn ang="0">
                              <a:pos x="0" y="901"/>
                            </a:cxn>
                            <a:cxn ang="0">
                              <a:pos x="63" y="778"/>
                            </a:cxn>
                            <a:cxn ang="0">
                              <a:pos x="129" y="533"/>
                            </a:cxn>
                            <a:cxn ang="0">
                              <a:pos x="192" y="328"/>
                            </a:cxn>
                            <a:cxn ang="0">
                              <a:pos x="192" y="286"/>
                            </a:cxn>
                            <a:cxn ang="0">
                              <a:pos x="225" y="205"/>
                            </a:cxn>
                            <a:cxn ang="0">
                              <a:pos x="225" y="0"/>
                            </a:cxn>
                            <a:cxn ang="0">
                              <a:pos x="289" y="164"/>
                            </a:cxn>
                            <a:cxn ang="0">
                              <a:pos x="320" y="286"/>
                            </a:cxn>
                            <a:cxn ang="0">
                              <a:pos x="320" y="328"/>
                            </a:cxn>
                            <a:cxn ang="0">
                              <a:pos x="353" y="368"/>
                            </a:cxn>
                            <a:cxn ang="0">
                              <a:pos x="417" y="572"/>
                            </a:cxn>
                            <a:cxn ang="0">
                              <a:pos x="482" y="860"/>
                            </a:cxn>
                            <a:cxn ang="0">
                              <a:pos x="482" y="901"/>
                            </a:cxn>
                            <a:cxn ang="0">
                              <a:pos x="450" y="901"/>
                            </a:cxn>
                            <a:cxn ang="0">
                              <a:pos x="417" y="942"/>
                            </a:cxn>
                            <a:cxn ang="0">
                              <a:pos x="417" y="983"/>
                            </a:cxn>
                            <a:cxn ang="0">
                              <a:pos x="450" y="1023"/>
                            </a:cxn>
                            <a:cxn ang="0">
                              <a:pos x="450" y="1065"/>
                            </a:cxn>
                            <a:cxn ang="0">
                              <a:pos x="482" y="1065"/>
                            </a:cxn>
                            <a:cxn ang="0">
                              <a:pos x="482" y="1106"/>
                            </a:cxn>
                            <a:cxn ang="0">
                              <a:pos x="482" y="1147"/>
                            </a:cxn>
                          </a:cxnLst>
                          <a:rect l="0" t="0" r="r" b="b"/>
                          <a:pathLst>
                            <a:path w="482" h="1187">
                              <a:moveTo>
                                <a:pt x="482" y="1147"/>
                              </a:moveTo>
                              <a:lnTo>
                                <a:pt x="450" y="1147"/>
                              </a:lnTo>
                              <a:lnTo>
                                <a:pt x="417" y="1147"/>
                              </a:lnTo>
                              <a:lnTo>
                                <a:pt x="386" y="1147"/>
                              </a:lnTo>
                              <a:lnTo>
                                <a:pt x="353" y="1147"/>
                              </a:lnTo>
                              <a:lnTo>
                                <a:pt x="320" y="1147"/>
                              </a:lnTo>
                              <a:lnTo>
                                <a:pt x="289" y="1187"/>
                              </a:lnTo>
                              <a:lnTo>
                                <a:pt x="257" y="1187"/>
                              </a:lnTo>
                              <a:lnTo>
                                <a:pt x="225" y="1147"/>
                              </a:lnTo>
                              <a:lnTo>
                                <a:pt x="129" y="1106"/>
                              </a:lnTo>
                              <a:lnTo>
                                <a:pt x="96" y="1065"/>
                              </a:lnTo>
                              <a:lnTo>
                                <a:pt x="63" y="1065"/>
                              </a:lnTo>
                              <a:lnTo>
                                <a:pt x="31" y="1065"/>
                              </a:lnTo>
                              <a:lnTo>
                                <a:pt x="31" y="1023"/>
                              </a:lnTo>
                              <a:lnTo>
                                <a:pt x="0" y="983"/>
                              </a:lnTo>
                              <a:lnTo>
                                <a:pt x="0" y="901"/>
                              </a:lnTo>
                              <a:lnTo>
                                <a:pt x="63" y="778"/>
                              </a:lnTo>
                              <a:lnTo>
                                <a:pt x="129" y="533"/>
                              </a:lnTo>
                              <a:lnTo>
                                <a:pt x="192" y="328"/>
                              </a:lnTo>
                              <a:lnTo>
                                <a:pt x="192" y="286"/>
                              </a:lnTo>
                              <a:lnTo>
                                <a:pt x="225" y="205"/>
                              </a:lnTo>
                              <a:lnTo>
                                <a:pt x="225" y="0"/>
                              </a:lnTo>
                              <a:lnTo>
                                <a:pt x="289" y="164"/>
                              </a:lnTo>
                              <a:lnTo>
                                <a:pt x="320" y="286"/>
                              </a:lnTo>
                              <a:lnTo>
                                <a:pt x="320" y="328"/>
                              </a:lnTo>
                              <a:lnTo>
                                <a:pt x="353" y="368"/>
                              </a:lnTo>
                              <a:lnTo>
                                <a:pt x="417" y="572"/>
                              </a:lnTo>
                              <a:lnTo>
                                <a:pt x="482" y="860"/>
                              </a:lnTo>
                              <a:lnTo>
                                <a:pt x="482" y="901"/>
                              </a:lnTo>
                              <a:lnTo>
                                <a:pt x="450" y="901"/>
                              </a:lnTo>
                              <a:lnTo>
                                <a:pt x="417" y="942"/>
                              </a:lnTo>
                              <a:lnTo>
                                <a:pt x="417" y="983"/>
                              </a:lnTo>
                              <a:lnTo>
                                <a:pt x="450" y="1023"/>
                              </a:lnTo>
                              <a:lnTo>
                                <a:pt x="450" y="1065"/>
                              </a:lnTo>
                              <a:lnTo>
                                <a:pt x="482" y="1065"/>
                              </a:lnTo>
                              <a:lnTo>
                                <a:pt x="482" y="1106"/>
                              </a:lnTo>
                              <a:lnTo>
                                <a:pt x="482" y="114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>
                            <a:defRPr/>
                          </a:pPr>
                          <a:endParaRPr lang="pt-BR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3570" name="Group 4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2" y="950"/>
                          <a:ext cx="1982" cy="998"/>
                          <a:chOff x="3312" y="950"/>
                          <a:chExt cx="1982" cy="998"/>
                        </a:xfrm>
                        <a:grpFill/>
                      </p:grpSpPr>
                      <p:sp>
                        <p:nvSpPr>
                          <p:cNvPr id="23" name="Freeform 4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9" y="971"/>
                            <a:ext cx="481" cy="3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38" y="55"/>
                              </a:cxn>
                              <a:cxn ang="0">
                                <a:pos x="160" y="100"/>
                              </a:cxn>
                              <a:cxn ang="0">
                                <a:pos x="211" y="108"/>
                              </a:cxn>
                              <a:cxn ang="0">
                                <a:pos x="363" y="72"/>
                              </a:cxn>
                              <a:cxn ang="0">
                                <a:pos x="392" y="108"/>
                              </a:cxn>
                              <a:cxn ang="0">
                                <a:pos x="487" y="117"/>
                              </a:cxn>
                              <a:cxn ang="0">
                                <a:pos x="450" y="82"/>
                              </a:cxn>
                              <a:cxn ang="0">
                                <a:pos x="929" y="82"/>
                              </a:cxn>
                              <a:cxn ang="0">
                                <a:pos x="885" y="63"/>
                              </a:cxn>
                              <a:cxn ang="0">
                                <a:pos x="747" y="36"/>
                              </a:cxn>
                              <a:cxn ang="0">
                                <a:pos x="711" y="55"/>
                              </a:cxn>
                              <a:cxn ang="0">
                                <a:pos x="1073" y="0"/>
                              </a:cxn>
                              <a:cxn ang="0">
                                <a:pos x="1103" y="117"/>
                              </a:cxn>
                              <a:cxn ang="0">
                                <a:pos x="1146" y="486"/>
                              </a:cxn>
                              <a:cxn ang="0">
                                <a:pos x="1284" y="738"/>
                              </a:cxn>
                              <a:cxn ang="0">
                                <a:pos x="1327" y="873"/>
                              </a:cxn>
                              <a:cxn ang="0">
                                <a:pos x="1343" y="1107"/>
                              </a:cxn>
                              <a:cxn ang="0">
                                <a:pos x="1335" y="1224"/>
                              </a:cxn>
                              <a:cxn ang="0">
                                <a:pos x="1205" y="1260"/>
                              </a:cxn>
                              <a:cxn ang="0">
                                <a:pos x="1023" y="1296"/>
                              </a:cxn>
                              <a:cxn ang="0">
                                <a:pos x="871" y="1350"/>
                              </a:cxn>
                              <a:cxn ang="0">
                                <a:pos x="769" y="1376"/>
                              </a:cxn>
                              <a:cxn ang="0">
                                <a:pos x="747" y="1179"/>
                              </a:cxn>
                              <a:cxn ang="0">
                                <a:pos x="711" y="1098"/>
                              </a:cxn>
                              <a:cxn ang="0">
                                <a:pos x="741" y="946"/>
                              </a:cxn>
                              <a:cxn ang="0">
                                <a:pos x="711" y="864"/>
                              </a:cxn>
                              <a:cxn ang="0">
                                <a:pos x="668" y="775"/>
                              </a:cxn>
                              <a:cxn ang="0">
                                <a:pos x="631" y="685"/>
                              </a:cxn>
                              <a:cxn ang="0">
                                <a:pos x="566" y="640"/>
                              </a:cxn>
                              <a:cxn ang="0">
                                <a:pos x="479" y="585"/>
                              </a:cxn>
                              <a:cxn ang="0">
                                <a:pos x="290" y="495"/>
                              </a:cxn>
                              <a:cxn ang="0">
                                <a:pos x="211" y="441"/>
                              </a:cxn>
                              <a:cxn ang="0">
                                <a:pos x="123" y="414"/>
                              </a:cxn>
                              <a:cxn ang="0">
                                <a:pos x="66" y="351"/>
                              </a:cxn>
                              <a:cxn ang="0">
                                <a:pos x="0" y="279"/>
                              </a:cxn>
                              <a:cxn ang="0">
                                <a:pos x="73" y="136"/>
                              </a:cxn>
                              <a:cxn ang="0">
                                <a:pos x="87" y="72"/>
                              </a:cxn>
                            </a:cxnLst>
                            <a:rect l="0" t="0" r="r" b="b"/>
                            <a:pathLst>
                              <a:path w="1357" h="1386">
                                <a:moveTo>
                                  <a:pt x="94" y="82"/>
                                </a:moveTo>
                                <a:lnTo>
                                  <a:pt x="138" y="55"/>
                                </a:lnTo>
                                <a:lnTo>
                                  <a:pt x="153" y="63"/>
                                </a:lnTo>
                                <a:lnTo>
                                  <a:pt x="160" y="100"/>
                                </a:lnTo>
                                <a:lnTo>
                                  <a:pt x="190" y="117"/>
                                </a:lnTo>
                                <a:lnTo>
                                  <a:pt x="211" y="108"/>
                                </a:lnTo>
                                <a:lnTo>
                                  <a:pt x="203" y="72"/>
                                </a:lnTo>
                                <a:lnTo>
                                  <a:pt x="363" y="72"/>
                                </a:lnTo>
                                <a:lnTo>
                                  <a:pt x="384" y="108"/>
                                </a:lnTo>
                                <a:lnTo>
                                  <a:pt x="392" y="108"/>
                                </a:lnTo>
                                <a:lnTo>
                                  <a:pt x="407" y="126"/>
                                </a:lnTo>
                                <a:lnTo>
                                  <a:pt x="487" y="117"/>
                                </a:lnTo>
                                <a:lnTo>
                                  <a:pt x="487" y="90"/>
                                </a:lnTo>
                                <a:lnTo>
                                  <a:pt x="450" y="82"/>
                                </a:lnTo>
                                <a:lnTo>
                                  <a:pt x="450" y="63"/>
                                </a:lnTo>
                                <a:lnTo>
                                  <a:pt x="929" y="82"/>
                                </a:lnTo>
                                <a:lnTo>
                                  <a:pt x="929" y="63"/>
                                </a:lnTo>
                                <a:lnTo>
                                  <a:pt x="885" y="63"/>
                                </a:lnTo>
                                <a:lnTo>
                                  <a:pt x="885" y="36"/>
                                </a:lnTo>
                                <a:lnTo>
                                  <a:pt x="747" y="36"/>
                                </a:lnTo>
                                <a:lnTo>
                                  <a:pt x="741" y="55"/>
                                </a:lnTo>
                                <a:lnTo>
                                  <a:pt x="711" y="55"/>
                                </a:lnTo>
                                <a:lnTo>
                                  <a:pt x="725" y="36"/>
                                </a:lnTo>
                                <a:lnTo>
                                  <a:pt x="1073" y="0"/>
                                </a:lnTo>
                                <a:lnTo>
                                  <a:pt x="1103" y="55"/>
                                </a:lnTo>
                                <a:lnTo>
                                  <a:pt x="1103" y="117"/>
                                </a:lnTo>
                                <a:lnTo>
                                  <a:pt x="1030" y="289"/>
                                </a:lnTo>
                                <a:lnTo>
                                  <a:pt x="1146" y="486"/>
                                </a:lnTo>
                                <a:lnTo>
                                  <a:pt x="1256" y="702"/>
                                </a:lnTo>
                                <a:lnTo>
                                  <a:pt x="1284" y="738"/>
                                </a:lnTo>
                                <a:lnTo>
                                  <a:pt x="1313" y="818"/>
                                </a:lnTo>
                                <a:lnTo>
                                  <a:pt x="1327" y="873"/>
                                </a:lnTo>
                                <a:lnTo>
                                  <a:pt x="1321" y="1044"/>
                                </a:lnTo>
                                <a:lnTo>
                                  <a:pt x="1343" y="1107"/>
                                </a:lnTo>
                                <a:lnTo>
                                  <a:pt x="1357" y="1189"/>
                                </a:lnTo>
                                <a:lnTo>
                                  <a:pt x="1335" y="1224"/>
                                </a:lnTo>
                                <a:lnTo>
                                  <a:pt x="1256" y="1233"/>
                                </a:lnTo>
                                <a:lnTo>
                                  <a:pt x="1205" y="1260"/>
                                </a:lnTo>
                                <a:lnTo>
                                  <a:pt x="1103" y="1279"/>
                                </a:lnTo>
                                <a:lnTo>
                                  <a:pt x="1023" y="1296"/>
                                </a:lnTo>
                                <a:lnTo>
                                  <a:pt x="973" y="1305"/>
                                </a:lnTo>
                                <a:lnTo>
                                  <a:pt x="871" y="1350"/>
                                </a:lnTo>
                                <a:lnTo>
                                  <a:pt x="792" y="1386"/>
                                </a:lnTo>
                                <a:lnTo>
                                  <a:pt x="769" y="1376"/>
                                </a:lnTo>
                                <a:lnTo>
                                  <a:pt x="755" y="1169"/>
                                </a:lnTo>
                                <a:lnTo>
                                  <a:pt x="747" y="1179"/>
                                </a:lnTo>
                                <a:lnTo>
                                  <a:pt x="741" y="1089"/>
                                </a:lnTo>
                                <a:lnTo>
                                  <a:pt x="711" y="1098"/>
                                </a:lnTo>
                                <a:lnTo>
                                  <a:pt x="711" y="946"/>
                                </a:lnTo>
                                <a:lnTo>
                                  <a:pt x="741" y="946"/>
                                </a:lnTo>
                                <a:lnTo>
                                  <a:pt x="725" y="882"/>
                                </a:lnTo>
                                <a:lnTo>
                                  <a:pt x="711" y="864"/>
                                </a:lnTo>
                                <a:lnTo>
                                  <a:pt x="711" y="792"/>
                                </a:lnTo>
                                <a:lnTo>
                                  <a:pt x="668" y="775"/>
                                </a:lnTo>
                                <a:lnTo>
                                  <a:pt x="654" y="747"/>
                                </a:lnTo>
                                <a:lnTo>
                                  <a:pt x="631" y="685"/>
                                </a:lnTo>
                                <a:lnTo>
                                  <a:pt x="595" y="693"/>
                                </a:lnTo>
                                <a:lnTo>
                                  <a:pt x="566" y="640"/>
                                </a:lnTo>
                                <a:lnTo>
                                  <a:pt x="530" y="640"/>
                                </a:lnTo>
                                <a:lnTo>
                                  <a:pt x="479" y="585"/>
                                </a:lnTo>
                                <a:lnTo>
                                  <a:pt x="341" y="495"/>
                                </a:lnTo>
                                <a:lnTo>
                                  <a:pt x="290" y="495"/>
                                </a:lnTo>
                                <a:lnTo>
                                  <a:pt x="233" y="460"/>
                                </a:lnTo>
                                <a:lnTo>
                                  <a:pt x="211" y="441"/>
                                </a:lnTo>
                                <a:lnTo>
                                  <a:pt x="167" y="450"/>
                                </a:lnTo>
                                <a:lnTo>
                                  <a:pt x="123" y="414"/>
                                </a:lnTo>
                                <a:lnTo>
                                  <a:pt x="109" y="379"/>
                                </a:lnTo>
                                <a:lnTo>
                                  <a:pt x="66" y="351"/>
                                </a:lnTo>
                                <a:lnTo>
                                  <a:pt x="15" y="297"/>
                                </a:lnTo>
                                <a:lnTo>
                                  <a:pt x="0" y="279"/>
                                </a:lnTo>
                                <a:lnTo>
                                  <a:pt x="7" y="117"/>
                                </a:lnTo>
                                <a:lnTo>
                                  <a:pt x="73" y="136"/>
                                </a:lnTo>
                                <a:lnTo>
                                  <a:pt x="94" y="82"/>
                                </a:lnTo>
                                <a:lnTo>
                                  <a:pt x="87" y="72"/>
                                </a:lnTo>
                                <a:lnTo>
                                  <a:pt x="94" y="8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" name="Freeform 4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87" y="1194"/>
                            <a:ext cx="307" cy="3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68" y="1227"/>
                              </a:cxn>
                              <a:cxn ang="0">
                                <a:pos x="835" y="1187"/>
                              </a:cxn>
                              <a:cxn ang="0">
                                <a:pos x="803" y="1104"/>
                              </a:cxn>
                              <a:cxn ang="0">
                                <a:pos x="772" y="1064"/>
                              </a:cxn>
                              <a:cxn ang="0">
                                <a:pos x="707" y="1064"/>
                              </a:cxn>
                              <a:cxn ang="0">
                                <a:pos x="674" y="1022"/>
                              </a:cxn>
                              <a:cxn ang="0">
                                <a:pos x="611" y="1022"/>
                              </a:cxn>
                              <a:cxn ang="0">
                                <a:pos x="546" y="1022"/>
                              </a:cxn>
                              <a:cxn ang="0">
                                <a:pos x="482" y="983"/>
                              </a:cxn>
                              <a:cxn ang="0">
                                <a:pos x="450" y="941"/>
                              </a:cxn>
                              <a:cxn ang="0">
                                <a:pos x="386" y="941"/>
                              </a:cxn>
                              <a:cxn ang="0">
                                <a:pos x="321" y="899"/>
                              </a:cxn>
                              <a:cxn ang="0">
                                <a:pos x="257" y="899"/>
                              </a:cxn>
                              <a:cxn ang="0">
                                <a:pos x="193" y="941"/>
                              </a:cxn>
                              <a:cxn ang="0">
                                <a:pos x="129" y="941"/>
                              </a:cxn>
                              <a:cxn ang="0">
                                <a:pos x="96" y="983"/>
                              </a:cxn>
                              <a:cxn ang="0">
                                <a:pos x="32" y="1022"/>
                              </a:cxn>
                              <a:cxn ang="0">
                                <a:pos x="0" y="983"/>
                              </a:cxn>
                              <a:cxn ang="0">
                                <a:pos x="257" y="327"/>
                              </a:cxn>
                              <a:cxn ang="0">
                                <a:pos x="321" y="205"/>
                              </a:cxn>
                              <a:cxn ang="0">
                                <a:pos x="417" y="40"/>
                              </a:cxn>
                              <a:cxn ang="0">
                                <a:pos x="450" y="81"/>
                              </a:cxn>
                              <a:cxn ang="0">
                                <a:pos x="482" y="121"/>
                              </a:cxn>
                              <a:cxn ang="0">
                                <a:pos x="482" y="205"/>
                              </a:cxn>
                              <a:cxn ang="0">
                                <a:pos x="482" y="286"/>
                              </a:cxn>
                              <a:cxn ang="0">
                                <a:pos x="482" y="367"/>
                              </a:cxn>
                              <a:cxn ang="0">
                                <a:pos x="514" y="449"/>
                              </a:cxn>
                              <a:cxn ang="0">
                                <a:pos x="546" y="532"/>
                              </a:cxn>
                              <a:cxn ang="0">
                                <a:pos x="578" y="572"/>
                              </a:cxn>
                              <a:cxn ang="0">
                                <a:pos x="644" y="572"/>
                              </a:cxn>
                              <a:cxn ang="0">
                                <a:pos x="674" y="613"/>
                              </a:cxn>
                              <a:cxn ang="0">
                                <a:pos x="674" y="694"/>
                              </a:cxn>
                              <a:cxn ang="0">
                                <a:pos x="707" y="777"/>
                              </a:cxn>
                              <a:cxn ang="0">
                                <a:pos x="740" y="818"/>
                              </a:cxn>
                              <a:cxn ang="0">
                                <a:pos x="740" y="899"/>
                              </a:cxn>
                              <a:cxn ang="0">
                                <a:pos x="803" y="983"/>
                              </a:cxn>
                              <a:cxn ang="0">
                                <a:pos x="835" y="1022"/>
                              </a:cxn>
                              <a:cxn ang="0">
                                <a:pos x="835" y="1022"/>
                              </a:cxn>
                              <a:cxn ang="0">
                                <a:pos x="868" y="1104"/>
                              </a:cxn>
                              <a:cxn ang="0">
                                <a:pos x="868" y="1187"/>
                              </a:cxn>
                            </a:cxnLst>
                            <a:rect l="0" t="0" r="r" b="b"/>
                            <a:pathLst>
                              <a:path w="868" h="1227">
                                <a:moveTo>
                                  <a:pt x="868" y="1187"/>
                                </a:moveTo>
                                <a:lnTo>
                                  <a:pt x="868" y="1227"/>
                                </a:lnTo>
                                <a:lnTo>
                                  <a:pt x="835" y="1227"/>
                                </a:lnTo>
                                <a:lnTo>
                                  <a:pt x="835" y="1187"/>
                                </a:lnTo>
                                <a:lnTo>
                                  <a:pt x="803" y="1146"/>
                                </a:lnTo>
                                <a:lnTo>
                                  <a:pt x="803" y="1104"/>
                                </a:lnTo>
                                <a:lnTo>
                                  <a:pt x="803" y="1064"/>
                                </a:lnTo>
                                <a:lnTo>
                                  <a:pt x="772" y="1064"/>
                                </a:lnTo>
                                <a:lnTo>
                                  <a:pt x="740" y="1064"/>
                                </a:lnTo>
                                <a:lnTo>
                                  <a:pt x="707" y="1064"/>
                                </a:lnTo>
                                <a:lnTo>
                                  <a:pt x="707" y="1022"/>
                                </a:lnTo>
                                <a:lnTo>
                                  <a:pt x="674" y="1022"/>
                                </a:lnTo>
                                <a:lnTo>
                                  <a:pt x="644" y="1022"/>
                                </a:lnTo>
                                <a:lnTo>
                                  <a:pt x="611" y="1022"/>
                                </a:lnTo>
                                <a:lnTo>
                                  <a:pt x="578" y="1022"/>
                                </a:lnTo>
                                <a:lnTo>
                                  <a:pt x="546" y="1022"/>
                                </a:lnTo>
                                <a:lnTo>
                                  <a:pt x="514" y="983"/>
                                </a:lnTo>
                                <a:lnTo>
                                  <a:pt x="482" y="983"/>
                                </a:lnTo>
                                <a:lnTo>
                                  <a:pt x="450" y="983"/>
                                </a:lnTo>
                                <a:lnTo>
                                  <a:pt x="450" y="941"/>
                                </a:lnTo>
                                <a:lnTo>
                                  <a:pt x="417" y="941"/>
                                </a:lnTo>
                                <a:lnTo>
                                  <a:pt x="386" y="941"/>
                                </a:lnTo>
                                <a:lnTo>
                                  <a:pt x="354" y="899"/>
                                </a:lnTo>
                                <a:lnTo>
                                  <a:pt x="321" y="899"/>
                                </a:lnTo>
                                <a:lnTo>
                                  <a:pt x="289" y="899"/>
                                </a:lnTo>
                                <a:lnTo>
                                  <a:pt x="257" y="899"/>
                                </a:lnTo>
                                <a:lnTo>
                                  <a:pt x="224" y="941"/>
                                </a:lnTo>
                                <a:lnTo>
                                  <a:pt x="193" y="941"/>
                                </a:lnTo>
                                <a:lnTo>
                                  <a:pt x="160" y="941"/>
                                </a:lnTo>
                                <a:lnTo>
                                  <a:pt x="129" y="941"/>
                                </a:lnTo>
                                <a:lnTo>
                                  <a:pt x="96" y="941"/>
                                </a:lnTo>
                                <a:lnTo>
                                  <a:pt x="96" y="983"/>
                                </a:lnTo>
                                <a:lnTo>
                                  <a:pt x="64" y="983"/>
                                </a:lnTo>
                                <a:lnTo>
                                  <a:pt x="32" y="1022"/>
                                </a:lnTo>
                                <a:lnTo>
                                  <a:pt x="0" y="1022"/>
                                </a:lnTo>
                                <a:lnTo>
                                  <a:pt x="0" y="983"/>
                                </a:lnTo>
                                <a:lnTo>
                                  <a:pt x="129" y="613"/>
                                </a:lnTo>
                                <a:lnTo>
                                  <a:pt x="257" y="327"/>
                                </a:lnTo>
                                <a:lnTo>
                                  <a:pt x="289" y="205"/>
                                </a:lnTo>
                                <a:lnTo>
                                  <a:pt x="321" y="205"/>
                                </a:lnTo>
                                <a:lnTo>
                                  <a:pt x="386" y="0"/>
                                </a:lnTo>
                                <a:lnTo>
                                  <a:pt x="417" y="40"/>
                                </a:lnTo>
                                <a:lnTo>
                                  <a:pt x="417" y="81"/>
                                </a:lnTo>
                                <a:lnTo>
                                  <a:pt x="450" y="81"/>
                                </a:lnTo>
                                <a:lnTo>
                                  <a:pt x="450" y="121"/>
                                </a:lnTo>
                                <a:lnTo>
                                  <a:pt x="482" y="121"/>
                                </a:lnTo>
                                <a:lnTo>
                                  <a:pt x="482" y="163"/>
                                </a:lnTo>
                                <a:lnTo>
                                  <a:pt x="482" y="205"/>
                                </a:lnTo>
                                <a:lnTo>
                                  <a:pt x="482" y="244"/>
                                </a:lnTo>
                                <a:lnTo>
                                  <a:pt x="482" y="286"/>
                                </a:lnTo>
                                <a:lnTo>
                                  <a:pt x="482" y="327"/>
                                </a:lnTo>
                                <a:lnTo>
                                  <a:pt x="482" y="367"/>
                                </a:lnTo>
                                <a:lnTo>
                                  <a:pt x="514" y="408"/>
                                </a:lnTo>
                                <a:lnTo>
                                  <a:pt x="514" y="449"/>
                                </a:lnTo>
                                <a:lnTo>
                                  <a:pt x="546" y="491"/>
                                </a:lnTo>
                                <a:lnTo>
                                  <a:pt x="546" y="532"/>
                                </a:lnTo>
                                <a:lnTo>
                                  <a:pt x="578" y="532"/>
                                </a:lnTo>
                                <a:lnTo>
                                  <a:pt x="578" y="572"/>
                                </a:lnTo>
                                <a:lnTo>
                                  <a:pt x="611" y="572"/>
                                </a:lnTo>
                                <a:lnTo>
                                  <a:pt x="644" y="572"/>
                                </a:lnTo>
                                <a:lnTo>
                                  <a:pt x="674" y="572"/>
                                </a:lnTo>
                                <a:lnTo>
                                  <a:pt x="674" y="613"/>
                                </a:lnTo>
                                <a:lnTo>
                                  <a:pt x="674" y="655"/>
                                </a:lnTo>
                                <a:lnTo>
                                  <a:pt x="674" y="694"/>
                                </a:lnTo>
                                <a:lnTo>
                                  <a:pt x="707" y="736"/>
                                </a:lnTo>
                                <a:lnTo>
                                  <a:pt x="707" y="777"/>
                                </a:lnTo>
                                <a:lnTo>
                                  <a:pt x="740" y="777"/>
                                </a:lnTo>
                                <a:lnTo>
                                  <a:pt x="740" y="818"/>
                                </a:lnTo>
                                <a:lnTo>
                                  <a:pt x="740" y="860"/>
                                </a:lnTo>
                                <a:lnTo>
                                  <a:pt x="740" y="899"/>
                                </a:lnTo>
                                <a:lnTo>
                                  <a:pt x="772" y="941"/>
                                </a:lnTo>
                                <a:lnTo>
                                  <a:pt x="803" y="983"/>
                                </a:lnTo>
                                <a:lnTo>
                                  <a:pt x="803" y="1022"/>
                                </a:lnTo>
                                <a:lnTo>
                                  <a:pt x="835" y="1022"/>
                                </a:lnTo>
                                <a:lnTo>
                                  <a:pt x="868" y="1022"/>
                                </a:lnTo>
                                <a:lnTo>
                                  <a:pt x="835" y="1022"/>
                                </a:lnTo>
                                <a:lnTo>
                                  <a:pt x="868" y="1064"/>
                                </a:lnTo>
                                <a:lnTo>
                                  <a:pt x="868" y="1104"/>
                                </a:lnTo>
                                <a:lnTo>
                                  <a:pt x="868" y="1146"/>
                                </a:lnTo>
                                <a:lnTo>
                                  <a:pt x="868" y="118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" name="Freeform 4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6" y="1697"/>
                            <a:ext cx="330" cy="2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40" y="614"/>
                              </a:cxn>
                              <a:cxn ang="0">
                                <a:pos x="707" y="655"/>
                              </a:cxn>
                              <a:cxn ang="0">
                                <a:pos x="643" y="695"/>
                              </a:cxn>
                              <a:cxn ang="0">
                                <a:pos x="579" y="778"/>
                              </a:cxn>
                              <a:cxn ang="0">
                                <a:pos x="515" y="778"/>
                              </a:cxn>
                              <a:cxn ang="0">
                                <a:pos x="450" y="778"/>
                              </a:cxn>
                              <a:cxn ang="0">
                                <a:pos x="386" y="778"/>
                              </a:cxn>
                              <a:cxn ang="0">
                                <a:pos x="354" y="736"/>
                              </a:cxn>
                              <a:cxn ang="0">
                                <a:pos x="354" y="655"/>
                              </a:cxn>
                              <a:cxn ang="0">
                                <a:pos x="322" y="572"/>
                              </a:cxn>
                              <a:cxn ang="0">
                                <a:pos x="289" y="490"/>
                              </a:cxn>
                              <a:cxn ang="0">
                                <a:pos x="289" y="409"/>
                              </a:cxn>
                              <a:cxn ang="0">
                                <a:pos x="225" y="409"/>
                              </a:cxn>
                              <a:cxn ang="0">
                                <a:pos x="161" y="409"/>
                              </a:cxn>
                              <a:cxn ang="0">
                                <a:pos x="128" y="409"/>
                              </a:cxn>
                              <a:cxn ang="0">
                                <a:pos x="65" y="367"/>
                              </a:cxn>
                              <a:cxn ang="0">
                                <a:pos x="32" y="328"/>
                              </a:cxn>
                              <a:cxn ang="0">
                                <a:pos x="97" y="81"/>
                              </a:cxn>
                              <a:cxn ang="0">
                                <a:pos x="193" y="40"/>
                              </a:cxn>
                              <a:cxn ang="0">
                                <a:pos x="257" y="40"/>
                              </a:cxn>
                              <a:cxn ang="0">
                                <a:pos x="322" y="81"/>
                              </a:cxn>
                              <a:cxn ang="0">
                                <a:pos x="418" y="40"/>
                              </a:cxn>
                              <a:cxn ang="0">
                                <a:pos x="483" y="40"/>
                              </a:cxn>
                              <a:cxn ang="0">
                                <a:pos x="515" y="0"/>
                              </a:cxn>
                              <a:cxn ang="0">
                                <a:pos x="546" y="40"/>
                              </a:cxn>
                              <a:cxn ang="0">
                                <a:pos x="546" y="123"/>
                              </a:cxn>
                              <a:cxn ang="0">
                                <a:pos x="612" y="81"/>
                              </a:cxn>
                              <a:cxn ang="0">
                                <a:pos x="676" y="81"/>
                              </a:cxn>
                              <a:cxn ang="0">
                                <a:pos x="740" y="81"/>
                              </a:cxn>
                              <a:cxn ang="0">
                                <a:pos x="804" y="81"/>
                              </a:cxn>
                              <a:cxn ang="0">
                                <a:pos x="869" y="81"/>
                              </a:cxn>
                              <a:cxn ang="0">
                                <a:pos x="900" y="123"/>
                              </a:cxn>
                              <a:cxn ang="0">
                                <a:pos x="933" y="162"/>
                              </a:cxn>
                              <a:cxn ang="0">
                                <a:pos x="836" y="367"/>
                              </a:cxn>
                              <a:cxn ang="0">
                                <a:pos x="804" y="490"/>
                              </a:cxn>
                              <a:cxn ang="0">
                                <a:pos x="740" y="572"/>
                              </a:cxn>
                              <a:cxn ang="0">
                                <a:pos x="740" y="572"/>
                              </a:cxn>
                            </a:cxnLst>
                            <a:rect l="0" t="0" r="r" b="b"/>
                            <a:pathLst>
                              <a:path w="933" h="818">
                                <a:moveTo>
                                  <a:pt x="740" y="572"/>
                                </a:moveTo>
                                <a:lnTo>
                                  <a:pt x="740" y="614"/>
                                </a:lnTo>
                                <a:lnTo>
                                  <a:pt x="707" y="614"/>
                                </a:lnTo>
                                <a:lnTo>
                                  <a:pt x="707" y="655"/>
                                </a:lnTo>
                                <a:lnTo>
                                  <a:pt x="676" y="695"/>
                                </a:lnTo>
                                <a:lnTo>
                                  <a:pt x="643" y="695"/>
                                </a:lnTo>
                                <a:lnTo>
                                  <a:pt x="612" y="778"/>
                                </a:lnTo>
                                <a:lnTo>
                                  <a:pt x="579" y="778"/>
                                </a:lnTo>
                                <a:lnTo>
                                  <a:pt x="579" y="818"/>
                                </a:lnTo>
                                <a:lnTo>
                                  <a:pt x="515" y="778"/>
                                </a:lnTo>
                                <a:lnTo>
                                  <a:pt x="483" y="778"/>
                                </a:lnTo>
                                <a:lnTo>
                                  <a:pt x="450" y="778"/>
                                </a:lnTo>
                                <a:lnTo>
                                  <a:pt x="418" y="778"/>
                                </a:lnTo>
                                <a:lnTo>
                                  <a:pt x="386" y="778"/>
                                </a:lnTo>
                                <a:lnTo>
                                  <a:pt x="386" y="736"/>
                                </a:lnTo>
                                <a:lnTo>
                                  <a:pt x="354" y="736"/>
                                </a:lnTo>
                                <a:lnTo>
                                  <a:pt x="354" y="695"/>
                                </a:lnTo>
                                <a:lnTo>
                                  <a:pt x="354" y="655"/>
                                </a:lnTo>
                                <a:lnTo>
                                  <a:pt x="322" y="614"/>
                                </a:lnTo>
                                <a:lnTo>
                                  <a:pt x="322" y="572"/>
                                </a:lnTo>
                                <a:lnTo>
                                  <a:pt x="289" y="572"/>
                                </a:lnTo>
                                <a:lnTo>
                                  <a:pt x="289" y="490"/>
                                </a:lnTo>
                                <a:lnTo>
                                  <a:pt x="289" y="450"/>
                                </a:lnTo>
                                <a:lnTo>
                                  <a:pt x="289" y="409"/>
                                </a:lnTo>
                                <a:lnTo>
                                  <a:pt x="257" y="409"/>
                                </a:lnTo>
                                <a:lnTo>
                                  <a:pt x="225" y="409"/>
                                </a:lnTo>
                                <a:lnTo>
                                  <a:pt x="193" y="409"/>
                                </a:lnTo>
                                <a:lnTo>
                                  <a:pt x="161" y="409"/>
                                </a:lnTo>
                                <a:lnTo>
                                  <a:pt x="161" y="450"/>
                                </a:lnTo>
                                <a:lnTo>
                                  <a:pt x="128" y="409"/>
                                </a:lnTo>
                                <a:lnTo>
                                  <a:pt x="97" y="367"/>
                                </a:lnTo>
                                <a:lnTo>
                                  <a:pt x="65" y="367"/>
                                </a:lnTo>
                                <a:lnTo>
                                  <a:pt x="65" y="328"/>
                                </a:lnTo>
                                <a:lnTo>
                                  <a:pt x="32" y="328"/>
                                </a:lnTo>
                                <a:lnTo>
                                  <a:pt x="0" y="81"/>
                                </a:lnTo>
                                <a:lnTo>
                                  <a:pt x="97" y="81"/>
                                </a:lnTo>
                                <a:lnTo>
                                  <a:pt x="161" y="81"/>
                                </a:lnTo>
                                <a:lnTo>
                                  <a:pt x="193" y="40"/>
                                </a:lnTo>
                                <a:lnTo>
                                  <a:pt x="225" y="40"/>
                                </a:lnTo>
                                <a:lnTo>
                                  <a:pt x="257" y="40"/>
                                </a:lnTo>
                                <a:lnTo>
                                  <a:pt x="289" y="81"/>
                                </a:lnTo>
                                <a:lnTo>
                                  <a:pt x="322" y="81"/>
                                </a:lnTo>
                                <a:lnTo>
                                  <a:pt x="386" y="40"/>
                                </a:lnTo>
                                <a:lnTo>
                                  <a:pt x="418" y="40"/>
                                </a:lnTo>
                                <a:lnTo>
                                  <a:pt x="450" y="40"/>
                                </a:lnTo>
                                <a:lnTo>
                                  <a:pt x="483" y="40"/>
                                </a:lnTo>
                                <a:lnTo>
                                  <a:pt x="483" y="0"/>
                                </a:lnTo>
                                <a:lnTo>
                                  <a:pt x="515" y="0"/>
                                </a:lnTo>
                                <a:lnTo>
                                  <a:pt x="515" y="40"/>
                                </a:lnTo>
                                <a:lnTo>
                                  <a:pt x="546" y="40"/>
                                </a:lnTo>
                                <a:lnTo>
                                  <a:pt x="546" y="81"/>
                                </a:lnTo>
                                <a:lnTo>
                                  <a:pt x="546" y="123"/>
                                </a:lnTo>
                                <a:lnTo>
                                  <a:pt x="579" y="81"/>
                                </a:lnTo>
                                <a:lnTo>
                                  <a:pt x="612" y="81"/>
                                </a:lnTo>
                                <a:lnTo>
                                  <a:pt x="643" y="81"/>
                                </a:lnTo>
                                <a:lnTo>
                                  <a:pt x="676" y="81"/>
                                </a:lnTo>
                                <a:lnTo>
                                  <a:pt x="707" y="81"/>
                                </a:lnTo>
                                <a:lnTo>
                                  <a:pt x="740" y="81"/>
                                </a:lnTo>
                                <a:lnTo>
                                  <a:pt x="772" y="81"/>
                                </a:lnTo>
                                <a:lnTo>
                                  <a:pt x="804" y="81"/>
                                </a:lnTo>
                                <a:lnTo>
                                  <a:pt x="836" y="81"/>
                                </a:lnTo>
                                <a:lnTo>
                                  <a:pt x="869" y="81"/>
                                </a:lnTo>
                                <a:lnTo>
                                  <a:pt x="869" y="123"/>
                                </a:lnTo>
                                <a:lnTo>
                                  <a:pt x="900" y="123"/>
                                </a:lnTo>
                                <a:lnTo>
                                  <a:pt x="900" y="162"/>
                                </a:lnTo>
                                <a:lnTo>
                                  <a:pt x="933" y="162"/>
                                </a:lnTo>
                                <a:lnTo>
                                  <a:pt x="869" y="286"/>
                                </a:lnTo>
                                <a:lnTo>
                                  <a:pt x="836" y="367"/>
                                </a:lnTo>
                                <a:lnTo>
                                  <a:pt x="804" y="409"/>
                                </a:lnTo>
                                <a:lnTo>
                                  <a:pt x="804" y="490"/>
                                </a:lnTo>
                                <a:lnTo>
                                  <a:pt x="772" y="532"/>
                                </a:lnTo>
                                <a:lnTo>
                                  <a:pt x="740" y="572"/>
                                </a:lnTo>
                                <a:lnTo>
                                  <a:pt x="740" y="614"/>
                                </a:lnTo>
                                <a:lnTo>
                                  <a:pt x="740" y="57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" name="Freeform 4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48" y="1434"/>
                            <a:ext cx="262" cy="2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75" y="123"/>
                              </a:cxn>
                              <a:cxn ang="0">
                                <a:pos x="707" y="163"/>
                              </a:cxn>
                              <a:cxn ang="0">
                                <a:pos x="738" y="246"/>
                              </a:cxn>
                              <a:cxn ang="0">
                                <a:pos x="738" y="327"/>
                              </a:cxn>
                              <a:cxn ang="0">
                                <a:pos x="675" y="409"/>
                              </a:cxn>
                              <a:cxn ang="0">
                                <a:pos x="642" y="451"/>
                              </a:cxn>
                              <a:cxn ang="0">
                                <a:pos x="642" y="532"/>
                              </a:cxn>
                              <a:cxn ang="0">
                                <a:pos x="610" y="574"/>
                              </a:cxn>
                              <a:cxn ang="0">
                                <a:pos x="610" y="655"/>
                              </a:cxn>
                              <a:cxn ang="0">
                                <a:pos x="642" y="737"/>
                              </a:cxn>
                              <a:cxn ang="0">
                                <a:pos x="642" y="819"/>
                              </a:cxn>
                              <a:cxn ang="0">
                                <a:pos x="642" y="941"/>
                              </a:cxn>
                              <a:cxn ang="0">
                                <a:pos x="610" y="983"/>
                              </a:cxn>
                              <a:cxn ang="0">
                                <a:pos x="547" y="983"/>
                              </a:cxn>
                              <a:cxn ang="0">
                                <a:pos x="481" y="983"/>
                              </a:cxn>
                              <a:cxn ang="0">
                                <a:pos x="417" y="1024"/>
                              </a:cxn>
                              <a:cxn ang="0">
                                <a:pos x="385" y="1065"/>
                              </a:cxn>
                              <a:cxn ang="0">
                                <a:pos x="320" y="1065"/>
                              </a:cxn>
                              <a:cxn ang="0">
                                <a:pos x="224" y="1106"/>
                              </a:cxn>
                              <a:cxn ang="0">
                                <a:pos x="159" y="1065"/>
                              </a:cxn>
                              <a:cxn ang="0">
                                <a:pos x="128" y="1024"/>
                              </a:cxn>
                              <a:cxn ang="0">
                                <a:pos x="128" y="941"/>
                              </a:cxn>
                              <a:cxn ang="0">
                                <a:pos x="128" y="860"/>
                              </a:cxn>
                              <a:cxn ang="0">
                                <a:pos x="159" y="779"/>
                              </a:cxn>
                              <a:cxn ang="0">
                                <a:pos x="128" y="655"/>
                              </a:cxn>
                              <a:cxn ang="0">
                                <a:pos x="96" y="532"/>
                              </a:cxn>
                              <a:cxn ang="0">
                                <a:pos x="63" y="327"/>
                              </a:cxn>
                              <a:cxn ang="0">
                                <a:pos x="0" y="41"/>
                              </a:cxn>
                              <a:cxn ang="0">
                                <a:pos x="31" y="0"/>
                              </a:cxn>
                              <a:cxn ang="0">
                                <a:pos x="96" y="0"/>
                              </a:cxn>
                              <a:cxn ang="0">
                                <a:pos x="159" y="41"/>
                              </a:cxn>
                              <a:cxn ang="0">
                                <a:pos x="224" y="82"/>
                              </a:cxn>
                              <a:cxn ang="0">
                                <a:pos x="320" y="123"/>
                              </a:cxn>
                              <a:cxn ang="0">
                                <a:pos x="385" y="123"/>
                              </a:cxn>
                              <a:cxn ang="0">
                                <a:pos x="449" y="123"/>
                              </a:cxn>
                              <a:cxn ang="0">
                                <a:pos x="481" y="163"/>
                              </a:cxn>
                              <a:cxn ang="0">
                                <a:pos x="547" y="163"/>
                              </a:cxn>
                              <a:cxn ang="0">
                                <a:pos x="675" y="82"/>
                              </a:cxn>
                            </a:cxnLst>
                            <a:rect l="0" t="0" r="r" b="b"/>
                            <a:pathLst>
                              <a:path w="738" h="1106">
                                <a:moveTo>
                                  <a:pt x="675" y="82"/>
                                </a:moveTo>
                                <a:lnTo>
                                  <a:pt x="675" y="123"/>
                                </a:lnTo>
                                <a:lnTo>
                                  <a:pt x="675" y="163"/>
                                </a:lnTo>
                                <a:lnTo>
                                  <a:pt x="707" y="163"/>
                                </a:lnTo>
                                <a:lnTo>
                                  <a:pt x="707" y="204"/>
                                </a:lnTo>
                                <a:lnTo>
                                  <a:pt x="738" y="246"/>
                                </a:lnTo>
                                <a:lnTo>
                                  <a:pt x="738" y="287"/>
                                </a:lnTo>
                                <a:lnTo>
                                  <a:pt x="738" y="327"/>
                                </a:lnTo>
                                <a:lnTo>
                                  <a:pt x="707" y="369"/>
                                </a:lnTo>
                                <a:lnTo>
                                  <a:pt x="675" y="409"/>
                                </a:lnTo>
                                <a:lnTo>
                                  <a:pt x="675" y="451"/>
                                </a:lnTo>
                                <a:lnTo>
                                  <a:pt x="642" y="451"/>
                                </a:lnTo>
                                <a:lnTo>
                                  <a:pt x="642" y="490"/>
                                </a:lnTo>
                                <a:lnTo>
                                  <a:pt x="642" y="532"/>
                                </a:lnTo>
                                <a:lnTo>
                                  <a:pt x="642" y="574"/>
                                </a:lnTo>
                                <a:lnTo>
                                  <a:pt x="610" y="574"/>
                                </a:lnTo>
                                <a:lnTo>
                                  <a:pt x="610" y="613"/>
                                </a:lnTo>
                                <a:lnTo>
                                  <a:pt x="610" y="655"/>
                                </a:lnTo>
                                <a:lnTo>
                                  <a:pt x="642" y="696"/>
                                </a:lnTo>
                                <a:lnTo>
                                  <a:pt x="642" y="737"/>
                                </a:lnTo>
                                <a:lnTo>
                                  <a:pt x="642" y="779"/>
                                </a:lnTo>
                                <a:lnTo>
                                  <a:pt x="642" y="819"/>
                                </a:lnTo>
                                <a:lnTo>
                                  <a:pt x="642" y="901"/>
                                </a:lnTo>
                                <a:lnTo>
                                  <a:pt x="642" y="941"/>
                                </a:lnTo>
                                <a:lnTo>
                                  <a:pt x="610" y="941"/>
                                </a:lnTo>
                                <a:lnTo>
                                  <a:pt x="610" y="983"/>
                                </a:lnTo>
                                <a:lnTo>
                                  <a:pt x="578" y="983"/>
                                </a:lnTo>
                                <a:lnTo>
                                  <a:pt x="547" y="983"/>
                                </a:lnTo>
                                <a:lnTo>
                                  <a:pt x="514" y="983"/>
                                </a:lnTo>
                                <a:lnTo>
                                  <a:pt x="481" y="983"/>
                                </a:lnTo>
                                <a:lnTo>
                                  <a:pt x="449" y="1024"/>
                                </a:lnTo>
                                <a:lnTo>
                                  <a:pt x="417" y="1024"/>
                                </a:lnTo>
                                <a:lnTo>
                                  <a:pt x="417" y="1065"/>
                                </a:lnTo>
                                <a:lnTo>
                                  <a:pt x="385" y="1065"/>
                                </a:lnTo>
                                <a:lnTo>
                                  <a:pt x="353" y="1065"/>
                                </a:lnTo>
                                <a:lnTo>
                                  <a:pt x="320" y="1065"/>
                                </a:lnTo>
                                <a:lnTo>
                                  <a:pt x="257" y="1106"/>
                                </a:lnTo>
                                <a:lnTo>
                                  <a:pt x="224" y="1106"/>
                                </a:lnTo>
                                <a:lnTo>
                                  <a:pt x="192" y="1065"/>
                                </a:lnTo>
                                <a:lnTo>
                                  <a:pt x="159" y="1065"/>
                                </a:lnTo>
                                <a:lnTo>
                                  <a:pt x="128" y="1065"/>
                                </a:lnTo>
                                <a:lnTo>
                                  <a:pt x="128" y="1024"/>
                                </a:lnTo>
                                <a:lnTo>
                                  <a:pt x="128" y="983"/>
                                </a:lnTo>
                                <a:lnTo>
                                  <a:pt x="128" y="941"/>
                                </a:lnTo>
                                <a:lnTo>
                                  <a:pt x="128" y="901"/>
                                </a:lnTo>
                                <a:lnTo>
                                  <a:pt x="128" y="860"/>
                                </a:lnTo>
                                <a:lnTo>
                                  <a:pt x="159" y="819"/>
                                </a:lnTo>
                                <a:lnTo>
                                  <a:pt x="159" y="779"/>
                                </a:lnTo>
                                <a:lnTo>
                                  <a:pt x="159" y="737"/>
                                </a:lnTo>
                                <a:lnTo>
                                  <a:pt x="128" y="655"/>
                                </a:lnTo>
                                <a:lnTo>
                                  <a:pt x="128" y="613"/>
                                </a:lnTo>
                                <a:lnTo>
                                  <a:pt x="96" y="532"/>
                                </a:lnTo>
                                <a:lnTo>
                                  <a:pt x="63" y="369"/>
                                </a:lnTo>
                                <a:lnTo>
                                  <a:pt x="63" y="327"/>
                                </a:lnTo>
                                <a:lnTo>
                                  <a:pt x="0" y="82"/>
                                </a:lnTo>
                                <a:lnTo>
                                  <a:pt x="0" y="41"/>
                                </a:lnTo>
                                <a:lnTo>
                                  <a:pt x="31" y="41"/>
                                </a:lnTo>
                                <a:lnTo>
                                  <a:pt x="31" y="0"/>
                                </a:lnTo>
                                <a:lnTo>
                                  <a:pt x="63" y="0"/>
                                </a:lnTo>
                                <a:lnTo>
                                  <a:pt x="96" y="0"/>
                                </a:lnTo>
                                <a:lnTo>
                                  <a:pt x="128" y="41"/>
                                </a:lnTo>
                                <a:lnTo>
                                  <a:pt x="159" y="41"/>
                                </a:lnTo>
                                <a:lnTo>
                                  <a:pt x="192" y="41"/>
                                </a:lnTo>
                                <a:lnTo>
                                  <a:pt x="224" y="82"/>
                                </a:lnTo>
                                <a:lnTo>
                                  <a:pt x="289" y="123"/>
                                </a:lnTo>
                                <a:lnTo>
                                  <a:pt x="320" y="123"/>
                                </a:lnTo>
                                <a:lnTo>
                                  <a:pt x="353" y="123"/>
                                </a:lnTo>
                                <a:lnTo>
                                  <a:pt x="385" y="123"/>
                                </a:lnTo>
                                <a:lnTo>
                                  <a:pt x="417" y="123"/>
                                </a:lnTo>
                                <a:lnTo>
                                  <a:pt x="449" y="123"/>
                                </a:lnTo>
                                <a:lnTo>
                                  <a:pt x="481" y="123"/>
                                </a:lnTo>
                                <a:lnTo>
                                  <a:pt x="481" y="163"/>
                                </a:lnTo>
                                <a:lnTo>
                                  <a:pt x="514" y="163"/>
                                </a:lnTo>
                                <a:lnTo>
                                  <a:pt x="547" y="163"/>
                                </a:lnTo>
                                <a:lnTo>
                                  <a:pt x="578" y="163"/>
                                </a:lnTo>
                                <a:lnTo>
                                  <a:pt x="675" y="8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" name="Freeform 4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28" y="971"/>
                            <a:ext cx="217" cy="2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84" y="655"/>
                              </a:cxn>
                              <a:cxn ang="0">
                                <a:pos x="451" y="655"/>
                              </a:cxn>
                              <a:cxn ang="0">
                                <a:pos x="386" y="696"/>
                              </a:cxn>
                              <a:cxn ang="0">
                                <a:pos x="227" y="738"/>
                              </a:cxn>
                              <a:cxn ang="0">
                                <a:pos x="97" y="778"/>
                              </a:cxn>
                              <a:cxn ang="0">
                                <a:pos x="0" y="820"/>
                              </a:cxn>
                              <a:cxn ang="0">
                                <a:pos x="66" y="492"/>
                              </a:cxn>
                              <a:cxn ang="0">
                                <a:pos x="161" y="0"/>
                              </a:cxn>
                              <a:cxn ang="0">
                                <a:pos x="194" y="0"/>
                              </a:cxn>
                              <a:cxn ang="0">
                                <a:pos x="227" y="0"/>
                              </a:cxn>
                              <a:cxn ang="0">
                                <a:pos x="227" y="41"/>
                              </a:cxn>
                              <a:cxn ang="0">
                                <a:pos x="257" y="41"/>
                              </a:cxn>
                              <a:cxn ang="0">
                                <a:pos x="290" y="41"/>
                              </a:cxn>
                              <a:cxn ang="0">
                                <a:pos x="323" y="41"/>
                              </a:cxn>
                              <a:cxn ang="0">
                                <a:pos x="323" y="0"/>
                              </a:cxn>
                              <a:cxn ang="0">
                                <a:pos x="355" y="0"/>
                              </a:cxn>
                              <a:cxn ang="0">
                                <a:pos x="386" y="41"/>
                              </a:cxn>
                              <a:cxn ang="0">
                                <a:pos x="418" y="41"/>
                              </a:cxn>
                              <a:cxn ang="0">
                                <a:pos x="451" y="41"/>
                              </a:cxn>
                              <a:cxn ang="0">
                                <a:pos x="484" y="41"/>
                              </a:cxn>
                              <a:cxn ang="0">
                                <a:pos x="516" y="41"/>
                              </a:cxn>
                              <a:cxn ang="0">
                                <a:pos x="547" y="82"/>
                              </a:cxn>
                              <a:cxn ang="0">
                                <a:pos x="580" y="82"/>
                              </a:cxn>
                              <a:cxn ang="0">
                                <a:pos x="612" y="82"/>
                              </a:cxn>
                              <a:cxn ang="0">
                                <a:pos x="580" y="204"/>
                              </a:cxn>
                              <a:cxn ang="0">
                                <a:pos x="580" y="246"/>
                              </a:cxn>
                              <a:cxn ang="0">
                                <a:pos x="580" y="287"/>
                              </a:cxn>
                              <a:cxn ang="0">
                                <a:pos x="484" y="655"/>
                              </a:cxn>
                            </a:cxnLst>
                            <a:rect l="0" t="0" r="r" b="b"/>
                            <a:pathLst>
                              <a:path w="612" h="820">
                                <a:moveTo>
                                  <a:pt x="484" y="655"/>
                                </a:moveTo>
                                <a:lnTo>
                                  <a:pt x="451" y="655"/>
                                </a:lnTo>
                                <a:lnTo>
                                  <a:pt x="386" y="696"/>
                                </a:lnTo>
                                <a:lnTo>
                                  <a:pt x="227" y="738"/>
                                </a:lnTo>
                                <a:lnTo>
                                  <a:pt x="97" y="778"/>
                                </a:lnTo>
                                <a:lnTo>
                                  <a:pt x="0" y="820"/>
                                </a:lnTo>
                                <a:lnTo>
                                  <a:pt x="66" y="492"/>
                                </a:lnTo>
                                <a:lnTo>
                                  <a:pt x="161" y="0"/>
                                </a:lnTo>
                                <a:lnTo>
                                  <a:pt x="194" y="0"/>
                                </a:lnTo>
                                <a:lnTo>
                                  <a:pt x="227" y="0"/>
                                </a:lnTo>
                                <a:lnTo>
                                  <a:pt x="227" y="41"/>
                                </a:lnTo>
                                <a:lnTo>
                                  <a:pt x="257" y="41"/>
                                </a:lnTo>
                                <a:lnTo>
                                  <a:pt x="290" y="41"/>
                                </a:lnTo>
                                <a:lnTo>
                                  <a:pt x="323" y="41"/>
                                </a:lnTo>
                                <a:lnTo>
                                  <a:pt x="323" y="0"/>
                                </a:lnTo>
                                <a:lnTo>
                                  <a:pt x="355" y="0"/>
                                </a:lnTo>
                                <a:lnTo>
                                  <a:pt x="386" y="41"/>
                                </a:lnTo>
                                <a:lnTo>
                                  <a:pt x="418" y="41"/>
                                </a:lnTo>
                                <a:lnTo>
                                  <a:pt x="451" y="41"/>
                                </a:lnTo>
                                <a:lnTo>
                                  <a:pt x="484" y="41"/>
                                </a:lnTo>
                                <a:lnTo>
                                  <a:pt x="516" y="41"/>
                                </a:lnTo>
                                <a:lnTo>
                                  <a:pt x="547" y="82"/>
                                </a:lnTo>
                                <a:lnTo>
                                  <a:pt x="580" y="82"/>
                                </a:lnTo>
                                <a:lnTo>
                                  <a:pt x="612" y="82"/>
                                </a:lnTo>
                                <a:lnTo>
                                  <a:pt x="580" y="204"/>
                                </a:lnTo>
                                <a:lnTo>
                                  <a:pt x="580" y="246"/>
                                </a:lnTo>
                                <a:lnTo>
                                  <a:pt x="580" y="287"/>
                                </a:lnTo>
                                <a:lnTo>
                                  <a:pt x="484" y="655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" name="Freeform 4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28" y="1717"/>
                            <a:ext cx="240" cy="2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77" y="0"/>
                              </a:cxn>
                              <a:cxn ang="0">
                                <a:pos x="645" y="245"/>
                              </a:cxn>
                              <a:cxn ang="0">
                                <a:pos x="612" y="531"/>
                              </a:cxn>
                              <a:cxn ang="0">
                                <a:pos x="580" y="614"/>
                              </a:cxn>
                              <a:cxn ang="0">
                                <a:pos x="580" y="655"/>
                              </a:cxn>
                              <a:cxn ang="0">
                                <a:pos x="548" y="697"/>
                              </a:cxn>
                              <a:cxn ang="0">
                                <a:pos x="516" y="736"/>
                              </a:cxn>
                              <a:cxn ang="0">
                                <a:pos x="484" y="778"/>
                              </a:cxn>
                              <a:cxn ang="0">
                                <a:pos x="484" y="818"/>
                              </a:cxn>
                              <a:cxn ang="0">
                                <a:pos x="451" y="859"/>
                              </a:cxn>
                              <a:cxn ang="0">
                                <a:pos x="418" y="901"/>
                              </a:cxn>
                              <a:cxn ang="0">
                                <a:pos x="388" y="901"/>
                              </a:cxn>
                              <a:cxn ang="0">
                                <a:pos x="355" y="901"/>
                              </a:cxn>
                              <a:cxn ang="0">
                                <a:pos x="323" y="901"/>
                              </a:cxn>
                              <a:cxn ang="0">
                                <a:pos x="290" y="859"/>
                              </a:cxn>
                              <a:cxn ang="0">
                                <a:pos x="227" y="736"/>
                              </a:cxn>
                              <a:cxn ang="0">
                                <a:pos x="161" y="531"/>
                              </a:cxn>
                              <a:cxn ang="0">
                                <a:pos x="98" y="369"/>
                              </a:cxn>
                              <a:cxn ang="0">
                                <a:pos x="98" y="328"/>
                              </a:cxn>
                              <a:cxn ang="0">
                                <a:pos x="66" y="286"/>
                              </a:cxn>
                              <a:cxn ang="0">
                                <a:pos x="98" y="286"/>
                              </a:cxn>
                              <a:cxn ang="0">
                                <a:pos x="66" y="286"/>
                              </a:cxn>
                              <a:cxn ang="0">
                                <a:pos x="66" y="204"/>
                              </a:cxn>
                              <a:cxn ang="0">
                                <a:pos x="33" y="204"/>
                              </a:cxn>
                              <a:cxn ang="0">
                                <a:pos x="33" y="163"/>
                              </a:cxn>
                              <a:cxn ang="0">
                                <a:pos x="33" y="123"/>
                              </a:cxn>
                              <a:cxn ang="0">
                                <a:pos x="0" y="81"/>
                              </a:cxn>
                              <a:cxn ang="0">
                                <a:pos x="33" y="81"/>
                              </a:cxn>
                              <a:cxn ang="0">
                                <a:pos x="66" y="81"/>
                              </a:cxn>
                              <a:cxn ang="0">
                                <a:pos x="129" y="81"/>
                              </a:cxn>
                              <a:cxn ang="0">
                                <a:pos x="161" y="41"/>
                              </a:cxn>
                              <a:cxn ang="0">
                                <a:pos x="194" y="41"/>
                              </a:cxn>
                              <a:cxn ang="0">
                                <a:pos x="227" y="41"/>
                              </a:cxn>
                              <a:cxn ang="0">
                                <a:pos x="258" y="41"/>
                              </a:cxn>
                              <a:cxn ang="0">
                                <a:pos x="290" y="41"/>
                              </a:cxn>
                              <a:cxn ang="0">
                                <a:pos x="323" y="0"/>
                              </a:cxn>
                              <a:cxn ang="0">
                                <a:pos x="355" y="0"/>
                              </a:cxn>
                              <a:cxn ang="0">
                                <a:pos x="388" y="0"/>
                              </a:cxn>
                              <a:cxn ang="0">
                                <a:pos x="418" y="0"/>
                              </a:cxn>
                              <a:cxn ang="0">
                                <a:pos x="548" y="0"/>
                              </a:cxn>
                              <a:cxn ang="0">
                                <a:pos x="677" y="0"/>
                              </a:cxn>
                            </a:cxnLst>
                            <a:rect l="0" t="0" r="r" b="b"/>
                            <a:pathLst>
                              <a:path w="677" h="901">
                                <a:moveTo>
                                  <a:pt x="677" y="0"/>
                                </a:moveTo>
                                <a:lnTo>
                                  <a:pt x="645" y="245"/>
                                </a:lnTo>
                                <a:lnTo>
                                  <a:pt x="612" y="531"/>
                                </a:lnTo>
                                <a:lnTo>
                                  <a:pt x="580" y="614"/>
                                </a:lnTo>
                                <a:lnTo>
                                  <a:pt x="580" y="655"/>
                                </a:lnTo>
                                <a:lnTo>
                                  <a:pt x="548" y="697"/>
                                </a:lnTo>
                                <a:lnTo>
                                  <a:pt x="516" y="736"/>
                                </a:lnTo>
                                <a:lnTo>
                                  <a:pt x="484" y="778"/>
                                </a:lnTo>
                                <a:lnTo>
                                  <a:pt x="484" y="818"/>
                                </a:lnTo>
                                <a:lnTo>
                                  <a:pt x="451" y="859"/>
                                </a:lnTo>
                                <a:lnTo>
                                  <a:pt x="418" y="901"/>
                                </a:lnTo>
                                <a:lnTo>
                                  <a:pt x="388" y="901"/>
                                </a:lnTo>
                                <a:lnTo>
                                  <a:pt x="355" y="901"/>
                                </a:lnTo>
                                <a:lnTo>
                                  <a:pt x="323" y="901"/>
                                </a:lnTo>
                                <a:lnTo>
                                  <a:pt x="290" y="859"/>
                                </a:lnTo>
                                <a:lnTo>
                                  <a:pt x="227" y="736"/>
                                </a:lnTo>
                                <a:lnTo>
                                  <a:pt x="161" y="531"/>
                                </a:lnTo>
                                <a:lnTo>
                                  <a:pt x="98" y="369"/>
                                </a:lnTo>
                                <a:lnTo>
                                  <a:pt x="98" y="328"/>
                                </a:lnTo>
                                <a:lnTo>
                                  <a:pt x="66" y="286"/>
                                </a:lnTo>
                                <a:lnTo>
                                  <a:pt x="98" y="286"/>
                                </a:lnTo>
                                <a:lnTo>
                                  <a:pt x="66" y="286"/>
                                </a:lnTo>
                                <a:lnTo>
                                  <a:pt x="66" y="204"/>
                                </a:lnTo>
                                <a:lnTo>
                                  <a:pt x="33" y="204"/>
                                </a:lnTo>
                                <a:lnTo>
                                  <a:pt x="33" y="163"/>
                                </a:lnTo>
                                <a:lnTo>
                                  <a:pt x="33" y="123"/>
                                </a:lnTo>
                                <a:lnTo>
                                  <a:pt x="0" y="81"/>
                                </a:lnTo>
                                <a:lnTo>
                                  <a:pt x="33" y="81"/>
                                </a:lnTo>
                                <a:lnTo>
                                  <a:pt x="66" y="81"/>
                                </a:lnTo>
                                <a:lnTo>
                                  <a:pt x="129" y="81"/>
                                </a:lnTo>
                                <a:lnTo>
                                  <a:pt x="161" y="41"/>
                                </a:lnTo>
                                <a:lnTo>
                                  <a:pt x="194" y="41"/>
                                </a:lnTo>
                                <a:lnTo>
                                  <a:pt x="227" y="41"/>
                                </a:lnTo>
                                <a:lnTo>
                                  <a:pt x="258" y="41"/>
                                </a:lnTo>
                                <a:lnTo>
                                  <a:pt x="290" y="41"/>
                                </a:lnTo>
                                <a:lnTo>
                                  <a:pt x="323" y="0"/>
                                </a:lnTo>
                                <a:lnTo>
                                  <a:pt x="355" y="0"/>
                                </a:lnTo>
                                <a:lnTo>
                                  <a:pt x="388" y="0"/>
                                </a:lnTo>
                                <a:lnTo>
                                  <a:pt x="418" y="0"/>
                                </a:lnTo>
                                <a:lnTo>
                                  <a:pt x="548" y="0"/>
                                </a:lnTo>
                                <a:lnTo>
                                  <a:pt x="67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" name="Freeform 4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4" y="1665"/>
                            <a:ext cx="239" cy="2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76" y="490"/>
                              </a:cxn>
                              <a:cxn ang="0">
                                <a:pos x="644" y="532"/>
                              </a:cxn>
                              <a:cxn ang="0">
                                <a:pos x="611" y="532"/>
                              </a:cxn>
                              <a:cxn ang="0">
                                <a:pos x="611" y="574"/>
                              </a:cxn>
                              <a:cxn ang="0">
                                <a:pos x="578" y="574"/>
                              </a:cxn>
                              <a:cxn ang="0">
                                <a:pos x="578" y="614"/>
                              </a:cxn>
                              <a:cxn ang="0">
                                <a:pos x="548" y="614"/>
                              </a:cxn>
                              <a:cxn ang="0">
                                <a:pos x="515" y="614"/>
                              </a:cxn>
                              <a:cxn ang="0">
                                <a:pos x="482" y="614"/>
                              </a:cxn>
                              <a:cxn ang="0">
                                <a:pos x="450" y="614"/>
                              </a:cxn>
                              <a:cxn ang="0">
                                <a:pos x="418" y="614"/>
                              </a:cxn>
                              <a:cxn ang="0">
                                <a:pos x="387" y="655"/>
                              </a:cxn>
                              <a:cxn ang="0">
                                <a:pos x="354" y="695"/>
                              </a:cxn>
                              <a:cxn ang="0">
                                <a:pos x="321" y="695"/>
                              </a:cxn>
                              <a:cxn ang="0">
                                <a:pos x="290" y="737"/>
                              </a:cxn>
                              <a:cxn ang="0">
                                <a:pos x="258" y="737"/>
                              </a:cxn>
                              <a:cxn ang="0">
                                <a:pos x="258" y="778"/>
                              </a:cxn>
                              <a:cxn ang="0">
                                <a:pos x="225" y="778"/>
                              </a:cxn>
                              <a:cxn ang="0">
                                <a:pos x="193" y="778"/>
                              </a:cxn>
                              <a:cxn ang="0">
                                <a:pos x="161" y="778"/>
                              </a:cxn>
                              <a:cxn ang="0">
                                <a:pos x="129" y="778"/>
                              </a:cxn>
                              <a:cxn ang="0">
                                <a:pos x="97" y="778"/>
                              </a:cxn>
                              <a:cxn ang="0">
                                <a:pos x="97" y="737"/>
                              </a:cxn>
                              <a:cxn ang="0">
                                <a:pos x="64" y="737"/>
                              </a:cxn>
                              <a:cxn ang="0">
                                <a:pos x="64" y="778"/>
                              </a:cxn>
                              <a:cxn ang="0">
                                <a:pos x="33" y="778"/>
                              </a:cxn>
                              <a:cxn ang="0">
                                <a:pos x="0" y="778"/>
                              </a:cxn>
                              <a:cxn ang="0">
                                <a:pos x="0" y="737"/>
                              </a:cxn>
                              <a:cxn ang="0">
                                <a:pos x="0" y="695"/>
                              </a:cxn>
                              <a:cxn ang="0">
                                <a:pos x="0" y="655"/>
                              </a:cxn>
                              <a:cxn ang="0">
                                <a:pos x="0" y="614"/>
                              </a:cxn>
                              <a:cxn ang="0">
                                <a:pos x="0" y="574"/>
                              </a:cxn>
                              <a:cxn ang="0">
                                <a:pos x="33" y="490"/>
                              </a:cxn>
                              <a:cxn ang="0">
                                <a:pos x="33" y="204"/>
                              </a:cxn>
                              <a:cxn ang="0">
                                <a:pos x="33" y="123"/>
                              </a:cxn>
                              <a:cxn ang="0">
                                <a:pos x="129" y="0"/>
                              </a:cxn>
                              <a:cxn ang="0">
                                <a:pos x="161" y="0"/>
                              </a:cxn>
                              <a:cxn ang="0">
                                <a:pos x="193" y="40"/>
                              </a:cxn>
                              <a:cxn ang="0">
                                <a:pos x="193" y="82"/>
                              </a:cxn>
                              <a:cxn ang="0">
                                <a:pos x="225" y="82"/>
                              </a:cxn>
                              <a:cxn ang="0">
                                <a:pos x="258" y="82"/>
                              </a:cxn>
                              <a:cxn ang="0">
                                <a:pos x="290" y="123"/>
                              </a:cxn>
                              <a:cxn ang="0">
                                <a:pos x="387" y="163"/>
                              </a:cxn>
                              <a:cxn ang="0">
                                <a:pos x="418" y="204"/>
                              </a:cxn>
                              <a:cxn ang="0">
                                <a:pos x="450" y="204"/>
                              </a:cxn>
                              <a:cxn ang="0">
                                <a:pos x="482" y="163"/>
                              </a:cxn>
                              <a:cxn ang="0">
                                <a:pos x="515" y="163"/>
                              </a:cxn>
                              <a:cxn ang="0">
                                <a:pos x="548" y="163"/>
                              </a:cxn>
                              <a:cxn ang="0">
                                <a:pos x="578" y="163"/>
                              </a:cxn>
                              <a:cxn ang="0">
                                <a:pos x="611" y="163"/>
                              </a:cxn>
                              <a:cxn ang="0">
                                <a:pos x="644" y="163"/>
                              </a:cxn>
                              <a:cxn ang="0">
                                <a:pos x="644" y="204"/>
                              </a:cxn>
                              <a:cxn ang="0">
                                <a:pos x="611" y="204"/>
                              </a:cxn>
                              <a:cxn ang="0">
                                <a:pos x="611" y="246"/>
                              </a:cxn>
                              <a:cxn ang="0">
                                <a:pos x="578" y="246"/>
                              </a:cxn>
                              <a:cxn ang="0">
                                <a:pos x="578" y="286"/>
                              </a:cxn>
                              <a:cxn ang="0">
                                <a:pos x="611" y="328"/>
                              </a:cxn>
                              <a:cxn ang="0">
                                <a:pos x="611" y="368"/>
                              </a:cxn>
                              <a:cxn ang="0">
                                <a:pos x="611" y="409"/>
                              </a:cxn>
                              <a:cxn ang="0">
                                <a:pos x="644" y="409"/>
                              </a:cxn>
                              <a:cxn ang="0">
                                <a:pos x="644" y="490"/>
                              </a:cxn>
                              <a:cxn ang="0">
                                <a:pos x="676" y="490"/>
                              </a:cxn>
                            </a:cxnLst>
                            <a:rect l="0" t="0" r="r" b="b"/>
                            <a:pathLst>
                              <a:path w="676" h="778">
                                <a:moveTo>
                                  <a:pt x="676" y="490"/>
                                </a:moveTo>
                                <a:lnTo>
                                  <a:pt x="644" y="532"/>
                                </a:lnTo>
                                <a:lnTo>
                                  <a:pt x="611" y="532"/>
                                </a:lnTo>
                                <a:lnTo>
                                  <a:pt x="611" y="574"/>
                                </a:lnTo>
                                <a:lnTo>
                                  <a:pt x="578" y="574"/>
                                </a:lnTo>
                                <a:lnTo>
                                  <a:pt x="578" y="614"/>
                                </a:lnTo>
                                <a:lnTo>
                                  <a:pt x="548" y="614"/>
                                </a:lnTo>
                                <a:lnTo>
                                  <a:pt x="515" y="614"/>
                                </a:lnTo>
                                <a:lnTo>
                                  <a:pt x="482" y="614"/>
                                </a:lnTo>
                                <a:lnTo>
                                  <a:pt x="450" y="614"/>
                                </a:lnTo>
                                <a:lnTo>
                                  <a:pt x="418" y="614"/>
                                </a:lnTo>
                                <a:lnTo>
                                  <a:pt x="387" y="655"/>
                                </a:lnTo>
                                <a:lnTo>
                                  <a:pt x="354" y="695"/>
                                </a:lnTo>
                                <a:lnTo>
                                  <a:pt x="321" y="695"/>
                                </a:lnTo>
                                <a:lnTo>
                                  <a:pt x="290" y="737"/>
                                </a:lnTo>
                                <a:lnTo>
                                  <a:pt x="258" y="737"/>
                                </a:lnTo>
                                <a:lnTo>
                                  <a:pt x="258" y="778"/>
                                </a:lnTo>
                                <a:lnTo>
                                  <a:pt x="225" y="778"/>
                                </a:lnTo>
                                <a:lnTo>
                                  <a:pt x="193" y="778"/>
                                </a:lnTo>
                                <a:lnTo>
                                  <a:pt x="161" y="778"/>
                                </a:lnTo>
                                <a:lnTo>
                                  <a:pt x="129" y="778"/>
                                </a:lnTo>
                                <a:lnTo>
                                  <a:pt x="97" y="778"/>
                                </a:lnTo>
                                <a:lnTo>
                                  <a:pt x="97" y="737"/>
                                </a:lnTo>
                                <a:lnTo>
                                  <a:pt x="64" y="737"/>
                                </a:lnTo>
                                <a:lnTo>
                                  <a:pt x="64" y="778"/>
                                </a:lnTo>
                                <a:lnTo>
                                  <a:pt x="33" y="778"/>
                                </a:lnTo>
                                <a:lnTo>
                                  <a:pt x="0" y="778"/>
                                </a:lnTo>
                                <a:lnTo>
                                  <a:pt x="0" y="737"/>
                                </a:lnTo>
                                <a:lnTo>
                                  <a:pt x="0" y="695"/>
                                </a:lnTo>
                                <a:lnTo>
                                  <a:pt x="0" y="655"/>
                                </a:lnTo>
                                <a:lnTo>
                                  <a:pt x="0" y="614"/>
                                </a:lnTo>
                                <a:lnTo>
                                  <a:pt x="0" y="574"/>
                                </a:lnTo>
                                <a:lnTo>
                                  <a:pt x="33" y="490"/>
                                </a:lnTo>
                                <a:lnTo>
                                  <a:pt x="33" y="204"/>
                                </a:lnTo>
                                <a:lnTo>
                                  <a:pt x="33" y="123"/>
                                </a:lnTo>
                                <a:lnTo>
                                  <a:pt x="129" y="0"/>
                                </a:lnTo>
                                <a:lnTo>
                                  <a:pt x="161" y="0"/>
                                </a:lnTo>
                                <a:lnTo>
                                  <a:pt x="193" y="40"/>
                                </a:lnTo>
                                <a:lnTo>
                                  <a:pt x="193" y="82"/>
                                </a:lnTo>
                                <a:lnTo>
                                  <a:pt x="225" y="82"/>
                                </a:lnTo>
                                <a:lnTo>
                                  <a:pt x="258" y="82"/>
                                </a:lnTo>
                                <a:lnTo>
                                  <a:pt x="290" y="123"/>
                                </a:lnTo>
                                <a:lnTo>
                                  <a:pt x="387" y="163"/>
                                </a:lnTo>
                                <a:lnTo>
                                  <a:pt x="418" y="204"/>
                                </a:lnTo>
                                <a:lnTo>
                                  <a:pt x="450" y="204"/>
                                </a:lnTo>
                                <a:lnTo>
                                  <a:pt x="482" y="163"/>
                                </a:lnTo>
                                <a:lnTo>
                                  <a:pt x="515" y="163"/>
                                </a:lnTo>
                                <a:lnTo>
                                  <a:pt x="548" y="163"/>
                                </a:lnTo>
                                <a:lnTo>
                                  <a:pt x="578" y="163"/>
                                </a:lnTo>
                                <a:lnTo>
                                  <a:pt x="611" y="163"/>
                                </a:lnTo>
                                <a:lnTo>
                                  <a:pt x="644" y="163"/>
                                </a:lnTo>
                                <a:lnTo>
                                  <a:pt x="644" y="204"/>
                                </a:lnTo>
                                <a:lnTo>
                                  <a:pt x="611" y="204"/>
                                </a:lnTo>
                                <a:lnTo>
                                  <a:pt x="611" y="246"/>
                                </a:lnTo>
                                <a:lnTo>
                                  <a:pt x="578" y="246"/>
                                </a:lnTo>
                                <a:lnTo>
                                  <a:pt x="578" y="286"/>
                                </a:lnTo>
                                <a:lnTo>
                                  <a:pt x="611" y="328"/>
                                </a:lnTo>
                                <a:lnTo>
                                  <a:pt x="611" y="368"/>
                                </a:lnTo>
                                <a:lnTo>
                                  <a:pt x="611" y="409"/>
                                </a:lnTo>
                                <a:lnTo>
                                  <a:pt x="644" y="409"/>
                                </a:lnTo>
                                <a:lnTo>
                                  <a:pt x="644" y="490"/>
                                </a:lnTo>
                                <a:lnTo>
                                  <a:pt x="676" y="49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" name="Freeform 4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29" y="1592"/>
                            <a:ext cx="365" cy="1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76" y="84"/>
                              </a:cxn>
                              <a:cxn ang="0">
                                <a:pos x="708" y="84"/>
                              </a:cxn>
                              <a:cxn ang="0">
                                <a:pos x="740" y="123"/>
                              </a:cxn>
                              <a:cxn ang="0">
                                <a:pos x="772" y="123"/>
                              </a:cxn>
                              <a:cxn ang="0">
                                <a:pos x="837" y="123"/>
                              </a:cxn>
                              <a:cxn ang="0">
                                <a:pos x="901" y="165"/>
                              </a:cxn>
                              <a:cxn ang="0">
                                <a:pos x="965" y="206"/>
                              </a:cxn>
                              <a:cxn ang="0">
                                <a:pos x="965" y="287"/>
                              </a:cxn>
                              <a:cxn ang="0">
                                <a:pos x="998" y="370"/>
                              </a:cxn>
                              <a:cxn ang="0">
                                <a:pos x="998" y="492"/>
                              </a:cxn>
                              <a:cxn ang="0">
                                <a:pos x="837" y="492"/>
                              </a:cxn>
                              <a:cxn ang="0">
                                <a:pos x="676" y="492"/>
                              </a:cxn>
                              <a:cxn ang="0">
                                <a:pos x="418" y="492"/>
                              </a:cxn>
                              <a:cxn ang="0">
                                <a:pos x="354" y="492"/>
                              </a:cxn>
                              <a:cxn ang="0">
                                <a:pos x="290" y="534"/>
                              </a:cxn>
                              <a:cxn ang="0">
                                <a:pos x="226" y="534"/>
                              </a:cxn>
                              <a:cxn ang="0">
                                <a:pos x="160" y="534"/>
                              </a:cxn>
                              <a:cxn ang="0">
                                <a:pos x="65" y="573"/>
                              </a:cxn>
                              <a:cxn ang="0">
                                <a:pos x="0" y="573"/>
                              </a:cxn>
                              <a:cxn ang="0">
                                <a:pos x="32" y="534"/>
                              </a:cxn>
                              <a:cxn ang="0">
                                <a:pos x="65" y="492"/>
                              </a:cxn>
                              <a:cxn ang="0">
                                <a:pos x="65" y="411"/>
                              </a:cxn>
                              <a:cxn ang="0">
                                <a:pos x="32" y="370"/>
                              </a:cxn>
                              <a:cxn ang="0">
                                <a:pos x="0" y="287"/>
                              </a:cxn>
                              <a:cxn ang="0">
                                <a:pos x="32" y="206"/>
                              </a:cxn>
                              <a:cxn ang="0">
                                <a:pos x="65" y="165"/>
                              </a:cxn>
                              <a:cxn ang="0">
                                <a:pos x="129" y="123"/>
                              </a:cxn>
                              <a:cxn ang="0">
                                <a:pos x="193" y="123"/>
                              </a:cxn>
                              <a:cxn ang="0">
                                <a:pos x="257" y="123"/>
                              </a:cxn>
                              <a:cxn ang="0">
                                <a:pos x="290" y="84"/>
                              </a:cxn>
                              <a:cxn ang="0">
                                <a:pos x="290" y="0"/>
                              </a:cxn>
                              <a:cxn ang="0">
                                <a:pos x="354" y="0"/>
                              </a:cxn>
                              <a:cxn ang="0">
                                <a:pos x="418" y="42"/>
                              </a:cxn>
                              <a:cxn ang="0">
                                <a:pos x="483" y="84"/>
                              </a:cxn>
                              <a:cxn ang="0">
                                <a:pos x="547" y="84"/>
                              </a:cxn>
                              <a:cxn ang="0">
                                <a:pos x="611" y="123"/>
                              </a:cxn>
                              <a:cxn ang="0">
                                <a:pos x="644" y="123"/>
                              </a:cxn>
                            </a:cxnLst>
                            <a:rect l="0" t="0" r="r" b="b"/>
                            <a:pathLst>
                              <a:path w="1029" h="573">
                                <a:moveTo>
                                  <a:pt x="644" y="84"/>
                                </a:moveTo>
                                <a:lnTo>
                                  <a:pt x="676" y="84"/>
                                </a:lnTo>
                                <a:lnTo>
                                  <a:pt x="676" y="123"/>
                                </a:lnTo>
                                <a:lnTo>
                                  <a:pt x="708" y="84"/>
                                </a:lnTo>
                                <a:lnTo>
                                  <a:pt x="740" y="84"/>
                                </a:lnTo>
                                <a:lnTo>
                                  <a:pt x="740" y="123"/>
                                </a:lnTo>
                                <a:lnTo>
                                  <a:pt x="740" y="165"/>
                                </a:lnTo>
                                <a:lnTo>
                                  <a:pt x="772" y="123"/>
                                </a:lnTo>
                                <a:lnTo>
                                  <a:pt x="804" y="123"/>
                                </a:lnTo>
                                <a:lnTo>
                                  <a:pt x="837" y="123"/>
                                </a:lnTo>
                                <a:lnTo>
                                  <a:pt x="869" y="165"/>
                                </a:lnTo>
                                <a:lnTo>
                                  <a:pt x="901" y="165"/>
                                </a:lnTo>
                                <a:lnTo>
                                  <a:pt x="933" y="165"/>
                                </a:lnTo>
                                <a:lnTo>
                                  <a:pt x="965" y="206"/>
                                </a:lnTo>
                                <a:lnTo>
                                  <a:pt x="965" y="246"/>
                                </a:lnTo>
                                <a:lnTo>
                                  <a:pt x="965" y="287"/>
                                </a:lnTo>
                                <a:lnTo>
                                  <a:pt x="965" y="328"/>
                                </a:lnTo>
                                <a:lnTo>
                                  <a:pt x="998" y="370"/>
                                </a:lnTo>
                                <a:lnTo>
                                  <a:pt x="1029" y="451"/>
                                </a:lnTo>
                                <a:lnTo>
                                  <a:pt x="998" y="492"/>
                                </a:lnTo>
                                <a:lnTo>
                                  <a:pt x="933" y="492"/>
                                </a:lnTo>
                                <a:lnTo>
                                  <a:pt x="837" y="492"/>
                                </a:lnTo>
                                <a:lnTo>
                                  <a:pt x="708" y="492"/>
                                </a:lnTo>
                                <a:lnTo>
                                  <a:pt x="676" y="492"/>
                                </a:lnTo>
                                <a:lnTo>
                                  <a:pt x="547" y="492"/>
                                </a:lnTo>
                                <a:lnTo>
                                  <a:pt x="418" y="492"/>
                                </a:lnTo>
                                <a:lnTo>
                                  <a:pt x="387" y="492"/>
                                </a:lnTo>
                                <a:lnTo>
                                  <a:pt x="354" y="492"/>
                                </a:lnTo>
                                <a:lnTo>
                                  <a:pt x="322" y="492"/>
                                </a:lnTo>
                                <a:lnTo>
                                  <a:pt x="290" y="534"/>
                                </a:lnTo>
                                <a:lnTo>
                                  <a:pt x="257" y="534"/>
                                </a:lnTo>
                                <a:lnTo>
                                  <a:pt x="226" y="534"/>
                                </a:lnTo>
                                <a:lnTo>
                                  <a:pt x="193" y="534"/>
                                </a:lnTo>
                                <a:lnTo>
                                  <a:pt x="160" y="534"/>
                                </a:lnTo>
                                <a:lnTo>
                                  <a:pt x="129" y="573"/>
                                </a:lnTo>
                                <a:lnTo>
                                  <a:pt x="65" y="573"/>
                                </a:lnTo>
                                <a:lnTo>
                                  <a:pt x="32" y="573"/>
                                </a:lnTo>
                                <a:lnTo>
                                  <a:pt x="0" y="573"/>
                                </a:lnTo>
                                <a:lnTo>
                                  <a:pt x="0" y="534"/>
                                </a:lnTo>
                                <a:lnTo>
                                  <a:pt x="32" y="534"/>
                                </a:lnTo>
                                <a:lnTo>
                                  <a:pt x="32" y="492"/>
                                </a:lnTo>
                                <a:lnTo>
                                  <a:pt x="65" y="492"/>
                                </a:lnTo>
                                <a:lnTo>
                                  <a:pt x="65" y="451"/>
                                </a:lnTo>
                                <a:lnTo>
                                  <a:pt x="65" y="411"/>
                                </a:lnTo>
                                <a:lnTo>
                                  <a:pt x="65" y="370"/>
                                </a:lnTo>
                                <a:lnTo>
                                  <a:pt x="32" y="370"/>
                                </a:lnTo>
                                <a:lnTo>
                                  <a:pt x="32" y="328"/>
                                </a:lnTo>
                                <a:lnTo>
                                  <a:pt x="0" y="287"/>
                                </a:lnTo>
                                <a:lnTo>
                                  <a:pt x="0" y="246"/>
                                </a:lnTo>
                                <a:lnTo>
                                  <a:pt x="32" y="206"/>
                                </a:lnTo>
                                <a:lnTo>
                                  <a:pt x="65" y="206"/>
                                </a:lnTo>
                                <a:lnTo>
                                  <a:pt x="65" y="165"/>
                                </a:lnTo>
                                <a:lnTo>
                                  <a:pt x="97" y="123"/>
                                </a:lnTo>
                                <a:lnTo>
                                  <a:pt x="129" y="123"/>
                                </a:lnTo>
                                <a:lnTo>
                                  <a:pt x="160" y="84"/>
                                </a:lnTo>
                                <a:lnTo>
                                  <a:pt x="193" y="123"/>
                                </a:lnTo>
                                <a:lnTo>
                                  <a:pt x="226" y="123"/>
                                </a:lnTo>
                                <a:lnTo>
                                  <a:pt x="257" y="123"/>
                                </a:lnTo>
                                <a:lnTo>
                                  <a:pt x="257" y="84"/>
                                </a:lnTo>
                                <a:lnTo>
                                  <a:pt x="290" y="84"/>
                                </a:lnTo>
                                <a:lnTo>
                                  <a:pt x="290" y="42"/>
                                </a:lnTo>
                                <a:lnTo>
                                  <a:pt x="290" y="0"/>
                                </a:lnTo>
                                <a:lnTo>
                                  <a:pt x="322" y="42"/>
                                </a:lnTo>
                                <a:lnTo>
                                  <a:pt x="354" y="0"/>
                                </a:lnTo>
                                <a:lnTo>
                                  <a:pt x="387" y="42"/>
                                </a:lnTo>
                                <a:lnTo>
                                  <a:pt x="418" y="42"/>
                                </a:lnTo>
                                <a:lnTo>
                                  <a:pt x="450" y="42"/>
                                </a:lnTo>
                                <a:lnTo>
                                  <a:pt x="483" y="84"/>
                                </a:lnTo>
                                <a:lnTo>
                                  <a:pt x="515" y="84"/>
                                </a:lnTo>
                                <a:lnTo>
                                  <a:pt x="547" y="84"/>
                                </a:lnTo>
                                <a:lnTo>
                                  <a:pt x="580" y="123"/>
                                </a:lnTo>
                                <a:lnTo>
                                  <a:pt x="611" y="123"/>
                                </a:lnTo>
                                <a:lnTo>
                                  <a:pt x="644" y="165"/>
                                </a:lnTo>
                                <a:lnTo>
                                  <a:pt x="644" y="123"/>
                                </a:lnTo>
                                <a:lnTo>
                                  <a:pt x="644" y="8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1" name="Freeform 4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5" y="1392"/>
                            <a:ext cx="216" cy="27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6" y="1067"/>
                              </a:cxn>
                              <a:cxn ang="0">
                                <a:pos x="322" y="984"/>
                              </a:cxn>
                              <a:cxn ang="0">
                                <a:pos x="289" y="944"/>
                              </a:cxn>
                              <a:cxn ang="0">
                                <a:pos x="258" y="944"/>
                              </a:cxn>
                              <a:cxn ang="0">
                                <a:pos x="258" y="902"/>
                              </a:cxn>
                              <a:cxn ang="0">
                                <a:pos x="258" y="862"/>
                              </a:cxn>
                              <a:cxn ang="0">
                                <a:pos x="226" y="862"/>
                              </a:cxn>
                              <a:cxn ang="0">
                                <a:pos x="226" y="820"/>
                              </a:cxn>
                              <a:cxn ang="0">
                                <a:pos x="226" y="779"/>
                              </a:cxn>
                              <a:cxn ang="0">
                                <a:pos x="193" y="779"/>
                              </a:cxn>
                              <a:cxn ang="0">
                                <a:pos x="193" y="739"/>
                              </a:cxn>
                              <a:cxn ang="0">
                                <a:pos x="161" y="739"/>
                              </a:cxn>
                              <a:cxn ang="0">
                                <a:pos x="32" y="616"/>
                              </a:cxn>
                              <a:cxn ang="0">
                                <a:pos x="32" y="574"/>
                              </a:cxn>
                              <a:cxn ang="0">
                                <a:pos x="0" y="574"/>
                              </a:cxn>
                              <a:cxn ang="0">
                                <a:pos x="0" y="534"/>
                              </a:cxn>
                              <a:cxn ang="0">
                                <a:pos x="0" y="492"/>
                              </a:cxn>
                              <a:cxn ang="0">
                                <a:pos x="65" y="370"/>
                              </a:cxn>
                              <a:cxn ang="0">
                                <a:pos x="258" y="84"/>
                              </a:cxn>
                              <a:cxn ang="0">
                                <a:pos x="289" y="42"/>
                              </a:cxn>
                              <a:cxn ang="0">
                                <a:pos x="289" y="0"/>
                              </a:cxn>
                              <a:cxn ang="0">
                                <a:pos x="322" y="0"/>
                              </a:cxn>
                              <a:cxn ang="0">
                                <a:pos x="355" y="0"/>
                              </a:cxn>
                              <a:cxn ang="0">
                                <a:pos x="386" y="0"/>
                              </a:cxn>
                              <a:cxn ang="0">
                                <a:pos x="418" y="0"/>
                              </a:cxn>
                              <a:cxn ang="0">
                                <a:pos x="450" y="0"/>
                              </a:cxn>
                              <a:cxn ang="0">
                                <a:pos x="483" y="42"/>
                              </a:cxn>
                              <a:cxn ang="0">
                                <a:pos x="546" y="42"/>
                              </a:cxn>
                              <a:cxn ang="0">
                                <a:pos x="579" y="42"/>
                              </a:cxn>
                              <a:cxn ang="0">
                                <a:pos x="612" y="42"/>
                              </a:cxn>
                              <a:cxn ang="0">
                                <a:pos x="612" y="84"/>
                              </a:cxn>
                              <a:cxn ang="0">
                                <a:pos x="612" y="288"/>
                              </a:cxn>
                              <a:cxn ang="0">
                                <a:pos x="579" y="370"/>
                              </a:cxn>
                              <a:cxn ang="0">
                                <a:pos x="579" y="411"/>
                              </a:cxn>
                              <a:cxn ang="0">
                                <a:pos x="516" y="616"/>
                              </a:cxn>
                              <a:cxn ang="0">
                                <a:pos x="450" y="862"/>
                              </a:cxn>
                              <a:cxn ang="0">
                                <a:pos x="386" y="984"/>
                              </a:cxn>
                              <a:cxn ang="0">
                                <a:pos x="386" y="1067"/>
                              </a:cxn>
                            </a:cxnLst>
                            <a:rect l="0" t="0" r="r" b="b"/>
                            <a:pathLst>
                              <a:path w="612" h="1067">
                                <a:moveTo>
                                  <a:pt x="386" y="1067"/>
                                </a:moveTo>
                                <a:lnTo>
                                  <a:pt x="322" y="984"/>
                                </a:lnTo>
                                <a:lnTo>
                                  <a:pt x="289" y="944"/>
                                </a:lnTo>
                                <a:lnTo>
                                  <a:pt x="258" y="944"/>
                                </a:lnTo>
                                <a:lnTo>
                                  <a:pt x="258" y="902"/>
                                </a:lnTo>
                                <a:lnTo>
                                  <a:pt x="258" y="862"/>
                                </a:lnTo>
                                <a:lnTo>
                                  <a:pt x="226" y="862"/>
                                </a:lnTo>
                                <a:lnTo>
                                  <a:pt x="226" y="820"/>
                                </a:lnTo>
                                <a:lnTo>
                                  <a:pt x="226" y="779"/>
                                </a:lnTo>
                                <a:lnTo>
                                  <a:pt x="193" y="779"/>
                                </a:lnTo>
                                <a:lnTo>
                                  <a:pt x="193" y="739"/>
                                </a:lnTo>
                                <a:lnTo>
                                  <a:pt x="161" y="739"/>
                                </a:lnTo>
                                <a:lnTo>
                                  <a:pt x="32" y="616"/>
                                </a:lnTo>
                                <a:lnTo>
                                  <a:pt x="32" y="574"/>
                                </a:lnTo>
                                <a:lnTo>
                                  <a:pt x="0" y="574"/>
                                </a:lnTo>
                                <a:lnTo>
                                  <a:pt x="0" y="534"/>
                                </a:lnTo>
                                <a:lnTo>
                                  <a:pt x="0" y="492"/>
                                </a:lnTo>
                                <a:lnTo>
                                  <a:pt x="65" y="370"/>
                                </a:lnTo>
                                <a:lnTo>
                                  <a:pt x="258" y="84"/>
                                </a:lnTo>
                                <a:lnTo>
                                  <a:pt x="289" y="42"/>
                                </a:lnTo>
                                <a:lnTo>
                                  <a:pt x="289" y="0"/>
                                </a:lnTo>
                                <a:lnTo>
                                  <a:pt x="322" y="0"/>
                                </a:lnTo>
                                <a:lnTo>
                                  <a:pt x="355" y="0"/>
                                </a:lnTo>
                                <a:lnTo>
                                  <a:pt x="386" y="0"/>
                                </a:lnTo>
                                <a:lnTo>
                                  <a:pt x="418" y="0"/>
                                </a:lnTo>
                                <a:lnTo>
                                  <a:pt x="450" y="0"/>
                                </a:lnTo>
                                <a:lnTo>
                                  <a:pt x="483" y="42"/>
                                </a:lnTo>
                                <a:lnTo>
                                  <a:pt x="546" y="42"/>
                                </a:lnTo>
                                <a:lnTo>
                                  <a:pt x="579" y="42"/>
                                </a:lnTo>
                                <a:lnTo>
                                  <a:pt x="612" y="42"/>
                                </a:lnTo>
                                <a:lnTo>
                                  <a:pt x="612" y="84"/>
                                </a:lnTo>
                                <a:lnTo>
                                  <a:pt x="612" y="288"/>
                                </a:lnTo>
                                <a:lnTo>
                                  <a:pt x="579" y="370"/>
                                </a:lnTo>
                                <a:lnTo>
                                  <a:pt x="579" y="411"/>
                                </a:lnTo>
                                <a:lnTo>
                                  <a:pt x="516" y="616"/>
                                </a:lnTo>
                                <a:lnTo>
                                  <a:pt x="450" y="862"/>
                                </a:lnTo>
                                <a:lnTo>
                                  <a:pt x="386" y="984"/>
                                </a:lnTo>
                                <a:lnTo>
                                  <a:pt x="386" y="106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" name="Freeform 4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7" y="1393"/>
                            <a:ext cx="273" cy="5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79" y="1884"/>
                              </a:cxn>
                              <a:cxn ang="0">
                                <a:pos x="514" y="1884"/>
                              </a:cxn>
                              <a:cxn ang="0">
                                <a:pos x="451" y="1884"/>
                              </a:cxn>
                              <a:cxn ang="0">
                                <a:pos x="386" y="1925"/>
                              </a:cxn>
                              <a:cxn ang="0">
                                <a:pos x="354" y="2007"/>
                              </a:cxn>
                              <a:cxn ang="0">
                                <a:pos x="290" y="2007"/>
                              </a:cxn>
                              <a:cxn ang="0">
                                <a:pos x="226" y="2049"/>
                              </a:cxn>
                              <a:cxn ang="0">
                                <a:pos x="161" y="2049"/>
                              </a:cxn>
                              <a:cxn ang="0">
                                <a:pos x="129" y="2007"/>
                              </a:cxn>
                              <a:cxn ang="0">
                                <a:pos x="129" y="1925"/>
                              </a:cxn>
                              <a:cxn ang="0">
                                <a:pos x="97" y="1884"/>
                              </a:cxn>
                              <a:cxn ang="0">
                                <a:pos x="33" y="1844"/>
                              </a:cxn>
                              <a:cxn ang="0">
                                <a:pos x="0" y="1679"/>
                              </a:cxn>
                              <a:cxn ang="0">
                                <a:pos x="64" y="1271"/>
                              </a:cxn>
                              <a:cxn ang="0">
                                <a:pos x="193" y="778"/>
                              </a:cxn>
                              <a:cxn ang="0">
                                <a:pos x="290" y="83"/>
                              </a:cxn>
                              <a:cxn ang="0">
                                <a:pos x="290" y="0"/>
                              </a:cxn>
                              <a:cxn ang="0">
                                <a:pos x="354" y="0"/>
                              </a:cxn>
                              <a:cxn ang="0">
                                <a:pos x="386" y="41"/>
                              </a:cxn>
                              <a:cxn ang="0">
                                <a:pos x="451" y="41"/>
                              </a:cxn>
                              <a:cxn ang="0">
                                <a:pos x="514" y="41"/>
                              </a:cxn>
                              <a:cxn ang="0">
                                <a:pos x="675" y="0"/>
                              </a:cxn>
                              <a:cxn ang="0">
                                <a:pos x="643" y="83"/>
                              </a:cxn>
                              <a:cxn ang="0">
                                <a:pos x="386" y="492"/>
                              </a:cxn>
                              <a:cxn ang="0">
                                <a:pos x="386" y="574"/>
                              </a:cxn>
                              <a:cxn ang="0">
                                <a:pos x="418" y="615"/>
                              </a:cxn>
                              <a:cxn ang="0">
                                <a:pos x="579" y="738"/>
                              </a:cxn>
                              <a:cxn ang="0">
                                <a:pos x="611" y="778"/>
                              </a:cxn>
                              <a:cxn ang="0">
                                <a:pos x="611" y="861"/>
                              </a:cxn>
                              <a:cxn ang="0">
                                <a:pos x="643" y="901"/>
                              </a:cxn>
                              <a:cxn ang="0">
                                <a:pos x="675" y="943"/>
                              </a:cxn>
                              <a:cxn ang="0">
                                <a:pos x="771" y="1066"/>
                              </a:cxn>
                              <a:cxn ang="0">
                                <a:pos x="643" y="1189"/>
                              </a:cxn>
                              <a:cxn ang="0">
                                <a:pos x="643" y="1557"/>
                              </a:cxn>
                              <a:cxn ang="0">
                                <a:pos x="611" y="1679"/>
                              </a:cxn>
                              <a:cxn ang="0">
                                <a:pos x="611" y="1761"/>
                              </a:cxn>
                              <a:cxn ang="0">
                                <a:pos x="611" y="1844"/>
                              </a:cxn>
                            </a:cxnLst>
                            <a:rect l="0" t="0" r="r" b="b"/>
                            <a:pathLst>
                              <a:path w="771" h="2049">
                                <a:moveTo>
                                  <a:pt x="611" y="1844"/>
                                </a:moveTo>
                                <a:lnTo>
                                  <a:pt x="579" y="1884"/>
                                </a:lnTo>
                                <a:lnTo>
                                  <a:pt x="547" y="1884"/>
                                </a:lnTo>
                                <a:lnTo>
                                  <a:pt x="514" y="1884"/>
                                </a:lnTo>
                                <a:lnTo>
                                  <a:pt x="483" y="1884"/>
                                </a:lnTo>
                                <a:lnTo>
                                  <a:pt x="451" y="1884"/>
                                </a:lnTo>
                                <a:lnTo>
                                  <a:pt x="418" y="1884"/>
                                </a:lnTo>
                                <a:lnTo>
                                  <a:pt x="386" y="1925"/>
                                </a:lnTo>
                                <a:lnTo>
                                  <a:pt x="386" y="1967"/>
                                </a:lnTo>
                                <a:lnTo>
                                  <a:pt x="354" y="2007"/>
                                </a:lnTo>
                                <a:lnTo>
                                  <a:pt x="321" y="2007"/>
                                </a:lnTo>
                                <a:lnTo>
                                  <a:pt x="290" y="2007"/>
                                </a:lnTo>
                                <a:lnTo>
                                  <a:pt x="257" y="2007"/>
                                </a:lnTo>
                                <a:lnTo>
                                  <a:pt x="226" y="2049"/>
                                </a:lnTo>
                                <a:lnTo>
                                  <a:pt x="193" y="2049"/>
                                </a:lnTo>
                                <a:lnTo>
                                  <a:pt x="161" y="2049"/>
                                </a:lnTo>
                                <a:lnTo>
                                  <a:pt x="129" y="2049"/>
                                </a:lnTo>
                                <a:lnTo>
                                  <a:pt x="129" y="2007"/>
                                </a:lnTo>
                                <a:lnTo>
                                  <a:pt x="129" y="1967"/>
                                </a:lnTo>
                                <a:lnTo>
                                  <a:pt x="129" y="1925"/>
                                </a:lnTo>
                                <a:lnTo>
                                  <a:pt x="97" y="1925"/>
                                </a:lnTo>
                                <a:lnTo>
                                  <a:pt x="97" y="1884"/>
                                </a:lnTo>
                                <a:lnTo>
                                  <a:pt x="64" y="1884"/>
                                </a:lnTo>
                                <a:lnTo>
                                  <a:pt x="33" y="1844"/>
                                </a:lnTo>
                                <a:lnTo>
                                  <a:pt x="33" y="1802"/>
                                </a:lnTo>
                                <a:lnTo>
                                  <a:pt x="0" y="1679"/>
                                </a:lnTo>
                                <a:lnTo>
                                  <a:pt x="33" y="1475"/>
                                </a:lnTo>
                                <a:lnTo>
                                  <a:pt x="64" y="1271"/>
                                </a:lnTo>
                                <a:lnTo>
                                  <a:pt x="97" y="1189"/>
                                </a:lnTo>
                                <a:lnTo>
                                  <a:pt x="193" y="778"/>
                                </a:lnTo>
                                <a:lnTo>
                                  <a:pt x="354" y="206"/>
                                </a:lnTo>
                                <a:lnTo>
                                  <a:pt x="290" y="83"/>
                                </a:lnTo>
                                <a:lnTo>
                                  <a:pt x="257" y="41"/>
                                </a:lnTo>
                                <a:lnTo>
                                  <a:pt x="290" y="0"/>
                                </a:lnTo>
                                <a:lnTo>
                                  <a:pt x="321" y="0"/>
                                </a:lnTo>
                                <a:lnTo>
                                  <a:pt x="354" y="0"/>
                                </a:lnTo>
                                <a:lnTo>
                                  <a:pt x="386" y="0"/>
                                </a:lnTo>
                                <a:lnTo>
                                  <a:pt x="386" y="41"/>
                                </a:lnTo>
                                <a:lnTo>
                                  <a:pt x="418" y="41"/>
                                </a:lnTo>
                                <a:lnTo>
                                  <a:pt x="451" y="41"/>
                                </a:lnTo>
                                <a:lnTo>
                                  <a:pt x="483" y="41"/>
                                </a:lnTo>
                                <a:lnTo>
                                  <a:pt x="514" y="41"/>
                                </a:lnTo>
                                <a:lnTo>
                                  <a:pt x="579" y="41"/>
                                </a:lnTo>
                                <a:lnTo>
                                  <a:pt x="675" y="0"/>
                                </a:lnTo>
                                <a:lnTo>
                                  <a:pt x="675" y="41"/>
                                </a:lnTo>
                                <a:lnTo>
                                  <a:pt x="643" y="83"/>
                                </a:lnTo>
                                <a:lnTo>
                                  <a:pt x="451" y="369"/>
                                </a:lnTo>
                                <a:lnTo>
                                  <a:pt x="386" y="492"/>
                                </a:lnTo>
                                <a:lnTo>
                                  <a:pt x="386" y="533"/>
                                </a:lnTo>
                                <a:lnTo>
                                  <a:pt x="386" y="574"/>
                                </a:lnTo>
                                <a:lnTo>
                                  <a:pt x="418" y="574"/>
                                </a:lnTo>
                                <a:lnTo>
                                  <a:pt x="418" y="615"/>
                                </a:lnTo>
                                <a:lnTo>
                                  <a:pt x="547" y="738"/>
                                </a:lnTo>
                                <a:lnTo>
                                  <a:pt x="579" y="738"/>
                                </a:lnTo>
                                <a:lnTo>
                                  <a:pt x="579" y="778"/>
                                </a:lnTo>
                                <a:lnTo>
                                  <a:pt x="611" y="778"/>
                                </a:lnTo>
                                <a:lnTo>
                                  <a:pt x="611" y="819"/>
                                </a:lnTo>
                                <a:lnTo>
                                  <a:pt x="611" y="861"/>
                                </a:lnTo>
                                <a:lnTo>
                                  <a:pt x="643" y="861"/>
                                </a:lnTo>
                                <a:lnTo>
                                  <a:pt x="643" y="901"/>
                                </a:lnTo>
                                <a:lnTo>
                                  <a:pt x="643" y="943"/>
                                </a:lnTo>
                                <a:lnTo>
                                  <a:pt x="675" y="943"/>
                                </a:lnTo>
                                <a:lnTo>
                                  <a:pt x="708" y="984"/>
                                </a:lnTo>
                                <a:lnTo>
                                  <a:pt x="771" y="1066"/>
                                </a:lnTo>
                                <a:lnTo>
                                  <a:pt x="741" y="1066"/>
                                </a:lnTo>
                                <a:lnTo>
                                  <a:pt x="643" y="1189"/>
                                </a:lnTo>
                                <a:lnTo>
                                  <a:pt x="643" y="1271"/>
                                </a:lnTo>
                                <a:lnTo>
                                  <a:pt x="643" y="1557"/>
                                </a:lnTo>
                                <a:lnTo>
                                  <a:pt x="611" y="1639"/>
                                </a:lnTo>
                                <a:lnTo>
                                  <a:pt x="611" y="1679"/>
                                </a:lnTo>
                                <a:lnTo>
                                  <a:pt x="611" y="1721"/>
                                </a:lnTo>
                                <a:lnTo>
                                  <a:pt x="611" y="1761"/>
                                </a:lnTo>
                                <a:lnTo>
                                  <a:pt x="611" y="1802"/>
                                </a:lnTo>
                                <a:lnTo>
                                  <a:pt x="611" y="184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3" name="Freeform 4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" y="1192"/>
                            <a:ext cx="410" cy="5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02" y="1966"/>
                              </a:cxn>
                              <a:cxn ang="0">
                                <a:pos x="869" y="1966"/>
                              </a:cxn>
                              <a:cxn ang="0">
                                <a:pos x="837" y="1925"/>
                              </a:cxn>
                              <a:cxn ang="0">
                                <a:pos x="804" y="1925"/>
                              </a:cxn>
                              <a:cxn ang="0">
                                <a:pos x="773" y="1925"/>
                              </a:cxn>
                              <a:cxn ang="0">
                                <a:pos x="645" y="1925"/>
                              </a:cxn>
                              <a:cxn ang="0">
                                <a:pos x="580" y="1802"/>
                              </a:cxn>
                              <a:cxn ang="0">
                                <a:pos x="676" y="1720"/>
                              </a:cxn>
                              <a:cxn ang="0">
                                <a:pos x="386" y="1555"/>
                              </a:cxn>
                              <a:cxn ang="0">
                                <a:pos x="129" y="1433"/>
                              </a:cxn>
                              <a:cxn ang="0">
                                <a:pos x="227" y="1064"/>
                              </a:cxn>
                              <a:cxn ang="0">
                                <a:pos x="290" y="861"/>
                              </a:cxn>
                              <a:cxn ang="0">
                                <a:pos x="162" y="696"/>
                              </a:cxn>
                              <a:cxn ang="0">
                                <a:pos x="0" y="533"/>
                              </a:cxn>
                              <a:cxn ang="0">
                                <a:pos x="194" y="450"/>
                              </a:cxn>
                              <a:cxn ang="0">
                                <a:pos x="386" y="410"/>
                              </a:cxn>
                              <a:cxn ang="0">
                                <a:pos x="419" y="410"/>
                              </a:cxn>
                              <a:cxn ang="0">
                                <a:pos x="484" y="369"/>
                              </a:cxn>
                              <a:cxn ang="0">
                                <a:pos x="515" y="369"/>
                              </a:cxn>
                              <a:cxn ang="0">
                                <a:pos x="547" y="369"/>
                              </a:cxn>
                              <a:cxn ang="0">
                                <a:pos x="580" y="328"/>
                              </a:cxn>
                              <a:cxn ang="0">
                                <a:pos x="580" y="286"/>
                              </a:cxn>
                              <a:cxn ang="0">
                                <a:pos x="580" y="245"/>
                              </a:cxn>
                              <a:cxn ang="0">
                                <a:pos x="547" y="164"/>
                              </a:cxn>
                              <a:cxn ang="0">
                                <a:pos x="547" y="83"/>
                              </a:cxn>
                              <a:cxn ang="0">
                                <a:pos x="547" y="0"/>
                              </a:cxn>
                              <a:cxn ang="0">
                                <a:pos x="676" y="41"/>
                              </a:cxn>
                              <a:cxn ang="0">
                                <a:pos x="869" y="164"/>
                              </a:cxn>
                              <a:cxn ang="0">
                                <a:pos x="902" y="328"/>
                              </a:cxn>
                              <a:cxn ang="0">
                                <a:pos x="998" y="614"/>
                              </a:cxn>
                              <a:cxn ang="0">
                                <a:pos x="1062" y="819"/>
                              </a:cxn>
                              <a:cxn ang="0">
                                <a:pos x="1094" y="861"/>
                              </a:cxn>
                              <a:cxn ang="0">
                                <a:pos x="1159" y="983"/>
                              </a:cxn>
                              <a:cxn ang="0">
                                <a:pos x="998" y="1555"/>
                              </a:cxn>
                              <a:cxn ang="0">
                                <a:pos x="902" y="1966"/>
                              </a:cxn>
                            </a:cxnLst>
                            <a:rect l="0" t="0" r="r" b="b"/>
                            <a:pathLst>
                              <a:path w="1159" h="1966">
                                <a:moveTo>
                                  <a:pt x="902" y="1966"/>
                                </a:moveTo>
                                <a:lnTo>
                                  <a:pt x="869" y="1966"/>
                                </a:lnTo>
                                <a:lnTo>
                                  <a:pt x="837" y="1925"/>
                                </a:lnTo>
                                <a:lnTo>
                                  <a:pt x="804" y="1925"/>
                                </a:lnTo>
                                <a:lnTo>
                                  <a:pt x="773" y="1925"/>
                                </a:lnTo>
                                <a:lnTo>
                                  <a:pt x="645" y="1925"/>
                                </a:lnTo>
                                <a:lnTo>
                                  <a:pt x="580" y="1802"/>
                                </a:lnTo>
                                <a:lnTo>
                                  <a:pt x="676" y="1720"/>
                                </a:lnTo>
                                <a:lnTo>
                                  <a:pt x="386" y="1555"/>
                                </a:lnTo>
                                <a:lnTo>
                                  <a:pt x="129" y="1433"/>
                                </a:lnTo>
                                <a:lnTo>
                                  <a:pt x="227" y="1064"/>
                                </a:lnTo>
                                <a:lnTo>
                                  <a:pt x="290" y="861"/>
                                </a:lnTo>
                                <a:lnTo>
                                  <a:pt x="162" y="696"/>
                                </a:lnTo>
                                <a:lnTo>
                                  <a:pt x="0" y="533"/>
                                </a:lnTo>
                                <a:lnTo>
                                  <a:pt x="194" y="450"/>
                                </a:lnTo>
                                <a:lnTo>
                                  <a:pt x="386" y="410"/>
                                </a:lnTo>
                                <a:lnTo>
                                  <a:pt x="419" y="410"/>
                                </a:lnTo>
                                <a:lnTo>
                                  <a:pt x="484" y="369"/>
                                </a:lnTo>
                                <a:lnTo>
                                  <a:pt x="515" y="369"/>
                                </a:lnTo>
                                <a:lnTo>
                                  <a:pt x="547" y="369"/>
                                </a:lnTo>
                                <a:lnTo>
                                  <a:pt x="580" y="328"/>
                                </a:lnTo>
                                <a:lnTo>
                                  <a:pt x="580" y="286"/>
                                </a:lnTo>
                                <a:lnTo>
                                  <a:pt x="580" y="245"/>
                                </a:lnTo>
                                <a:lnTo>
                                  <a:pt x="547" y="164"/>
                                </a:lnTo>
                                <a:lnTo>
                                  <a:pt x="547" y="83"/>
                                </a:lnTo>
                                <a:lnTo>
                                  <a:pt x="547" y="0"/>
                                </a:lnTo>
                                <a:lnTo>
                                  <a:pt x="676" y="41"/>
                                </a:lnTo>
                                <a:lnTo>
                                  <a:pt x="869" y="164"/>
                                </a:lnTo>
                                <a:lnTo>
                                  <a:pt x="902" y="328"/>
                                </a:lnTo>
                                <a:lnTo>
                                  <a:pt x="998" y="614"/>
                                </a:lnTo>
                                <a:lnTo>
                                  <a:pt x="1062" y="819"/>
                                </a:lnTo>
                                <a:lnTo>
                                  <a:pt x="1094" y="861"/>
                                </a:lnTo>
                                <a:lnTo>
                                  <a:pt x="1159" y="983"/>
                                </a:lnTo>
                                <a:lnTo>
                                  <a:pt x="998" y="1555"/>
                                </a:lnTo>
                                <a:lnTo>
                                  <a:pt x="902" y="1966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" name="Freeform 4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37" y="1224"/>
                            <a:ext cx="399" cy="40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26" y="778"/>
                              </a:cxn>
                              <a:cxn ang="0">
                                <a:pos x="1126" y="820"/>
                              </a:cxn>
                              <a:cxn ang="0">
                                <a:pos x="1094" y="861"/>
                              </a:cxn>
                              <a:cxn ang="0">
                                <a:pos x="1094" y="901"/>
                              </a:cxn>
                              <a:cxn ang="0">
                                <a:pos x="1062" y="942"/>
                              </a:cxn>
                              <a:cxn ang="0">
                                <a:pos x="1062" y="983"/>
                              </a:cxn>
                              <a:cxn ang="0">
                                <a:pos x="1030" y="1024"/>
                              </a:cxn>
                              <a:cxn ang="0">
                                <a:pos x="1030" y="1106"/>
                              </a:cxn>
                              <a:cxn ang="0">
                                <a:pos x="965" y="1228"/>
                              </a:cxn>
                              <a:cxn ang="0">
                                <a:pos x="933" y="1270"/>
                              </a:cxn>
                              <a:cxn ang="0">
                                <a:pos x="933" y="1352"/>
                              </a:cxn>
                              <a:cxn ang="0">
                                <a:pos x="933" y="1393"/>
                              </a:cxn>
                              <a:cxn ang="0">
                                <a:pos x="902" y="1516"/>
                              </a:cxn>
                              <a:cxn ang="0">
                                <a:pos x="902" y="1556"/>
                              </a:cxn>
                              <a:cxn ang="0">
                                <a:pos x="902" y="1598"/>
                              </a:cxn>
                              <a:cxn ang="0">
                                <a:pos x="869" y="1556"/>
                              </a:cxn>
                              <a:cxn ang="0">
                                <a:pos x="837" y="1556"/>
                              </a:cxn>
                              <a:cxn ang="0">
                                <a:pos x="804" y="1516"/>
                              </a:cxn>
                              <a:cxn ang="0">
                                <a:pos x="773" y="1516"/>
                              </a:cxn>
                              <a:cxn ang="0">
                                <a:pos x="741" y="1516"/>
                              </a:cxn>
                              <a:cxn ang="0">
                                <a:pos x="708" y="1475"/>
                              </a:cxn>
                              <a:cxn ang="0">
                                <a:pos x="675" y="1475"/>
                              </a:cxn>
                              <a:cxn ang="0">
                                <a:pos x="643" y="1475"/>
                              </a:cxn>
                              <a:cxn ang="0">
                                <a:pos x="612" y="1433"/>
                              </a:cxn>
                              <a:cxn ang="0">
                                <a:pos x="580" y="1475"/>
                              </a:cxn>
                              <a:cxn ang="0">
                                <a:pos x="547" y="1433"/>
                              </a:cxn>
                              <a:cxn ang="0">
                                <a:pos x="547" y="1475"/>
                              </a:cxn>
                              <a:cxn ang="0">
                                <a:pos x="547" y="1516"/>
                              </a:cxn>
                              <a:cxn ang="0">
                                <a:pos x="514" y="1516"/>
                              </a:cxn>
                              <a:cxn ang="0">
                                <a:pos x="514" y="1556"/>
                              </a:cxn>
                              <a:cxn ang="0">
                                <a:pos x="484" y="1556"/>
                              </a:cxn>
                              <a:cxn ang="0">
                                <a:pos x="451" y="1556"/>
                              </a:cxn>
                              <a:cxn ang="0">
                                <a:pos x="418" y="1516"/>
                              </a:cxn>
                              <a:cxn ang="0">
                                <a:pos x="386" y="1556"/>
                              </a:cxn>
                              <a:cxn ang="0">
                                <a:pos x="354" y="1556"/>
                              </a:cxn>
                              <a:cxn ang="0">
                                <a:pos x="323" y="1598"/>
                              </a:cxn>
                              <a:cxn ang="0">
                                <a:pos x="257" y="1310"/>
                              </a:cxn>
                              <a:cxn ang="0">
                                <a:pos x="194" y="1106"/>
                              </a:cxn>
                              <a:cxn ang="0">
                                <a:pos x="161" y="1065"/>
                              </a:cxn>
                              <a:cxn ang="0">
                                <a:pos x="161" y="1024"/>
                              </a:cxn>
                              <a:cxn ang="0">
                                <a:pos x="129" y="901"/>
                              </a:cxn>
                              <a:cxn ang="0">
                                <a:pos x="66" y="738"/>
                              </a:cxn>
                              <a:cxn ang="0">
                                <a:pos x="66" y="697"/>
                              </a:cxn>
                              <a:cxn ang="0">
                                <a:pos x="0" y="534"/>
                              </a:cxn>
                              <a:cxn ang="0">
                                <a:pos x="33" y="492"/>
                              </a:cxn>
                              <a:cxn ang="0">
                                <a:pos x="33" y="450"/>
                              </a:cxn>
                              <a:cxn ang="0">
                                <a:pos x="97" y="411"/>
                              </a:cxn>
                              <a:cxn ang="0">
                                <a:pos x="129" y="328"/>
                              </a:cxn>
                              <a:cxn ang="0">
                                <a:pos x="161" y="245"/>
                              </a:cxn>
                              <a:cxn ang="0">
                                <a:pos x="514" y="83"/>
                              </a:cxn>
                              <a:cxn ang="0">
                                <a:pos x="741" y="0"/>
                              </a:cxn>
                              <a:cxn ang="0">
                                <a:pos x="804" y="245"/>
                              </a:cxn>
                              <a:cxn ang="0">
                                <a:pos x="869" y="615"/>
                              </a:cxn>
                              <a:cxn ang="0">
                                <a:pos x="869" y="738"/>
                              </a:cxn>
                              <a:cxn ang="0">
                                <a:pos x="933" y="738"/>
                              </a:cxn>
                              <a:cxn ang="0">
                                <a:pos x="933" y="778"/>
                              </a:cxn>
                              <a:cxn ang="0">
                                <a:pos x="965" y="778"/>
                              </a:cxn>
                              <a:cxn ang="0">
                                <a:pos x="998" y="778"/>
                              </a:cxn>
                              <a:cxn ang="0">
                                <a:pos x="1062" y="778"/>
                              </a:cxn>
                              <a:cxn ang="0">
                                <a:pos x="1094" y="778"/>
                              </a:cxn>
                              <a:cxn ang="0">
                                <a:pos x="1126" y="778"/>
                              </a:cxn>
                            </a:cxnLst>
                            <a:rect l="0" t="0" r="r" b="b"/>
                            <a:pathLst>
                              <a:path w="1126" h="1598">
                                <a:moveTo>
                                  <a:pt x="1126" y="778"/>
                                </a:moveTo>
                                <a:lnTo>
                                  <a:pt x="1126" y="820"/>
                                </a:lnTo>
                                <a:lnTo>
                                  <a:pt x="1094" y="861"/>
                                </a:lnTo>
                                <a:lnTo>
                                  <a:pt x="1094" y="901"/>
                                </a:lnTo>
                                <a:lnTo>
                                  <a:pt x="1062" y="942"/>
                                </a:lnTo>
                                <a:lnTo>
                                  <a:pt x="1062" y="983"/>
                                </a:lnTo>
                                <a:lnTo>
                                  <a:pt x="1030" y="1024"/>
                                </a:lnTo>
                                <a:lnTo>
                                  <a:pt x="1030" y="1106"/>
                                </a:lnTo>
                                <a:lnTo>
                                  <a:pt x="965" y="1228"/>
                                </a:lnTo>
                                <a:lnTo>
                                  <a:pt x="933" y="1270"/>
                                </a:lnTo>
                                <a:lnTo>
                                  <a:pt x="933" y="1352"/>
                                </a:lnTo>
                                <a:lnTo>
                                  <a:pt x="933" y="1393"/>
                                </a:lnTo>
                                <a:lnTo>
                                  <a:pt x="902" y="1516"/>
                                </a:lnTo>
                                <a:lnTo>
                                  <a:pt x="902" y="1556"/>
                                </a:lnTo>
                                <a:lnTo>
                                  <a:pt x="902" y="1598"/>
                                </a:lnTo>
                                <a:lnTo>
                                  <a:pt x="869" y="1556"/>
                                </a:lnTo>
                                <a:lnTo>
                                  <a:pt x="837" y="1556"/>
                                </a:lnTo>
                                <a:lnTo>
                                  <a:pt x="804" y="1516"/>
                                </a:lnTo>
                                <a:lnTo>
                                  <a:pt x="773" y="1516"/>
                                </a:lnTo>
                                <a:lnTo>
                                  <a:pt x="741" y="1516"/>
                                </a:lnTo>
                                <a:lnTo>
                                  <a:pt x="708" y="1475"/>
                                </a:lnTo>
                                <a:lnTo>
                                  <a:pt x="675" y="1475"/>
                                </a:lnTo>
                                <a:lnTo>
                                  <a:pt x="643" y="1475"/>
                                </a:lnTo>
                                <a:lnTo>
                                  <a:pt x="612" y="1433"/>
                                </a:lnTo>
                                <a:lnTo>
                                  <a:pt x="580" y="1475"/>
                                </a:lnTo>
                                <a:lnTo>
                                  <a:pt x="547" y="1433"/>
                                </a:lnTo>
                                <a:lnTo>
                                  <a:pt x="547" y="1475"/>
                                </a:lnTo>
                                <a:lnTo>
                                  <a:pt x="547" y="1516"/>
                                </a:lnTo>
                                <a:lnTo>
                                  <a:pt x="514" y="1516"/>
                                </a:lnTo>
                                <a:lnTo>
                                  <a:pt x="514" y="1556"/>
                                </a:lnTo>
                                <a:lnTo>
                                  <a:pt x="484" y="1556"/>
                                </a:lnTo>
                                <a:lnTo>
                                  <a:pt x="451" y="1556"/>
                                </a:lnTo>
                                <a:lnTo>
                                  <a:pt x="418" y="1516"/>
                                </a:lnTo>
                                <a:lnTo>
                                  <a:pt x="386" y="1556"/>
                                </a:lnTo>
                                <a:lnTo>
                                  <a:pt x="354" y="1556"/>
                                </a:lnTo>
                                <a:lnTo>
                                  <a:pt x="323" y="1598"/>
                                </a:lnTo>
                                <a:lnTo>
                                  <a:pt x="257" y="1310"/>
                                </a:lnTo>
                                <a:lnTo>
                                  <a:pt x="194" y="1106"/>
                                </a:lnTo>
                                <a:lnTo>
                                  <a:pt x="161" y="1065"/>
                                </a:lnTo>
                                <a:lnTo>
                                  <a:pt x="161" y="1024"/>
                                </a:lnTo>
                                <a:lnTo>
                                  <a:pt x="129" y="901"/>
                                </a:lnTo>
                                <a:lnTo>
                                  <a:pt x="66" y="738"/>
                                </a:lnTo>
                                <a:lnTo>
                                  <a:pt x="66" y="697"/>
                                </a:lnTo>
                                <a:lnTo>
                                  <a:pt x="0" y="534"/>
                                </a:lnTo>
                                <a:lnTo>
                                  <a:pt x="33" y="492"/>
                                </a:lnTo>
                                <a:lnTo>
                                  <a:pt x="33" y="450"/>
                                </a:lnTo>
                                <a:lnTo>
                                  <a:pt x="97" y="411"/>
                                </a:lnTo>
                                <a:lnTo>
                                  <a:pt x="129" y="328"/>
                                </a:lnTo>
                                <a:lnTo>
                                  <a:pt x="161" y="245"/>
                                </a:lnTo>
                                <a:lnTo>
                                  <a:pt x="514" y="83"/>
                                </a:lnTo>
                                <a:lnTo>
                                  <a:pt x="741" y="0"/>
                                </a:lnTo>
                                <a:lnTo>
                                  <a:pt x="804" y="245"/>
                                </a:lnTo>
                                <a:lnTo>
                                  <a:pt x="869" y="615"/>
                                </a:lnTo>
                                <a:lnTo>
                                  <a:pt x="869" y="738"/>
                                </a:lnTo>
                                <a:lnTo>
                                  <a:pt x="933" y="738"/>
                                </a:lnTo>
                                <a:lnTo>
                                  <a:pt x="933" y="778"/>
                                </a:lnTo>
                                <a:lnTo>
                                  <a:pt x="965" y="778"/>
                                </a:lnTo>
                                <a:lnTo>
                                  <a:pt x="998" y="778"/>
                                </a:lnTo>
                                <a:lnTo>
                                  <a:pt x="1062" y="778"/>
                                </a:lnTo>
                                <a:lnTo>
                                  <a:pt x="1094" y="778"/>
                                </a:lnTo>
                                <a:lnTo>
                                  <a:pt x="1126" y="778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" name="Freeform 4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9" y="1140"/>
                            <a:ext cx="330" cy="2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33" y="327"/>
                              </a:cxn>
                              <a:cxn ang="0">
                                <a:pos x="706" y="410"/>
                              </a:cxn>
                              <a:cxn ang="0">
                                <a:pos x="353" y="573"/>
                              </a:cxn>
                              <a:cxn ang="0">
                                <a:pos x="321" y="655"/>
                              </a:cxn>
                              <a:cxn ang="0">
                                <a:pos x="289" y="737"/>
                              </a:cxn>
                              <a:cxn ang="0">
                                <a:pos x="225" y="778"/>
                              </a:cxn>
                              <a:cxn ang="0">
                                <a:pos x="225" y="819"/>
                              </a:cxn>
                              <a:cxn ang="0">
                                <a:pos x="192" y="861"/>
                              </a:cxn>
                              <a:cxn ang="0">
                                <a:pos x="192" y="819"/>
                              </a:cxn>
                              <a:cxn ang="0">
                                <a:pos x="161" y="778"/>
                              </a:cxn>
                              <a:cxn ang="0">
                                <a:pos x="161" y="737"/>
                              </a:cxn>
                              <a:cxn ang="0">
                                <a:pos x="161" y="696"/>
                              </a:cxn>
                              <a:cxn ang="0">
                                <a:pos x="128" y="655"/>
                              </a:cxn>
                              <a:cxn ang="0">
                                <a:pos x="128" y="614"/>
                              </a:cxn>
                              <a:cxn ang="0">
                                <a:pos x="128" y="573"/>
                              </a:cxn>
                              <a:cxn ang="0">
                                <a:pos x="96" y="533"/>
                              </a:cxn>
                              <a:cxn ang="0">
                                <a:pos x="64" y="492"/>
                              </a:cxn>
                              <a:cxn ang="0">
                                <a:pos x="64" y="450"/>
                              </a:cxn>
                              <a:cxn ang="0">
                                <a:pos x="32" y="450"/>
                              </a:cxn>
                              <a:cxn ang="0">
                                <a:pos x="32" y="410"/>
                              </a:cxn>
                              <a:cxn ang="0">
                                <a:pos x="0" y="369"/>
                              </a:cxn>
                              <a:cxn ang="0">
                                <a:pos x="32" y="327"/>
                              </a:cxn>
                              <a:cxn ang="0">
                                <a:pos x="64" y="327"/>
                              </a:cxn>
                              <a:cxn ang="0">
                                <a:pos x="128" y="287"/>
                              </a:cxn>
                              <a:cxn ang="0">
                                <a:pos x="257" y="206"/>
                              </a:cxn>
                              <a:cxn ang="0">
                                <a:pos x="353" y="164"/>
                              </a:cxn>
                              <a:cxn ang="0">
                                <a:pos x="418" y="164"/>
                              </a:cxn>
                              <a:cxn ang="0">
                                <a:pos x="449" y="164"/>
                              </a:cxn>
                              <a:cxn ang="0">
                                <a:pos x="546" y="122"/>
                              </a:cxn>
                              <a:cxn ang="0">
                                <a:pos x="676" y="82"/>
                              </a:cxn>
                              <a:cxn ang="0">
                                <a:pos x="835" y="41"/>
                              </a:cxn>
                              <a:cxn ang="0">
                                <a:pos x="900" y="0"/>
                              </a:cxn>
                              <a:cxn ang="0">
                                <a:pos x="933" y="0"/>
                              </a:cxn>
                              <a:cxn ang="0">
                                <a:pos x="900" y="164"/>
                              </a:cxn>
                              <a:cxn ang="0">
                                <a:pos x="933" y="327"/>
                              </a:cxn>
                            </a:cxnLst>
                            <a:rect l="0" t="0" r="r" b="b"/>
                            <a:pathLst>
                              <a:path w="933" h="861">
                                <a:moveTo>
                                  <a:pt x="933" y="327"/>
                                </a:moveTo>
                                <a:lnTo>
                                  <a:pt x="706" y="410"/>
                                </a:lnTo>
                                <a:lnTo>
                                  <a:pt x="353" y="573"/>
                                </a:lnTo>
                                <a:lnTo>
                                  <a:pt x="321" y="655"/>
                                </a:lnTo>
                                <a:lnTo>
                                  <a:pt x="289" y="737"/>
                                </a:lnTo>
                                <a:lnTo>
                                  <a:pt x="225" y="778"/>
                                </a:lnTo>
                                <a:lnTo>
                                  <a:pt x="225" y="819"/>
                                </a:lnTo>
                                <a:lnTo>
                                  <a:pt x="192" y="861"/>
                                </a:lnTo>
                                <a:lnTo>
                                  <a:pt x="192" y="819"/>
                                </a:lnTo>
                                <a:lnTo>
                                  <a:pt x="161" y="778"/>
                                </a:lnTo>
                                <a:lnTo>
                                  <a:pt x="161" y="737"/>
                                </a:lnTo>
                                <a:lnTo>
                                  <a:pt x="161" y="696"/>
                                </a:lnTo>
                                <a:lnTo>
                                  <a:pt x="128" y="655"/>
                                </a:lnTo>
                                <a:lnTo>
                                  <a:pt x="128" y="614"/>
                                </a:lnTo>
                                <a:lnTo>
                                  <a:pt x="128" y="573"/>
                                </a:lnTo>
                                <a:lnTo>
                                  <a:pt x="96" y="533"/>
                                </a:lnTo>
                                <a:lnTo>
                                  <a:pt x="64" y="492"/>
                                </a:lnTo>
                                <a:lnTo>
                                  <a:pt x="64" y="450"/>
                                </a:lnTo>
                                <a:lnTo>
                                  <a:pt x="32" y="450"/>
                                </a:lnTo>
                                <a:lnTo>
                                  <a:pt x="32" y="410"/>
                                </a:lnTo>
                                <a:lnTo>
                                  <a:pt x="0" y="369"/>
                                </a:lnTo>
                                <a:lnTo>
                                  <a:pt x="32" y="327"/>
                                </a:lnTo>
                                <a:lnTo>
                                  <a:pt x="64" y="327"/>
                                </a:lnTo>
                                <a:lnTo>
                                  <a:pt x="128" y="287"/>
                                </a:lnTo>
                                <a:lnTo>
                                  <a:pt x="257" y="206"/>
                                </a:lnTo>
                                <a:lnTo>
                                  <a:pt x="353" y="164"/>
                                </a:lnTo>
                                <a:lnTo>
                                  <a:pt x="418" y="164"/>
                                </a:lnTo>
                                <a:lnTo>
                                  <a:pt x="449" y="164"/>
                                </a:lnTo>
                                <a:lnTo>
                                  <a:pt x="546" y="122"/>
                                </a:lnTo>
                                <a:lnTo>
                                  <a:pt x="676" y="82"/>
                                </a:lnTo>
                                <a:lnTo>
                                  <a:pt x="835" y="41"/>
                                </a:lnTo>
                                <a:lnTo>
                                  <a:pt x="900" y="0"/>
                                </a:lnTo>
                                <a:lnTo>
                                  <a:pt x="933" y="0"/>
                                </a:lnTo>
                                <a:lnTo>
                                  <a:pt x="900" y="164"/>
                                </a:lnTo>
                                <a:lnTo>
                                  <a:pt x="933" y="32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" name="Freeform 4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1" y="1183"/>
                            <a:ext cx="330" cy="2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11" y="819"/>
                              </a:cxn>
                              <a:cxn ang="0">
                                <a:pos x="515" y="859"/>
                              </a:cxn>
                              <a:cxn ang="0">
                                <a:pos x="451" y="859"/>
                              </a:cxn>
                              <a:cxn ang="0">
                                <a:pos x="419" y="859"/>
                              </a:cxn>
                              <a:cxn ang="0">
                                <a:pos x="387" y="859"/>
                              </a:cxn>
                              <a:cxn ang="0">
                                <a:pos x="354" y="859"/>
                              </a:cxn>
                              <a:cxn ang="0">
                                <a:pos x="322" y="859"/>
                              </a:cxn>
                              <a:cxn ang="0">
                                <a:pos x="322" y="819"/>
                              </a:cxn>
                              <a:cxn ang="0">
                                <a:pos x="290" y="819"/>
                              </a:cxn>
                              <a:cxn ang="0">
                                <a:pos x="257" y="819"/>
                              </a:cxn>
                              <a:cxn ang="0">
                                <a:pos x="226" y="819"/>
                              </a:cxn>
                              <a:cxn ang="0">
                                <a:pos x="193" y="859"/>
                              </a:cxn>
                              <a:cxn ang="0">
                                <a:pos x="129" y="655"/>
                              </a:cxn>
                              <a:cxn ang="0">
                                <a:pos x="33" y="369"/>
                              </a:cxn>
                              <a:cxn ang="0">
                                <a:pos x="0" y="204"/>
                              </a:cxn>
                              <a:cxn ang="0">
                                <a:pos x="193" y="123"/>
                              </a:cxn>
                              <a:cxn ang="0">
                                <a:pos x="419" y="42"/>
                              </a:cxn>
                              <a:cxn ang="0">
                                <a:pos x="580" y="0"/>
                              </a:cxn>
                              <a:cxn ang="0">
                                <a:pos x="644" y="123"/>
                              </a:cxn>
                              <a:cxn ang="0">
                                <a:pos x="677" y="204"/>
                              </a:cxn>
                              <a:cxn ang="0">
                                <a:pos x="708" y="245"/>
                              </a:cxn>
                              <a:cxn ang="0">
                                <a:pos x="708" y="286"/>
                              </a:cxn>
                              <a:cxn ang="0">
                                <a:pos x="740" y="286"/>
                              </a:cxn>
                              <a:cxn ang="0">
                                <a:pos x="740" y="328"/>
                              </a:cxn>
                              <a:cxn ang="0">
                                <a:pos x="772" y="369"/>
                              </a:cxn>
                              <a:cxn ang="0">
                                <a:pos x="805" y="409"/>
                              </a:cxn>
                              <a:cxn ang="0">
                                <a:pos x="805" y="450"/>
                              </a:cxn>
                              <a:cxn ang="0">
                                <a:pos x="805" y="491"/>
                              </a:cxn>
                              <a:cxn ang="0">
                                <a:pos x="837" y="531"/>
                              </a:cxn>
                              <a:cxn ang="0">
                                <a:pos x="837" y="573"/>
                              </a:cxn>
                              <a:cxn ang="0">
                                <a:pos x="837" y="614"/>
                              </a:cxn>
                              <a:cxn ang="0">
                                <a:pos x="868" y="655"/>
                              </a:cxn>
                              <a:cxn ang="0">
                                <a:pos x="868" y="697"/>
                              </a:cxn>
                              <a:cxn ang="0">
                                <a:pos x="934" y="859"/>
                              </a:cxn>
                              <a:cxn ang="0">
                                <a:pos x="934" y="901"/>
                              </a:cxn>
                              <a:cxn ang="0">
                                <a:pos x="934" y="859"/>
                              </a:cxn>
                              <a:cxn ang="0">
                                <a:pos x="901" y="859"/>
                              </a:cxn>
                              <a:cxn ang="0">
                                <a:pos x="868" y="859"/>
                              </a:cxn>
                              <a:cxn ang="0">
                                <a:pos x="805" y="859"/>
                              </a:cxn>
                              <a:cxn ang="0">
                                <a:pos x="772" y="819"/>
                              </a:cxn>
                              <a:cxn ang="0">
                                <a:pos x="740" y="819"/>
                              </a:cxn>
                              <a:cxn ang="0">
                                <a:pos x="708" y="819"/>
                              </a:cxn>
                              <a:cxn ang="0">
                                <a:pos x="677" y="819"/>
                              </a:cxn>
                              <a:cxn ang="0">
                                <a:pos x="644" y="819"/>
                              </a:cxn>
                              <a:cxn ang="0">
                                <a:pos x="611" y="819"/>
                              </a:cxn>
                            </a:cxnLst>
                            <a:rect l="0" t="0" r="r" b="b"/>
                            <a:pathLst>
                              <a:path w="934" h="901">
                                <a:moveTo>
                                  <a:pt x="611" y="819"/>
                                </a:moveTo>
                                <a:lnTo>
                                  <a:pt x="515" y="859"/>
                                </a:lnTo>
                                <a:lnTo>
                                  <a:pt x="451" y="859"/>
                                </a:lnTo>
                                <a:lnTo>
                                  <a:pt x="419" y="859"/>
                                </a:lnTo>
                                <a:lnTo>
                                  <a:pt x="387" y="859"/>
                                </a:lnTo>
                                <a:lnTo>
                                  <a:pt x="354" y="859"/>
                                </a:lnTo>
                                <a:lnTo>
                                  <a:pt x="322" y="859"/>
                                </a:lnTo>
                                <a:lnTo>
                                  <a:pt x="322" y="819"/>
                                </a:lnTo>
                                <a:lnTo>
                                  <a:pt x="290" y="819"/>
                                </a:lnTo>
                                <a:lnTo>
                                  <a:pt x="257" y="819"/>
                                </a:lnTo>
                                <a:lnTo>
                                  <a:pt x="226" y="819"/>
                                </a:lnTo>
                                <a:lnTo>
                                  <a:pt x="193" y="859"/>
                                </a:lnTo>
                                <a:lnTo>
                                  <a:pt x="129" y="655"/>
                                </a:lnTo>
                                <a:lnTo>
                                  <a:pt x="33" y="369"/>
                                </a:lnTo>
                                <a:lnTo>
                                  <a:pt x="0" y="204"/>
                                </a:lnTo>
                                <a:lnTo>
                                  <a:pt x="193" y="123"/>
                                </a:lnTo>
                                <a:lnTo>
                                  <a:pt x="419" y="42"/>
                                </a:lnTo>
                                <a:lnTo>
                                  <a:pt x="580" y="0"/>
                                </a:lnTo>
                                <a:lnTo>
                                  <a:pt x="644" y="123"/>
                                </a:lnTo>
                                <a:lnTo>
                                  <a:pt x="677" y="204"/>
                                </a:lnTo>
                                <a:lnTo>
                                  <a:pt x="708" y="245"/>
                                </a:lnTo>
                                <a:lnTo>
                                  <a:pt x="708" y="286"/>
                                </a:lnTo>
                                <a:lnTo>
                                  <a:pt x="740" y="286"/>
                                </a:lnTo>
                                <a:lnTo>
                                  <a:pt x="740" y="328"/>
                                </a:lnTo>
                                <a:lnTo>
                                  <a:pt x="772" y="369"/>
                                </a:lnTo>
                                <a:lnTo>
                                  <a:pt x="805" y="409"/>
                                </a:lnTo>
                                <a:lnTo>
                                  <a:pt x="805" y="450"/>
                                </a:lnTo>
                                <a:lnTo>
                                  <a:pt x="805" y="491"/>
                                </a:lnTo>
                                <a:lnTo>
                                  <a:pt x="837" y="531"/>
                                </a:lnTo>
                                <a:lnTo>
                                  <a:pt x="837" y="573"/>
                                </a:lnTo>
                                <a:lnTo>
                                  <a:pt x="837" y="614"/>
                                </a:lnTo>
                                <a:lnTo>
                                  <a:pt x="868" y="655"/>
                                </a:lnTo>
                                <a:lnTo>
                                  <a:pt x="868" y="697"/>
                                </a:lnTo>
                                <a:lnTo>
                                  <a:pt x="934" y="859"/>
                                </a:lnTo>
                                <a:lnTo>
                                  <a:pt x="934" y="901"/>
                                </a:lnTo>
                                <a:lnTo>
                                  <a:pt x="934" y="859"/>
                                </a:lnTo>
                                <a:lnTo>
                                  <a:pt x="901" y="859"/>
                                </a:lnTo>
                                <a:lnTo>
                                  <a:pt x="868" y="859"/>
                                </a:lnTo>
                                <a:lnTo>
                                  <a:pt x="805" y="859"/>
                                </a:lnTo>
                                <a:lnTo>
                                  <a:pt x="772" y="819"/>
                                </a:lnTo>
                                <a:lnTo>
                                  <a:pt x="740" y="819"/>
                                </a:lnTo>
                                <a:lnTo>
                                  <a:pt x="708" y="819"/>
                                </a:lnTo>
                                <a:lnTo>
                                  <a:pt x="677" y="819"/>
                                </a:lnTo>
                                <a:lnTo>
                                  <a:pt x="644" y="819"/>
                                </a:lnTo>
                                <a:lnTo>
                                  <a:pt x="611" y="81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" name="Freeform 4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9" y="950"/>
                            <a:ext cx="307" cy="2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67" y="82"/>
                              </a:cxn>
                              <a:cxn ang="0">
                                <a:pos x="772" y="574"/>
                              </a:cxn>
                              <a:cxn ang="0">
                                <a:pos x="706" y="902"/>
                              </a:cxn>
                              <a:cxn ang="0">
                                <a:pos x="675" y="902"/>
                              </a:cxn>
                              <a:cxn ang="0">
                                <a:pos x="610" y="902"/>
                              </a:cxn>
                              <a:cxn ang="0">
                                <a:pos x="514" y="943"/>
                              </a:cxn>
                              <a:cxn ang="0">
                                <a:pos x="385" y="1024"/>
                              </a:cxn>
                              <a:cxn ang="0">
                                <a:pos x="321" y="1065"/>
                              </a:cxn>
                              <a:cxn ang="0">
                                <a:pos x="289" y="1065"/>
                              </a:cxn>
                              <a:cxn ang="0">
                                <a:pos x="257" y="1107"/>
                              </a:cxn>
                              <a:cxn ang="0">
                                <a:pos x="224" y="1024"/>
                              </a:cxn>
                              <a:cxn ang="0">
                                <a:pos x="161" y="902"/>
                              </a:cxn>
                              <a:cxn ang="0">
                                <a:pos x="0" y="943"/>
                              </a:cxn>
                              <a:cxn ang="0">
                                <a:pos x="64" y="574"/>
                              </a:cxn>
                              <a:cxn ang="0">
                                <a:pos x="192" y="165"/>
                              </a:cxn>
                              <a:cxn ang="0">
                                <a:pos x="224" y="124"/>
                              </a:cxn>
                              <a:cxn ang="0">
                                <a:pos x="257" y="124"/>
                              </a:cxn>
                              <a:cxn ang="0">
                                <a:pos x="321" y="82"/>
                              </a:cxn>
                              <a:cxn ang="0">
                                <a:pos x="353" y="82"/>
                              </a:cxn>
                              <a:cxn ang="0">
                                <a:pos x="385" y="82"/>
                              </a:cxn>
                              <a:cxn ang="0">
                                <a:pos x="385" y="41"/>
                              </a:cxn>
                              <a:cxn ang="0">
                                <a:pos x="418" y="41"/>
                              </a:cxn>
                              <a:cxn ang="0">
                                <a:pos x="449" y="41"/>
                              </a:cxn>
                              <a:cxn ang="0">
                                <a:pos x="482" y="41"/>
                              </a:cxn>
                              <a:cxn ang="0">
                                <a:pos x="514" y="0"/>
                              </a:cxn>
                              <a:cxn ang="0">
                                <a:pos x="546" y="0"/>
                              </a:cxn>
                              <a:cxn ang="0">
                                <a:pos x="578" y="0"/>
                              </a:cxn>
                              <a:cxn ang="0">
                                <a:pos x="610" y="0"/>
                              </a:cxn>
                              <a:cxn ang="0">
                                <a:pos x="643" y="0"/>
                              </a:cxn>
                              <a:cxn ang="0">
                                <a:pos x="675" y="0"/>
                              </a:cxn>
                              <a:cxn ang="0">
                                <a:pos x="706" y="0"/>
                              </a:cxn>
                              <a:cxn ang="0">
                                <a:pos x="739" y="0"/>
                              </a:cxn>
                              <a:cxn ang="0">
                                <a:pos x="772" y="41"/>
                              </a:cxn>
                              <a:cxn ang="0">
                                <a:pos x="803" y="41"/>
                              </a:cxn>
                              <a:cxn ang="0">
                                <a:pos x="835" y="82"/>
                              </a:cxn>
                              <a:cxn ang="0">
                                <a:pos x="867" y="82"/>
                              </a:cxn>
                            </a:cxnLst>
                            <a:rect l="0" t="0" r="r" b="b"/>
                            <a:pathLst>
                              <a:path w="867" h="1107">
                                <a:moveTo>
                                  <a:pt x="867" y="82"/>
                                </a:moveTo>
                                <a:lnTo>
                                  <a:pt x="772" y="574"/>
                                </a:lnTo>
                                <a:lnTo>
                                  <a:pt x="706" y="902"/>
                                </a:lnTo>
                                <a:lnTo>
                                  <a:pt x="675" y="902"/>
                                </a:lnTo>
                                <a:lnTo>
                                  <a:pt x="610" y="902"/>
                                </a:lnTo>
                                <a:lnTo>
                                  <a:pt x="514" y="943"/>
                                </a:lnTo>
                                <a:lnTo>
                                  <a:pt x="385" y="1024"/>
                                </a:lnTo>
                                <a:lnTo>
                                  <a:pt x="321" y="1065"/>
                                </a:lnTo>
                                <a:lnTo>
                                  <a:pt x="289" y="1065"/>
                                </a:lnTo>
                                <a:lnTo>
                                  <a:pt x="257" y="1107"/>
                                </a:lnTo>
                                <a:lnTo>
                                  <a:pt x="224" y="1024"/>
                                </a:lnTo>
                                <a:lnTo>
                                  <a:pt x="161" y="902"/>
                                </a:lnTo>
                                <a:lnTo>
                                  <a:pt x="0" y="943"/>
                                </a:lnTo>
                                <a:lnTo>
                                  <a:pt x="64" y="574"/>
                                </a:lnTo>
                                <a:lnTo>
                                  <a:pt x="192" y="165"/>
                                </a:lnTo>
                                <a:lnTo>
                                  <a:pt x="224" y="124"/>
                                </a:lnTo>
                                <a:lnTo>
                                  <a:pt x="257" y="124"/>
                                </a:lnTo>
                                <a:lnTo>
                                  <a:pt x="321" y="82"/>
                                </a:lnTo>
                                <a:lnTo>
                                  <a:pt x="353" y="82"/>
                                </a:lnTo>
                                <a:lnTo>
                                  <a:pt x="385" y="82"/>
                                </a:lnTo>
                                <a:lnTo>
                                  <a:pt x="385" y="41"/>
                                </a:lnTo>
                                <a:lnTo>
                                  <a:pt x="418" y="41"/>
                                </a:lnTo>
                                <a:lnTo>
                                  <a:pt x="449" y="41"/>
                                </a:lnTo>
                                <a:lnTo>
                                  <a:pt x="482" y="41"/>
                                </a:lnTo>
                                <a:lnTo>
                                  <a:pt x="514" y="0"/>
                                </a:lnTo>
                                <a:lnTo>
                                  <a:pt x="546" y="0"/>
                                </a:lnTo>
                                <a:lnTo>
                                  <a:pt x="578" y="0"/>
                                </a:lnTo>
                                <a:lnTo>
                                  <a:pt x="610" y="0"/>
                                </a:lnTo>
                                <a:lnTo>
                                  <a:pt x="643" y="0"/>
                                </a:lnTo>
                                <a:lnTo>
                                  <a:pt x="675" y="0"/>
                                </a:lnTo>
                                <a:lnTo>
                                  <a:pt x="706" y="0"/>
                                </a:lnTo>
                                <a:lnTo>
                                  <a:pt x="739" y="0"/>
                                </a:lnTo>
                                <a:lnTo>
                                  <a:pt x="772" y="41"/>
                                </a:lnTo>
                                <a:lnTo>
                                  <a:pt x="803" y="41"/>
                                </a:lnTo>
                                <a:lnTo>
                                  <a:pt x="835" y="82"/>
                                </a:lnTo>
                                <a:lnTo>
                                  <a:pt x="867" y="8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" name="Freeform 4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5" y="992"/>
                            <a:ext cx="262" cy="24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7" y="778"/>
                              </a:cxn>
                              <a:cxn ang="0">
                                <a:pos x="320" y="860"/>
                              </a:cxn>
                              <a:cxn ang="0">
                                <a:pos x="128" y="942"/>
                              </a:cxn>
                              <a:cxn ang="0">
                                <a:pos x="128" y="819"/>
                              </a:cxn>
                              <a:cxn ang="0">
                                <a:pos x="128" y="572"/>
                              </a:cxn>
                              <a:cxn ang="0">
                                <a:pos x="96" y="368"/>
                              </a:cxn>
                              <a:cxn ang="0">
                                <a:pos x="96" y="328"/>
                              </a:cxn>
                              <a:cxn ang="0">
                                <a:pos x="63" y="328"/>
                              </a:cxn>
                              <a:cxn ang="0">
                                <a:pos x="63" y="286"/>
                              </a:cxn>
                              <a:cxn ang="0">
                                <a:pos x="31" y="286"/>
                              </a:cxn>
                              <a:cxn ang="0">
                                <a:pos x="31" y="245"/>
                              </a:cxn>
                              <a:cxn ang="0">
                                <a:pos x="0" y="245"/>
                              </a:cxn>
                              <a:cxn ang="0">
                                <a:pos x="31" y="245"/>
                              </a:cxn>
                              <a:cxn ang="0">
                                <a:pos x="31" y="205"/>
                              </a:cxn>
                              <a:cxn ang="0">
                                <a:pos x="63" y="205"/>
                              </a:cxn>
                              <a:cxn ang="0">
                                <a:pos x="96" y="205"/>
                              </a:cxn>
                              <a:cxn ang="0">
                                <a:pos x="63" y="164"/>
                              </a:cxn>
                              <a:cxn ang="0">
                                <a:pos x="63" y="122"/>
                              </a:cxn>
                              <a:cxn ang="0">
                                <a:pos x="31" y="122"/>
                              </a:cxn>
                              <a:cxn ang="0">
                                <a:pos x="0" y="122"/>
                              </a:cxn>
                              <a:cxn ang="0">
                                <a:pos x="31" y="122"/>
                              </a:cxn>
                              <a:cxn ang="0">
                                <a:pos x="63" y="122"/>
                              </a:cxn>
                              <a:cxn ang="0">
                                <a:pos x="96" y="122"/>
                              </a:cxn>
                              <a:cxn ang="0">
                                <a:pos x="96" y="82"/>
                              </a:cxn>
                              <a:cxn ang="0">
                                <a:pos x="128" y="82"/>
                              </a:cxn>
                              <a:cxn ang="0">
                                <a:pos x="160" y="122"/>
                              </a:cxn>
                              <a:cxn ang="0">
                                <a:pos x="192" y="122"/>
                              </a:cxn>
                              <a:cxn ang="0">
                                <a:pos x="224" y="164"/>
                              </a:cxn>
                              <a:cxn ang="0">
                                <a:pos x="224" y="122"/>
                              </a:cxn>
                              <a:cxn ang="0">
                                <a:pos x="257" y="122"/>
                              </a:cxn>
                              <a:cxn ang="0">
                                <a:pos x="290" y="122"/>
                              </a:cxn>
                              <a:cxn ang="0">
                                <a:pos x="320" y="122"/>
                              </a:cxn>
                              <a:cxn ang="0">
                                <a:pos x="320" y="82"/>
                              </a:cxn>
                              <a:cxn ang="0">
                                <a:pos x="290" y="82"/>
                              </a:cxn>
                              <a:cxn ang="0">
                                <a:pos x="257" y="82"/>
                              </a:cxn>
                              <a:cxn ang="0">
                                <a:pos x="224" y="82"/>
                              </a:cxn>
                              <a:cxn ang="0">
                                <a:pos x="192" y="82"/>
                              </a:cxn>
                              <a:cxn ang="0">
                                <a:pos x="160" y="82"/>
                              </a:cxn>
                              <a:cxn ang="0">
                                <a:pos x="128" y="82"/>
                              </a:cxn>
                              <a:cxn ang="0">
                                <a:pos x="96" y="82"/>
                              </a:cxn>
                              <a:cxn ang="0">
                                <a:pos x="63" y="41"/>
                              </a:cxn>
                              <a:cxn ang="0">
                                <a:pos x="96" y="41"/>
                              </a:cxn>
                              <a:cxn ang="0">
                                <a:pos x="128" y="41"/>
                              </a:cxn>
                              <a:cxn ang="0">
                                <a:pos x="160" y="41"/>
                              </a:cxn>
                              <a:cxn ang="0">
                                <a:pos x="224" y="41"/>
                              </a:cxn>
                              <a:cxn ang="0">
                                <a:pos x="353" y="82"/>
                              </a:cxn>
                              <a:cxn ang="0">
                                <a:pos x="547" y="82"/>
                              </a:cxn>
                              <a:cxn ang="0">
                                <a:pos x="578" y="41"/>
                              </a:cxn>
                              <a:cxn ang="0">
                                <a:pos x="610" y="41"/>
                              </a:cxn>
                              <a:cxn ang="0">
                                <a:pos x="642" y="41"/>
                              </a:cxn>
                              <a:cxn ang="0">
                                <a:pos x="708" y="0"/>
                              </a:cxn>
                              <a:cxn ang="0">
                                <a:pos x="738" y="0"/>
                              </a:cxn>
                              <a:cxn ang="0">
                                <a:pos x="610" y="410"/>
                              </a:cxn>
                              <a:cxn ang="0">
                                <a:pos x="547" y="778"/>
                              </a:cxn>
                            </a:cxnLst>
                            <a:rect l="0" t="0" r="r" b="b"/>
                            <a:pathLst>
                              <a:path w="738" h="942">
                                <a:moveTo>
                                  <a:pt x="547" y="778"/>
                                </a:moveTo>
                                <a:lnTo>
                                  <a:pt x="320" y="860"/>
                                </a:lnTo>
                                <a:lnTo>
                                  <a:pt x="128" y="942"/>
                                </a:lnTo>
                                <a:lnTo>
                                  <a:pt x="128" y="819"/>
                                </a:lnTo>
                                <a:lnTo>
                                  <a:pt x="128" y="572"/>
                                </a:lnTo>
                                <a:lnTo>
                                  <a:pt x="96" y="368"/>
                                </a:lnTo>
                                <a:lnTo>
                                  <a:pt x="96" y="328"/>
                                </a:lnTo>
                                <a:lnTo>
                                  <a:pt x="63" y="328"/>
                                </a:lnTo>
                                <a:lnTo>
                                  <a:pt x="63" y="286"/>
                                </a:lnTo>
                                <a:lnTo>
                                  <a:pt x="31" y="286"/>
                                </a:lnTo>
                                <a:lnTo>
                                  <a:pt x="31" y="245"/>
                                </a:lnTo>
                                <a:lnTo>
                                  <a:pt x="0" y="245"/>
                                </a:lnTo>
                                <a:lnTo>
                                  <a:pt x="31" y="245"/>
                                </a:lnTo>
                                <a:lnTo>
                                  <a:pt x="31" y="205"/>
                                </a:lnTo>
                                <a:lnTo>
                                  <a:pt x="63" y="205"/>
                                </a:lnTo>
                                <a:lnTo>
                                  <a:pt x="96" y="205"/>
                                </a:lnTo>
                                <a:lnTo>
                                  <a:pt x="63" y="164"/>
                                </a:lnTo>
                                <a:lnTo>
                                  <a:pt x="63" y="122"/>
                                </a:lnTo>
                                <a:lnTo>
                                  <a:pt x="31" y="122"/>
                                </a:lnTo>
                                <a:lnTo>
                                  <a:pt x="0" y="122"/>
                                </a:lnTo>
                                <a:lnTo>
                                  <a:pt x="31" y="122"/>
                                </a:lnTo>
                                <a:lnTo>
                                  <a:pt x="63" y="122"/>
                                </a:lnTo>
                                <a:lnTo>
                                  <a:pt x="96" y="122"/>
                                </a:lnTo>
                                <a:lnTo>
                                  <a:pt x="96" y="82"/>
                                </a:lnTo>
                                <a:lnTo>
                                  <a:pt x="128" y="82"/>
                                </a:lnTo>
                                <a:lnTo>
                                  <a:pt x="160" y="122"/>
                                </a:lnTo>
                                <a:lnTo>
                                  <a:pt x="192" y="122"/>
                                </a:lnTo>
                                <a:lnTo>
                                  <a:pt x="224" y="164"/>
                                </a:lnTo>
                                <a:lnTo>
                                  <a:pt x="224" y="122"/>
                                </a:lnTo>
                                <a:lnTo>
                                  <a:pt x="257" y="122"/>
                                </a:lnTo>
                                <a:lnTo>
                                  <a:pt x="290" y="122"/>
                                </a:lnTo>
                                <a:lnTo>
                                  <a:pt x="320" y="122"/>
                                </a:lnTo>
                                <a:lnTo>
                                  <a:pt x="320" y="82"/>
                                </a:lnTo>
                                <a:lnTo>
                                  <a:pt x="290" y="82"/>
                                </a:lnTo>
                                <a:lnTo>
                                  <a:pt x="257" y="82"/>
                                </a:lnTo>
                                <a:lnTo>
                                  <a:pt x="224" y="82"/>
                                </a:lnTo>
                                <a:lnTo>
                                  <a:pt x="192" y="82"/>
                                </a:lnTo>
                                <a:lnTo>
                                  <a:pt x="160" y="82"/>
                                </a:lnTo>
                                <a:lnTo>
                                  <a:pt x="128" y="82"/>
                                </a:lnTo>
                                <a:lnTo>
                                  <a:pt x="96" y="82"/>
                                </a:lnTo>
                                <a:lnTo>
                                  <a:pt x="63" y="41"/>
                                </a:lnTo>
                                <a:lnTo>
                                  <a:pt x="96" y="41"/>
                                </a:lnTo>
                                <a:lnTo>
                                  <a:pt x="128" y="41"/>
                                </a:lnTo>
                                <a:lnTo>
                                  <a:pt x="160" y="41"/>
                                </a:lnTo>
                                <a:lnTo>
                                  <a:pt x="224" y="41"/>
                                </a:lnTo>
                                <a:lnTo>
                                  <a:pt x="353" y="82"/>
                                </a:lnTo>
                                <a:lnTo>
                                  <a:pt x="547" y="82"/>
                                </a:lnTo>
                                <a:lnTo>
                                  <a:pt x="578" y="41"/>
                                </a:lnTo>
                                <a:lnTo>
                                  <a:pt x="610" y="41"/>
                                </a:lnTo>
                                <a:lnTo>
                                  <a:pt x="642" y="41"/>
                                </a:lnTo>
                                <a:lnTo>
                                  <a:pt x="708" y="0"/>
                                </a:lnTo>
                                <a:lnTo>
                                  <a:pt x="738" y="0"/>
                                </a:lnTo>
                                <a:lnTo>
                                  <a:pt x="610" y="410"/>
                                </a:lnTo>
                                <a:lnTo>
                                  <a:pt x="547" y="778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" name="Freeform 4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13" y="982"/>
                            <a:ext cx="217" cy="2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16" y="163"/>
                              </a:cxn>
                              <a:cxn ang="0">
                                <a:pos x="484" y="163"/>
                              </a:cxn>
                              <a:cxn ang="0">
                                <a:pos x="516" y="163"/>
                              </a:cxn>
                              <a:cxn ang="0">
                                <a:pos x="547" y="163"/>
                              </a:cxn>
                              <a:cxn ang="0">
                                <a:pos x="547" y="205"/>
                              </a:cxn>
                              <a:cxn ang="0">
                                <a:pos x="580" y="246"/>
                              </a:cxn>
                              <a:cxn ang="0">
                                <a:pos x="547" y="246"/>
                              </a:cxn>
                              <a:cxn ang="0">
                                <a:pos x="516" y="246"/>
                              </a:cxn>
                              <a:cxn ang="0">
                                <a:pos x="516" y="286"/>
                              </a:cxn>
                              <a:cxn ang="0">
                                <a:pos x="484" y="286"/>
                              </a:cxn>
                              <a:cxn ang="0">
                                <a:pos x="516" y="286"/>
                              </a:cxn>
                              <a:cxn ang="0">
                                <a:pos x="516" y="328"/>
                              </a:cxn>
                              <a:cxn ang="0">
                                <a:pos x="547" y="328"/>
                              </a:cxn>
                              <a:cxn ang="0">
                                <a:pos x="547" y="369"/>
                              </a:cxn>
                              <a:cxn ang="0">
                                <a:pos x="580" y="369"/>
                              </a:cxn>
                              <a:cxn ang="0">
                                <a:pos x="580" y="410"/>
                              </a:cxn>
                              <a:cxn ang="0">
                                <a:pos x="612" y="614"/>
                              </a:cxn>
                              <a:cxn ang="0">
                                <a:pos x="612" y="860"/>
                              </a:cxn>
                              <a:cxn ang="0">
                                <a:pos x="612" y="983"/>
                              </a:cxn>
                              <a:cxn ang="0">
                                <a:pos x="419" y="860"/>
                              </a:cxn>
                              <a:cxn ang="0">
                                <a:pos x="290" y="820"/>
                              </a:cxn>
                              <a:cxn ang="0">
                                <a:pos x="258" y="697"/>
                              </a:cxn>
                              <a:cxn ang="0">
                                <a:pos x="129" y="492"/>
                              </a:cxn>
                              <a:cxn ang="0">
                                <a:pos x="0" y="246"/>
                              </a:cxn>
                              <a:cxn ang="0">
                                <a:pos x="33" y="163"/>
                              </a:cxn>
                              <a:cxn ang="0">
                                <a:pos x="66" y="82"/>
                              </a:cxn>
                              <a:cxn ang="0">
                                <a:pos x="66" y="42"/>
                              </a:cxn>
                              <a:cxn ang="0">
                                <a:pos x="66" y="0"/>
                              </a:cxn>
                              <a:cxn ang="0">
                                <a:pos x="162" y="42"/>
                              </a:cxn>
                              <a:cxn ang="0">
                                <a:pos x="194" y="42"/>
                              </a:cxn>
                              <a:cxn ang="0">
                                <a:pos x="227" y="82"/>
                              </a:cxn>
                              <a:cxn ang="0">
                                <a:pos x="258" y="82"/>
                              </a:cxn>
                              <a:cxn ang="0">
                                <a:pos x="290" y="82"/>
                              </a:cxn>
                              <a:cxn ang="0">
                                <a:pos x="323" y="82"/>
                              </a:cxn>
                              <a:cxn ang="0">
                                <a:pos x="355" y="82"/>
                              </a:cxn>
                              <a:cxn ang="0">
                                <a:pos x="387" y="42"/>
                              </a:cxn>
                              <a:cxn ang="0">
                                <a:pos x="419" y="82"/>
                              </a:cxn>
                              <a:cxn ang="0">
                                <a:pos x="451" y="82"/>
                              </a:cxn>
                              <a:cxn ang="0">
                                <a:pos x="484" y="123"/>
                              </a:cxn>
                              <a:cxn ang="0">
                                <a:pos x="484" y="163"/>
                              </a:cxn>
                              <a:cxn ang="0">
                                <a:pos x="484" y="205"/>
                              </a:cxn>
                              <a:cxn ang="0">
                                <a:pos x="484" y="163"/>
                              </a:cxn>
                              <a:cxn ang="0">
                                <a:pos x="516" y="163"/>
                              </a:cxn>
                            </a:cxnLst>
                            <a:rect l="0" t="0" r="r" b="b"/>
                            <a:pathLst>
                              <a:path w="612" h="983">
                                <a:moveTo>
                                  <a:pt x="516" y="163"/>
                                </a:moveTo>
                                <a:lnTo>
                                  <a:pt x="484" y="163"/>
                                </a:lnTo>
                                <a:lnTo>
                                  <a:pt x="516" y="163"/>
                                </a:lnTo>
                                <a:lnTo>
                                  <a:pt x="547" y="163"/>
                                </a:lnTo>
                                <a:lnTo>
                                  <a:pt x="547" y="205"/>
                                </a:lnTo>
                                <a:lnTo>
                                  <a:pt x="580" y="246"/>
                                </a:lnTo>
                                <a:lnTo>
                                  <a:pt x="547" y="246"/>
                                </a:lnTo>
                                <a:lnTo>
                                  <a:pt x="516" y="246"/>
                                </a:lnTo>
                                <a:lnTo>
                                  <a:pt x="516" y="286"/>
                                </a:lnTo>
                                <a:lnTo>
                                  <a:pt x="484" y="286"/>
                                </a:lnTo>
                                <a:lnTo>
                                  <a:pt x="516" y="286"/>
                                </a:lnTo>
                                <a:lnTo>
                                  <a:pt x="516" y="328"/>
                                </a:lnTo>
                                <a:lnTo>
                                  <a:pt x="547" y="328"/>
                                </a:lnTo>
                                <a:lnTo>
                                  <a:pt x="547" y="369"/>
                                </a:lnTo>
                                <a:lnTo>
                                  <a:pt x="580" y="369"/>
                                </a:lnTo>
                                <a:lnTo>
                                  <a:pt x="580" y="410"/>
                                </a:lnTo>
                                <a:lnTo>
                                  <a:pt x="612" y="614"/>
                                </a:lnTo>
                                <a:lnTo>
                                  <a:pt x="612" y="860"/>
                                </a:lnTo>
                                <a:lnTo>
                                  <a:pt x="612" y="983"/>
                                </a:lnTo>
                                <a:lnTo>
                                  <a:pt x="419" y="860"/>
                                </a:lnTo>
                                <a:lnTo>
                                  <a:pt x="290" y="820"/>
                                </a:lnTo>
                                <a:lnTo>
                                  <a:pt x="258" y="697"/>
                                </a:lnTo>
                                <a:lnTo>
                                  <a:pt x="129" y="492"/>
                                </a:lnTo>
                                <a:lnTo>
                                  <a:pt x="0" y="246"/>
                                </a:lnTo>
                                <a:lnTo>
                                  <a:pt x="33" y="163"/>
                                </a:lnTo>
                                <a:lnTo>
                                  <a:pt x="66" y="82"/>
                                </a:lnTo>
                                <a:lnTo>
                                  <a:pt x="66" y="42"/>
                                </a:lnTo>
                                <a:lnTo>
                                  <a:pt x="66" y="0"/>
                                </a:lnTo>
                                <a:lnTo>
                                  <a:pt x="162" y="42"/>
                                </a:lnTo>
                                <a:lnTo>
                                  <a:pt x="194" y="42"/>
                                </a:lnTo>
                                <a:lnTo>
                                  <a:pt x="227" y="82"/>
                                </a:lnTo>
                                <a:lnTo>
                                  <a:pt x="258" y="82"/>
                                </a:lnTo>
                                <a:lnTo>
                                  <a:pt x="290" y="82"/>
                                </a:lnTo>
                                <a:lnTo>
                                  <a:pt x="323" y="82"/>
                                </a:lnTo>
                                <a:lnTo>
                                  <a:pt x="355" y="82"/>
                                </a:lnTo>
                                <a:lnTo>
                                  <a:pt x="387" y="42"/>
                                </a:lnTo>
                                <a:lnTo>
                                  <a:pt x="419" y="82"/>
                                </a:lnTo>
                                <a:lnTo>
                                  <a:pt x="451" y="82"/>
                                </a:lnTo>
                                <a:lnTo>
                                  <a:pt x="484" y="123"/>
                                </a:lnTo>
                                <a:lnTo>
                                  <a:pt x="484" y="163"/>
                                </a:lnTo>
                                <a:lnTo>
                                  <a:pt x="484" y="205"/>
                                </a:lnTo>
                                <a:lnTo>
                                  <a:pt x="484" y="163"/>
                                </a:lnTo>
                                <a:lnTo>
                                  <a:pt x="516" y="163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" name="Freeform 4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2" y="1328"/>
                            <a:ext cx="512" cy="2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86" y="899"/>
                              </a:cxn>
                              <a:cxn ang="0">
                                <a:pos x="1093" y="860"/>
                              </a:cxn>
                              <a:cxn ang="0">
                                <a:pos x="900" y="778"/>
                              </a:cxn>
                              <a:cxn ang="0">
                                <a:pos x="708" y="695"/>
                              </a:cxn>
                              <a:cxn ang="0">
                                <a:pos x="546" y="655"/>
                              </a:cxn>
                              <a:cxn ang="0">
                                <a:pos x="514" y="613"/>
                              </a:cxn>
                              <a:cxn ang="0">
                                <a:pos x="482" y="613"/>
                              </a:cxn>
                              <a:cxn ang="0">
                                <a:pos x="354" y="450"/>
                              </a:cxn>
                              <a:cxn ang="0">
                                <a:pos x="289" y="408"/>
                              </a:cxn>
                              <a:cxn ang="0">
                                <a:pos x="224" y="368"/>
                              </a:cxn>
                              <a:cxn ang="0">
                                <a:pos x="194" y="327"/>
                              </a:cxn>
                              <a:cxn ang="0">
                                <a:pos x="161" y="286"/>
                              </a:cxn>
                              <a:cxn ang="0">
                                <a:pos x="128" y="286"/>
                              </a:cxn>
                              <a:cxn ang="0">
                                <a:pos x="0" y="244"/>
                              </a:cxn>
                              <a:cxn ang="0">
                                <a:pos x="32" y="205"/>
                              </a:cxn>
                              <a:cxn ang="0">
                                <a:pos x="32" y="163"/>
                              </a:cxn>
                              <a:cxn ang="0">
                                <a:pos x="65" y="122"/>
                              </a:cxn>
                              <a:cxn ang="0">
                                <a:pos x="65" y="81"/>
                              </a:cxn>
                              <a:cxn ang="0">
                                <a:pos x="65" y="40"/>
                              </a:cxn>
                              <a:cxn ang="0">
                                <a:pos x="579" y="40"/>
                              </a:cxn>
                              <a:cxn ang="0">
                                <a:pos x="1157" y="0"/>
                              </a:cxn>
                              <a:cxn ang="0">
                                <a:pos x="1319" y="163"/>
                              </a:cxn>
                              <a:cxn ang="0">
                                <a:pos x="1447" y="327"/>
                              </a:cxn>
                              <a:cxn ang="0">
                                <a:pos x="1383" y="532"/>
                              </a:cxn>
                              <a:cxn ang="0">
                                <a:pos x="1286" y="899"/>
                              </a:cxn>
                            </a:cxnLst>
                            <a:rect l="0" t="0" r="r" b="b"/>
                            <a:pathLst>
                              <a:path w="1447" h="899">
                                <a:moveTo>
                                  <a:pt x="1286" y="899"/>
                                </a:moveTo>
                                <a:lnTo>
                                  <a:pt x="1093" y="860"/>
                                </a:lnTo>
                                <a:lnTo>
                                  <a:pt x="900" y="778"/>
                                </a:lnTo>
                                <a:lnTo>
                                  <a:pt x="708" y="695"/>
                                </a:lnTo>
                                <a:lnTo>
                                  <a:pt x="546" y="655"/>
                                </a:lnTo>
                                <a:lnTo>
                                  <a:pt x="514" y="613"/>
                                </a:lnTo>
                                <a:lnTo>
                                  <a:pt x="482" y="613"/>
                                </a:lnTo>
                                <a:lnTo>
                                  <a:pt x="354" y="450"/>
                                </a:lnTo>
                                <a:lnTo>
                                  <a:pt x="289" y="408"/>
                                </a:lnTo>
                                <a:lnTo>
                                  <a:pt x="224" y="368"/>
                                </a:lnTo>
                                <a:lnTo>
                                  <a:pt x="194" y="327"/>
                                </a:lnTo>
                                <a:lnTo>
                                  <a:pt x="161" y="286"/>
                                </a:lnTo>
                                <a:lnTo>
                                  <a:pt x="128" y="286"/>
                                </a:lnTo>
                                <a:lnTo>
                                  <a:pt x="0" y="244"/>
                                </a:lnTo>
                                <a:lnTo>
                                  <a:pt x="32" y="205"/>
                                </a:lnTo>
                                <a:lnTo>
                                  <a:pt x="32" y="163"/>
                                </a:lnTo>
                                <a:lnTo>
                                  <a:pt x="65" y="122"/>
                                </a:lnTo>
                                <a:lnTo>
                                  <a:pt x="65" y="81"/>
                                </a:lnTo>
                                <a:lnTo>
                                  <a:pt x="65" y="40"/>
                                </a:lnTo>
                                <a:lnTo>
                                  <a:pt x="579" y="40"/>
                                </a:lnTo>
                                <a:lnTo>
                                  <a:pt x="1157" y="0"/>
                                </a:lnTo>
                                <a:lnTo>
                                  <a:pt x="1319" y="163"/>
                                </a:lnTo>
                                <a:lnTo>
                                  <a:pt x="1447" y="327"/>
                                </a:lnTo>
                                <a:lnTo>
                                  <a:pt x="1383" y="532"/>
                                </a:lnTo>
                                <a:lnTo>
                                  <a:pt x="1286" y="89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" name="Freeform 4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5" y="959"/>
                            <a:ext cx="173" cy="27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85" y="926"/>
                              </a:cxn>
                              <a:cxn ang="0">
                                <a:pos x="287" y="840"/>
                              </a:cxn>
                              <a:cxn ang="0">
                                <a:pos x="442" y="181"/>
                              </a:cxn>
                              <a:cxn ang="0">
                                <a:pos x="416" y="0"/>
                              </a:cxn>
                              <a:cxn ang="0">
                                <a:pos x="386" y="0"/>
                              </a:cxn>
                              <a:cxn ang="0">
                                <a:pos x="386" y="47"/>
                              </a:cxn>
                              <a:cxn ang="0">
                                <a:pos x="326" y="47"/>
                              </a:cxn>
                              <a:cxn ang="0">
                                <a:pos x="271" y="91"/>
                              </a:cxn>
                              <a:cxn ang="0">
                                <a:pos x="224" y="91"/>
                              </a:cxn>
                              <a:cxn ang="0">
                                <a:pos x="193" y="133"/>
                              </a:cxn>
                              <a:cxn ang="0">
                                <a:pos x="68" y="527"/>
                              </a:cxn>
                              <a:cxn ang="0">
                                <a:pos x="0" y="905"/>
                              </a:cxn>
                              <a:cxn ang="0">
                                <a:pos x="158" y="873"/>
                              </a:cxn>
                              <a:cxn ang="0">
                                <a:pos x="261" y="1086"/>
                              </a:cxn>
                              <a:cxn ang="0">
                                <a:pos x="287" y="1032"/>
                              </a:cxn>
                              <a:cxn ang="0">
                                <a:pos x="339" y="1028"/>
                              </a:cxn>
                              <a:cxn ang="0">
                                <a:pos x="339" y="1028"/>
                              </a:cxn>
                              <a:cxn ang="0">
                                <a:pos x="485" y="926"/>
                              </a:cxn>
                            </a:cxnLst>
                            <a:rect l="0" t="0" r="r" b="b"/>
                            <a:pathLst>
                              <a:path w="485" h="1086">
                                <a:moveTo>
                                  <a:pt x="485" y="926"/>
                                </a:moveTo>
                                <a:lnTo>
                                  <a:pt x="287" y="840"/>
                                </a:lnTo>
                                <a:lnTo>
                                  <a:pt x="442" y="181"/>
                                </a:lnTo>
                                <a:lnTo>
                                  <a:pt x="416" y="0"/>
                                </a:lnTo>
                                <a:lnTo>
                                  <a:pt x="386" y="0"/>
                                </a:lnTo>
                                <a:lnTo>
                                  <a:pt x="386" y="47"/>
                                </a:lnTo>
                                <a:lnTo>
                                  <a:pt x="326" y="47"/>
                                </a:lnTo>
                                <a:lnTo>
                                  <a:pt x="271" y="91"/>
                                </a:lnTo>
                                <a:lnTo>
                                  <a:pt x="224" y="91"/>
                                </a:lnTo>
                                <a:lnTo>
                                  <a:pt x="193" y="133"/>
                                </a:lnTo>
                                <a:lnTo>
                                  <a:pt x="68" y="527"/>
                                </a:lnTo>
                                <a:lnTo>
                                  <a:pt x="0" y="905"/>
                                </a:lnTo>
                                <a:lnTo>
                                  <a:pt x="158" y="873"/>
                                </a:lnTo>
                                <a:lnTo>
                                  <a:pt x="261" y="1086"/>
                                </a:lnTo>
                                <a:lnTo>
                                  <a:pt x="287" y="1032"/>
                                </a:lnTo>
                                <a:lnTo>
                                  <a:pt x="339" y="1028"/>
                                </a:lnTo>
                                <a:lnTo>
                                  <a:pt x="339" y="1028"/>
                                </a:lnTo>
                                <a:lnTo>
                                  <a:pt x="485" y="926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Freeform 4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4" y="1270"/>
                            <a:ext cx="400" cy="20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02"/>
                              </a:cxn>
                              <a:cxn ang="0">
                                <a:pos x="28" y="522"/>
                              </a:cxn>
                              <a:cxn ang="0">
                                <a:pos x="72" y="440"/>
                              </a:cxn>
                              <a:cxn ang="0">
                                <a:pos x="130" y="369"/>
                              </a:cxn>
                              <a:cxn ang="0">
                                <a:pos x="171" y="319"/>
                              </a:cxn>
                              <a:cxn ang="0">
                                <a:pos x="254" y="252"/>
                              </a:cxn>
                              <a:cxn ang="0">
                                <a:pos x="315" y="206"/>
                              </a:cxn>
                              <a:cxn ang="0">
                                <a:pos x="402" y="152"/>
                              </a:cxn>
                              <a:cxn ang="0">
                                <a:pos x="468" y="113"/>
                              </a:cxn>
                              <a:cxn ang="0">
                                <a:pos x="533" y="90"/>
                              </a:cxn>
                              <a:cxn ang="0">
                                <a:pos x="623" y="62"/>
                              </a:cxn>
                              <a:cxn ang="0">
                                <a:pos x="660" y="36"/>
                              </a:cxn>
                              <a:cxn ang="0">
                                <a:pos x="682" y="8"/>
                              </a:cxn>
                              <a:cxn ang="0">
                                <a:pos x="706" y="40"/>
                              </a:cxn>
                              <a:cxn ang="0">
                                <a:pos x="753" y="62"/>
                              </a:cxn>
                              <a:cxn ang="0">
                                <a:pos x="801" y="76"/>
                              </a:cxn>
                              <a:cxn ang="0">
                                <a:pos x="849" y="84"/>
                              </a:cxn>
                              <a:cxn ang="0">
                                <a:pos x="903" y="84"/>
                              </a:cxn>
                              <a:cxn ang="0">
                                <a:pos x="939" y="76"/>
                              </a:cxn>
                              <a:cxn ang="0">
                                <a:pos x="986" y="49"/>
                              </a:cxn>
                              <a:cxn ang="0">
                                <a:pos x="1030" y="23"/>
                              </a:cxn>
                              <a:cxn ang="0">
                                <a:pos x="1074" y="0"/>
                              </a:cxn>
                              <a:cxn ang="0">
                                <a:pos x="1102" y="4"/>
                              </a:cxn>
                              <a:cxn ang="0">
                                <a:pos x="1124" y="30"/>
                              </a:cxn>
                              <a:cxn ang="0">
                                <a:pos x="1131" y="45"/>
                              </a:cxn>
                              <a:cxn ang="0">
                                <a:pos x="1037" y="247"/>
                              </a:cxn>
                              <a:cxn ang="0">
                                <a:pos x="1019" y="284"/>
                              </a:cxn>
                              <a:cxn ang="0">
                                <a:pos x="1001" y="327"/>
                              </a:cxn>
                              <a:cxn ang="0">
                                <a:pos x="986" y="382"/>
                              </a:cxn>
                              <a:cxn ang="0">
                                <a:pos x="983" y="377"/>
                              </a:cxn>
                              <a:cxn ang="0">
                                <a:pos x="960" y="445"/>
                              </a:cxn>
                              <a:cxn ang="0">
                                <a:pos x="924" y="557"/>
                              </a:cxn>
                              <a:cxn ang="0">
                                <a:pos x="877" y="688"/>
                              </a:cxn>
                              <a:cxn ang="0">
                                <a:pos x="881" y="724"/>
                              </a:cxn>
                              <a:cxn ang="0">
                                <a:pos x="790" y="813"/>
                              </a:cxn>
                              <a:cxn ang="0">
                                <a:pos x="685" y="813"/>
                              </a:cxn>
                              <a:cxn ang="0">
                                <a:pos x="685" y="769"/>
                              </a:cxn>
                              <a:cxn ang="0">
                                <a:pos x="685" y="769"/>
                              </a:cxn>
                              <a:cxn ang="0">
                                <a:pos x="499" y="773"/>
                              </a:cxn>
                              <a:cxn ang="0">
                                <a:pos x="425" y="728"/>
                              </a:cxn>
                              <a:cxn ang="0">
                                <a:pos x="399" y="688"/>
                              </a:cxn>
                              <a:cxn ang="0">
                                <a:pos x="329" y="693"/>
                              </a:cxn>
                              <a:cxn ang="0">
                                <a:pos x="301" y="643"/>
                              </a:cxn>
                              <a:cxn ang="0">
                                <a:pos x="198" y="643"/>
                              </a:cxn>
                              <a:cxn ang="0">
                                <a:pos x="171" y="602"/>
                              </a:cxn>
                              <a:cxn ang="0">
                                <a:pos x="171" y="602"/>
                              </a:cxn>
                              <a:cxn ang="0">
                                <a:pos x="0" y="602"/>
                              </a:cxn>
                            </a:cxnLst>
                            <a:rect l="0" t="0" r="r" b="b"/>
                            <a:pathLst>
                              <a:path w="1131" h="813">
                                <a:moveTo>
                                  <a:pt x="0" y="602"/>
                                </a:moveTo>
                                <a:lnTo>
                                  <a:pt x="28" y="522"/>
                                </a:lnTo>
                                <a:lnTo>
                                  <a:pt x="72" y="440"/>
                                </a:lnTo>
                                <a:lnTo>
                                  <a:pt x="130" y="369"/>
                                </a:lnTo>
                                <a:lnTo>
                                  <a:pt x="171" y="319"/>
                                </a:lnTo>
                                <a:lnTo>
                                  <a:pt x="254" y="252"/>
                                </a:lnTo>
                                <a:lnTo>
                                  <a:pt x="315" y="206"/>
                                </a:lnTo>
                                <a:lnTo>
                                  <a:pt x="402" y="152"/>
                                </a:lnTo>
                                <a:lnTo>
                                  <a:pt x="468" y="113"/>
                                </a:lnTo>
                                <a:lnTo>
                                  <a:pt x="533" y="90"/>
                                </a:lnTo>
                                <a:lnTo>
                                  <a:pt x="623" y="62"/>
                                </a:lnTo>
                                <a:lnTo>
                                  <a:pt x="660" y="36"/>
                                </a:lnTo>
                                <a:lnTo>
                                  <a:pt x="682" y="8"/>
                                </a:lnTo>
                                <a:lnTo>
                                  <a:pt x="706" y="40"/>
                                </a:lnTo>
                                <a:lnTo>
                                  <a:pt x="753" y="62"/>
                                </a:lnTo>
                                <a:lnTo>
                                  <a:pt x="801" y="76"/>
                                </a:lnTo>
                                <a:lnTo>
                                  <a:pt x="849" y="84"/>
                                </a:lnTo>
                                <a:lnTo>
                                  <a:pt x="903" y="84"/>
                                </a:lnTo>
                                <a:lnTo>
                                  <a:pt x="939" y="76"/>
                                </a:lnTo>
                                <a:lnTo>
                                  <a:pt x="986" y="49"/>
                                </a:lnTo>
                                <a:lnTo>
                                  <a:pt x="1030" y="23"/>
                                </a:lnTo>
                                <a:lnTo>
                                  <a:pt x="1074" y="0"/>
                                </a:lnTo>
                                <a:lnTo>
                                  <a:pt x="1102" y="4"/>
                                </a:lnTo>
                                <a:lnTo>
                                  <a:pt x="1124" y="30"/>
                                </a:lnTo>
                                <a:lnTo>
                                  <a:pt x="1131" y="45"/>
                                </a:lnTo>
                                <a:lnTo>
                                  <a:pt x="1037" y="247"/>
                                </a:lnTo>
                                <a:lnTo>
                                  <a:pt x="1019" y="284"/>
                                </a:lnTo>
                                <a:lnTo>
                                  <a:pt x="1001" y="327"/>
                                </a:lnTo>
                                <a:lnTo>
                                  <a:pt x="986" y="382"/>
                                </a:lnTo>
                                <a:lnTo>
                                  <a:pt x="983" y="377"/>
                                </a:lnTo>
                                <a:lnTo>
                                  <a:pt x="960" y="445"/>
                                </a:lnTo>
                                <a:lnTo>
                                  <a:pt x="924" y="557"/>
                                </a:lnTo>
                                <a:lnTo>
                                  <a:pt x="877" y="688"/>
                                </a:lnTo>
                                <a:lnTo>
                                  <a:pt x="881" y="724"/>
                                </a:lnTo>
                                <a:lnTo>
                                  <a:pt x="790" y="813"/>
                                </a:lnTo>
                                <a:lnTo>
                                  <a:pt x="685" y="813"/>
                                </a:lnTo>
                                <a:lnTo>
                                  <a:pt x="685" y="769"/>
                                </a:lnTo>
                                <a:lnTo>
                                  <a:pt x="685" y="769"/>
                                </a:lnTo>
                                <a:lnTo>
                                  <a:pt x="499" y="773"/>
                                </a:lnTo>
                                <a:lnTo>
                                  <a:pt x="425" y="728"/>
                                </a:lnTo>
                                <a:lnTo>
                                  <a:pt x="399" y="688"/>
                                </a:lnTo>
                                <a:lnTo>
                                  <a:pt x="329" y="693"/>
                                </a:lnTo>
                                <a:lnTo>
                                  <a:pt x="301" y="643"/>
                                </a:lnTo>
                                <a:lnTo>
                                  <a:pt x="198" y="643"/>
                                </a:lnTo>
                                <a:lnTo>
                                  <a:pt x="171" y="602"/>
                                </a:lnTo>
                                <a:lnTo>
                                  <a:pt x="171" y="602"/>
                                </a:lnTo>
                                <a:lnTo>
                                  <a:pt x="0" y="60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Freeform 4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997"/>
                            <a:ext cx="249" cy="2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50" y="0"/>
                              </a:cxn>
                              <a:cxn ang="0">
                                <a:pos x="254" y="20"/>
                              </a:cxn>
                              <a:cxn ang="0">
                                <a:pos x="342" y="42"/>
                              </a:cxn>
                              <a:cxn ang="0">
                                <a:pos x="432" y="59"/>
                              </a:cxn>
                              <a:cxn ang="0">
                                <a:pos x="501" y="64"/>
                              </a:cxn>
                              <a:cxn ang="0">
                                <a:pos x="574" y="68"/>
                              </a:cxn>
                              <a:cxn ang="0">
                                <a:pos x="628" y="68"/>
                              </a:cxn>
                              <a:cxn ang="0">
                                <a:pos x="701" y="73"/>
                              </a:cxn>
                              <a:cxn ang="0">
                                <a:pos x="650" y="171"/>
                              </a:cxn>
                              <a:cxn ang="0">
                                <a:pos x="624" y="249"/>
                              </a:cxn>
                              <a:cxn ang="0">
                                <a:pos x="610" y="346"/>
                              </a:cxn>
                              <a:cxn ang="0">
                                <a:pos x="581" y="468"/>
                              </a:cxn>
                              <a:cxn ang="0">
                                <a:pos x="549" y="577"/>
                              </a:cxn>
                              <a:cxn ang="0">
                                <a:pos x="515" y="644"/>
                              </a:cxn>
                              <a:cxn ang="0">
                                <a:pos x="477" y="729"/>
                              </a:cxn>
                              <a:cxn ang="0">
                                <a:pos x="458" y="797"/>
                              </a:cxn>
                              <a:cxn ang="0">
                                <a:pos x="451" y="850"/>
                              </a:cxn>
                              <a:cxn ang="0">
                                <a:pos x="447" y="931"/>
                              </a:cxn>
                              <a:cxn ang="0">
                                <a:pos x="447" y="959"/>
                              </a:cxn>
                              <a:cxn ang="0">
                                <a:pos x="451" y="954"/>
                              </a:cxn>
                              <a:cxn ang="0">
                                <a:pos x="367" y="918"/>
                              </a:cxn>
                              <a:cxn ang="0">
                                <a:pos x="309" y="909"/>
                              </a:cxn>
                              <a:cxn ang="0">
                                <a:pos x="258" y="896"/>
                              </a:cxn>
                              <a:cxn ang="0">
                                <a:pos x="226" y="909"/>
                              </a:cxn>
                              <a:cxn ang="0">
                                <a:pos x="203" y="946"/>
                              </a:cxn>
                              <a:cxn ang="0">
                                <a:pos x="189" y="892"/>
                              </a:cxn>
                              <a:cxn ang="0">
                                <a:pos x="167" y="838"/>
                              </a:cxn>
                              <a:cxn ang="0">
                                <a:pos x="150" y="820"/>
                              </a:cxn>
                              <a:cxn ang="0">
                                <a:pos x="106" y="811"/>
                              </a:cxn>
                              <a:cxn ang="0">
                                <a:pos x="59" y="797"/>
                              </a:cxn>
                              <a:cxn ang="0">
                                <a:pos x="30" y="779"/>
                              </a:cxn>
                              <a:cxn ang="0">
                                <a:pos x="12" y="748"/>
                              </a:cxn>
                              <a:cxn ang="0">
                                <a:pos x="0" y="721"/>
                              </a:cxn>
                              <a:cxn ang="0">
                                <a:pos x="0" y="685"/>
                              </a:cxn>
                              <a:cxn ang="0">
                                <a:pos x="43" y="486"/>
                              </a:cxn>
                              <a:cxn ang="0">
                                <a:pos x="77" y="378"/>
                              </a:cxn>
                              <a:cxn ang="0">
                                <a:pos x="88" y="317"/>
                              </a:cxn>
                              <a:cxn ang="0">
                                <a:pos x="116" y="203"/>
                              </a:cxn>
                              <a:cxn ang="0">
                                <a:pos x="120" y="117"/>
                              </a:cxn>
                              <a:cxn ang="0">
                                <a:pos x="120" y="117"/>
                              </a:cxn>
                              <a:cxn ang="0">
                                <a:pos x="150" y="0"/>
                              </a:cxn>
                            </a:cxnLst>
                            <a:rect l="0" t="0" r="r" b="b"/>
                            <a:pathLst>
                              <a:path w="701" h="959">
                                <a:moveTo>
                                  <a:pt x="150" y="0"/>
                                </a:moveTo>
                                <a:lnTo>
                                  <a:pt x="254" y="20"/>
                                </a:lnTo>
                                <a:lnTo>
                                  <a:pt x="342" y="42"/>
                                </a:lnTo>
                                <a:lnTo>
                                  <a:pt x="432" y="59"/>
                                </a:lnTo>
                                <a:lnTo>
                                  <a:pt x="501" y="64"/>
                                </a:lnTo>
                                <a:lnTo>
                                  <a:pt x="574" y="68"/>
                                </a:lnTo>
                                <a:lnTo>
                                  <a:pt x="628" y="68"/>
                                </a:lnTo>
                                <a:lnTo>
                                  <a:pt x="701" y="73"/>
                                </a:lnTo>
                                <a:lnTo>
                                  <a:pt x="650" y="171"/>
                                </a:lnTo>
                                <a:lnTo>
                                  <a:pt x="624" y="249"/>
                                </a:lnTo>
                                <a:lnTo>
                                  <a:pt x="610" y="346"/>
                                </a:lnTo>
                                <a:lnTo>
                                  <a:pt x="581" y="468"/>
                                </a:lnTo>
                                <a:lnTo>
                                  <a:pt x="549" y="577"/>
                                </a:lnTo>
                                <a:lnTo>
                                  <a:pt x="515" y="644"/>
                                </a:lnTo>
                                <a:lnTo>
                                  <a:pt x="477" y="729"/>
                                </a:lnTo>
                                <a:lnTo>
                                  <a:pt x="458" y="797"/>
                                </a:lnTo>
                                <a:lnTo>
                                  <a:pt x="451" y="850"/>
                                </a:lnTo>
                                <a:lnTo>
                                  <a:pt x="447" y="931"/>
                                </a:lnTo>
                                <a:lnTo>
                                  <a:pt x="447" y="959"/>
                                </a:lnTo>
                                <a:lnTo>
                                  <a:pt x="451" y="954"/>
                                </a:lnTo>
                                <a:lnTo>
                                  <a:pt x="367" y="918"/>
                                </a:lnTo>
                                <a:lnTo>
                                  <a:pt x="309" y="909"/>
                                </a:lnTo>
                                <a:lnTo>
                                  <a:pt x="258" y="896"/>
                                </a:lnTo>
                                <a:lnTo>
                                  <a:pt x="226" y="909"/>
                                </a:lnTo>
                                <a:lnTo>
                                  <a:pt x="203" y="946"/>
                                </a:lnTo>
                                <a:lnTo>
                                  <a:pt x="189" y="892"/>
                                </a:lnTo>
                                <a:lnTo>
                                  <a:pt x="167" y="838"/>
                                </a:lnTo>
                                <a:lnTo>
                                  <a:pt x="150" y="820"/>
                                </a:lnTo>
                                <a:lnTo>
                                  <a:pt x="106" y="811"/>
                                </a:lnTo>
                                <a:lnTo>
                                  <a:pt x="59" y="797"/>
                                </a:lnTo>
                                <a:lnTo>
                                  <a:pt x="30" y="779"/>
                                </a:lnTo>
                                <a:lnTo>
                                  <a:pt x="12" y="748"/>
                                </a:lnTo>
                                <a:lnTo>
                                  <a:pt x="0" y="721"/>
                                </a:lnTo>
                                <a:lnTo>
                                  <a:pt x="0" y="685"/>
                                </a:lnTo>
                                <a:lnTo>
                                  <a:pt x="43" y="486"/>
                                </a:lnTo>
                                <a:lnTo>
                                  <a:pt x="77" y="378"/>
                                </a:lnTo>
                                <a:lnTo>
                                  <a:pt x="88" y="317"/>
                                </a:lnTo>
                                <a:lnTo>
                                  <a:pt x="116" y="203"/>
                                </a:lnTo>
                                <a:lnTo>
                                  <a:pt x="120" y="117"/>
                                </a:lnTo>
                                <a:lnTo>
                                  <a:pt x="120" y="117"/>
                                </a:lnTo>
                                <a:lnTo>
                                  <a:pt x="15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Freeform 4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1010"/>
                            <a:ext cx="532" cy="4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71" y="18"/>
                              </a:cxn>
                              <a:cxn ang="0">
                                <a:pos x="1016" y="108"/>
                              </a:cxn>
                              <a:cxn ang="0">
                                <a:pos x="1270" y="325"/>
                              </a:cxn>
                              <a:cxn ang="0">
                                <a:pos x="1394" y="477"/>
                              </a:cxn>
                              <a:cxn ang="0">
                                <a:pos x="1503" y="693"/>
                              </a:cxn>
                              <a:cxn ang="0">
                                <a:pos x="1400" y="919"/>
                              </a:cxn>
                              <a:cxn ang="0">
                                <a:pos x="1321" y="1008"/>
                              </a:cxn>
                              <a:cxn ang="0">
                                <a:pos x="1009" y="1090"/>
                              </a:cxn>
                              <a:cxn ang="0">
                                <a:pos x="914" y="1016"/>
                              </a:cxn>
                              <a:cxn ang="0">
                                <a:pos x="805" y="1090"/>
                              </a:cxn>
                              <a:cxn ang="0">
                                <a:pos x="632" y="1170"/>
                              </a:cxn>
                              <a:cxn ang="0">
                                <a:pos x="451" y="1297"/>
                              </a:cxn>
                              <a:cxn ang="0">
                                <a:pos x="312" y="1440"/>
                              </a:cxn>
                              <a:cxn ang="0">
                                <a:pos x="247" y="1584"/>
                              </a:cxn>
                              <a:cxn ang="0">
                                <a:pos x="211" y="1601"/>
                              </a:cxn>
                              <a:cxn ang="0">
                                <a:pos x="146" y="1548"/>
                              </a:cxn>
                              <a:cxn ang="0">
                                <a:pos x="130" y="1332"/>
                              </a:cxn>
                              <a:cxn ang="0">
                                <a:pos x="87" y="1080"/>
                              </a:cxn>
                              <a:cxn ang="0">
                                <a:pos x="30" y="864"/>
                              </a:cxn>
                              <a:cxn ang="0">
                                <a:pos x="0" y="684"/>
                              </a:cxn>
                              <a:cxn ang="0">
                                <a:pos x="58" y="738"/>
                              </a:cxn>
                              <a:cxn ang="0">
                                <a:pos x="138" y="747"/>
                              </a:cxn>
                              <a:cxn ang="0">
                                <a:pos x="182" y="810"/>
                              </a:cxn>
                              <a:cxn ang="0">
                                <a:pos x="196" y="883"/>
                              </a:cxn>
                              <a:cxn ang="0">
                                <a:pos x="262" y="837"/>
                              </a:cxn>
                              <a:cxn ang="0">
                                <a:pos x="341" y="864"/>
                              </a:cxn>
                              <a:cxn ang="0">
                                <a:pos x="428" y="883"/>
                              </a:cxn>
                              <a:cxn ang="0">
                                <a:pos x="451" y="819"/>
                              </a:cxn>
                              <a:cxn ang="0">
                                <a:pos x="480" y="629"/>
                              </a:cxn>
                              <a:cxn ang="0">
                                <a:pos x="552" y="505"/>
                              </a:cxn>
                              <a:cxn ang="0">
                                <a:pos x="611" y="270"/>
                              </a:cxn>
                              <a:cxn ang="0">
                                <a:pos x="638" y="108"/>
                              </a:cxn>
                              <a:cxn ang="0">
                                <a:pos x="697" y="0"/>
                              </a:cxn>
                            </a:cxnLst>
                            <a:rect l="0" t="0" r="r" b="b"/>
                            <a:pathLst>
                              <a:path w="1503" h="1601">
                                <a:moveTo>
                                  <a:pt x="697" y="0"/>
                                </a:moveTo>
                                <a:lnTo>
                                  <a:pt x="871" y="18"/>
                                </a:lnTo>
                                <a:lnTo>
                                  <a:pt x="965" y="54"/>
                                </a:lnTo>
                                <a:lnTo>
                                  <a:pt x="1016" y="108"/>
                                </a:lnTo>
                                <a:lnTo>
                                  <a:pt x="1249" y="234"/>
                                </a:lnTo>
                                <a:lnTo>
                                  <a:pt x="1270" y="325"/>
                                </a:lnTo>
                                <a:lnTo>
                                  <a:pt x="1292" y="387"/>
                                </a:lnTo>
                                <a:lnTo>
                                  <a:pt x="1394" y="477"/>
                                </a:lnTo>
                                <a:lnTo>
                                  <a:pt x="1480" y="612"/>
                                </a:lnTo>
                                <a:lnTo>
                                  <a:pt x="1503" y="693"/>
                                </a:lnTo>
                                <a:lnTo>
                                  <a:pt x="1444" y="909"/>
                                </a:lnTo>
                                <a:lnTo>
                                  <a:pt x="1400" y="919"/>
                                </a:lnTo>
                                <a:lnTo>
                                  <a:pt x="1372" y="1044"/>
                                </a:lnTo>
                                <a:lnTo>
                                  <a:pt x="1321" y="1008"/>
                                </a:lnTo>
                                <a:lnTo>
                                  <a:pt x="1197" y="1080"/>
                                </a:lnTo>
                                <a:lnTo>
                                  <a:pt x="1009" y="1090"/>
                                </a:lnTo>
                                <a:lnTo>
                                  <a:pt x="973" y="1062"/>
                                </a:lnTo>
                                <a:lnTo>
                                  <a:pt x="914" y="1016"/>
                                </a:lnTo>
                                <a:lnTo>
                                  <a:pt x="865" y="1080"/>
                                </a:lnTo>
                                <a:lnTo>
                                  <a:pt x="805" y="1090"/>
                                </a:lnTo>
                                <a:lnTo>
                                  <a:pt x="732" y="1116"/>
                                </a:lnTo>
                                <a:lnTo>
                                  <a:pt x="632" y="1170"/>
                                </a:lnTo>
                                <a:lnTo>
                                  <a:pt x="508" y="1241"/>
                                </a:lnTo>
                                <a:lnTo>
                                  <a:pt x="451" y="1297"/>
                                </a:lnTo>
                                <a:lnTo>
                                  <a:pt x="378" y="1350"/>
                                </a:lnTo>
                                <a:lnTo>
                                  <a:pt x="312" y="1440"/>
                                </a:lnTo>
                                <a:lnTo>
                                  <a:pt x="262" y="1530"/>
                                </a:lnTo>
                                <a:lnTo>
                                  <a:pt x="247" y="1584"/>
                                </a:lnTo>
                                <a:lnTo>
                                  <a:pt x="247" y="1601"/>
                                </a:lnTo>
                                <a:lnTo>
                                  <a:pt x="211" y="1601"/>
                                </a:lnTo>
                                <a:lnTo>
                                  <a:pt x="203" y="1565"/>
                                </a:lnTo>
                                <a:lnTo>
                                  <a:pt x="146" y="1548"/>
                                </a:lnTo>
                                <a:lnTo>
                                  <a:pt x="146" y="1440"/>
                                </a:lnTo>
                                <a:lnTo>
                                  <a:pt x="130" y="1332"/>
                                </a:lnTo>
                                <a:lnTo>
                                  <a:pt x="109" y="1223"/>
                                </a:lnTo>
                                <a:lnTo>
                                  <a:pt x="87" y="1080"/>
                                </a:lnTo>
                                <a:lnTo>
                                  <a:pt x="58" y="980"/>
                                </a:lnTo>
                                <a:lnTo>
                                  <a:pt x="30" y="864"/>
                                </a:lnTo>
                                <a:lnTo>
                                  <a:pt x="0" y="755"/>
                                </a:lnTo>
                                <a:lnTo>
                                  <a:pt x="0" y="684"/>
                                </a:lnTo>
                                <a:lnTo>
                                  <a:pt x="30" y="719"/>
                                </a:lnTo>
                                <a:lnTo>
                                  <a:pt x="58" y="738"/>
                                </a:lnTo>
                                <a:lnTo>
                                  <a:pt x="94" y="755"/>
                                </a:lnTo>
                                <a:lnTo>
                                  <a:pt x="138" y="747"/>
                                </a:lnTo>
                                <a:lnTo>
                                  <a:pt x="167" y="773"/>
                                </a:lnTo>
                                <a:lnTo>
                                  <a:pt x="182" y="810"/>
                                </a:lnTo>
                                <a:lnTo>
                                  <a:pt x="196" y="846"/>
                                </a:lnTo>
                                <a:lnTo>
                                  <a:pt x="196" y="883"/>
                                </a:lnTo>
                                <a:lnTo>
                                  <a:pt x="226" y="837"/>
                                </a:lnTo>
                                <a:lnTo>
                                  <a:pt x="262" y="837"/>
                                </a:lnTo>
                                <a:lnTo>
                                  <a:pt x="312" y="837"/>
                                </a:lnTo>
                                <a:lnTo>
                                  <a:pt x="341" y="864"/>
                                </a:lnTo>
                                <a:lnTo>
                                  <a:pt x="400" y="864"/>
                                </a:lnTo>
                                <a:lnTo>
                                  <a:pt x="428" y="883"/>
                                </a:lnTo>
                                <a:lnTo>
                                  <a:pt x="451" y="890"/>
                                </a:lnTo>
                                <a:lnTo>
                                  <a:pt x="451" y="819"/>
                                </a:lnTo>
                                <a:lnTo>
                                  <a:pt x="457" y="729"/>
                                </a:lnTo>
                                <a:lnTo>
                                  <a:pt x="480" y="629"/>
                                </a:lnTo>
                                <a:lnTo>
                                  <a:pt x="515" y="594"/>
                                </a:lnTo>
                                <a:lnTo>
                                  <a:pt x="552" y="505"/>
                                </a:lnTo>
                                <a:lnTo>
                                  <a:pt x="602" y="325"/>
                                </a:lnTo>
                                <a:lnTo>
                                  <a:pt x="611" y="270"/>
                                </a:lnTo>
                                <a:lnTo>
                                  <a:pt x="624" y="171"/>
                                </a:lnTo>
                                <a:lnTo>
                                  <a:pt x="638" y="108"/>
                                </a:lnTo>
                                <a:lnTo>
                                  <a:pt x="638" y="118"/>
                                </a:lnTo>
                                <a:lnTo>
                                  <a:pt x="69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>
                              <a:defRPr/>
                            </a:pPr>
                            <a:endParaRPr lang="pt-BR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7" name="Forma livre 6"/>
            <p:cNvSpPr/>
            <p:nvPr/>
          </p:nvSpPr>
          <p:spPr bwMode="auto">
            <a:xfrm>
              <a:off x="4286250" y="3214688"/>
              <a:ext cx="357188" cy="134937"/>
            </a:xfrm>
            <a:custGeom>
              <a:avLst/>
              <a:gdLst>
                <a:gd name="connsiteX0" fmla="*/ 0 w 285750"/>
                <a:gd name="connsiteY0" fmla="*/ 0 h 140156"/>
                <a:gd name="connsiteX1" fmla="*/ 57150 w 285750"/>
                <a:gd name="connsiteY1" fmla="*/ 19050 h 140156"/>
                <a:gd name="connsiteX2" fmla="*/ 85725 w 285750"/>
                <a:gd name="connsiteY2" fmla="*/ 28575 h 140156"/>
                <a:gd name="connsiteX3" fmla="*/ 114300 w 285750"/>
                <a:gd name="connsiteY3" fmla="*/ 85725 h 140156"/>
                <a:gd name="connsiteX4" fmla="*/ 171450 w 285750"/>
                <a:gd name="connsiteY4" fmla="*/ 104775 h 140156"/>
                <a:gd name="connsiteX5" fmla="*/ 161925 w 285750"/>
                <a:gd name="connsiteY5" fmla="*/ 133350 h 140156"/>
                <a:gd name="connsiteX6" fmla="*/ 285750 w 285750"/>
                <a:gd name="connsiteY6" fmla="*/ 123825 h 14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40156">
                  <a:moveTo>
                    <a:pt x="0" y="0"/>
                  </a:moveTo>
                  <a:lnTo>
                    <a:pt x="57150" y="19050"/>
                  </a:lnTo>
                  <a:lnTo>
                    <a:pt x="85725" y="28575"/>
                  </a:lnTo>
                  <a:cubicBezTo>
                    <a:pt x="90915" y="44145"/>
                    <a:pt x="98751" y="76007"/>
                    <a:pt x="114300" y="85725"/>
                  </a:cubicBezTo>
                  <a:cubicBezTo>
                    <a:pt x="131328" y="96368"/>
                    <a:pt x="171450" y="104775"/>
                    <a:pt x="171450" y="104775"/>
                  </a:cubicBezTo>
                  <a:cubicBezTo>
                    <a:pt x="168275" y="114300"/>
                    <a:pt x="152021" y="131699"/>
                    <a:pt x="161925" y="133350"/>
                  </a:cubicBezTo>
                  <a:cubicBezTo>
                    <a:pt x="202759" y="140156"/>
                    <a:pt x="285750" y="123825"/>
                    <a:pt x="285750" y="1238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pt-BR">
                <a:solidFill>
                  <a:prstClr val="black"/>
                </a:solidFill>
              </a:endParaRPr>
            </a:p>
          </p:txBody>
        </p:sp>
      </p:grpSp>
      <p:cxnSp>
        <p:nvCxnSpPr>
          <p:cNvPr id="206" name="Conector de seta reta 205"/>
          <p:cNvCxnSpPr/>
          <p:nvPr/>
        </p:nvCxnSpPr>
        <p:spPr>
          <a:xfrm flipH="1">
            <a:off x="2373900" y="2071677"/>
            <a:ext cx="2126664" cy="6308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Conector de seta reta 208"/>
          <p:cNvCxnSpPr/>
          <p:nvPr/>
        </p:nvCxnSpPr>
        <p:spPr>
          <a:xfrm rot="5400000">
            <a:off x="7000892" y="3857628"/>
            <a:ext cx="1928826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Conector de seta reta 204"/>
          <p:cNvCxnSpPr/>
          <p:nvPr/>
        </p:nvCxnSpPr>
        <p:spPr>
          <a:xfrm flipH="1">
            <a:off x="1841031" y="3662049"/>
            <a:ext cx="1306367" cy="7463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Espaço Reservado para Conteúdo 2"/>
          <p:cNvSpPr txBox="1">
            <a:spLocks/>
          </p:cNvSpPr>
          <p:nvPr/>
        </p:nvSpPr>
        <p:spPr>
          <a:xfrm>
            <a:off x="-23843" y="4272992"/>
            <a:ext cx="3220969" cy="79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pt-BR" sz="1800" dirty="0"/>
              <a:t>Hospital Dr. </a:t>
            </a:r>
            <a:r>
              <a:rPr lang="pt-BR" sz="1800" dirty="0" err="1"/>
              <a:t>Cleodon</a:t>
            </a:r>
            <a:r>
              <a:rPr lang="pt-BR" sz="1800" dirty="0"/>
              <a:t> C. </a:t>
            </a:r>
            <a:r>
              <a:rPr lang="pt-BR" sz="1800" dirty="0" err="1"/>
              <a:t>Andrande</a:t>
            </a:r>
            <a:r>
              <a:rPr lang="pt-BR" sz="18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pt-BR" sz="1800" b="1" dirty="0"/>
              <a:t>Pau dos Ferros</a:t>
            </a:r>
          </a:p>
        </p:txBody>
      </p:sp>
      <p:cxnSp>
        <p:nvCxnSpPr>
          <p:cNvPr id="210" name="Conector de seta reta 209"/>
          <p:cNvCxnSpPr/>
          <p:nvPr/>
        </p:nvCxnSpPr>
        <p:spPr>
          <a:xfrm flipH="1">
            <a:off x="3650244" y="4157536"/>
            <a:ext cx="1306367" cy="7463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Espaço Reservado para Conteúdo 2"/>
          <p:cNvSpPr txBox="1">
            <a:spLocks/>
          </p:cNvSpPr>
          <p:nvPr/>
        </p:nvSpPr>
        <p:spPr>
          <a:xfrm>
            <a:off x="2167217" y="4805757"/>
            <a:ext cx="2827575" cy="79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pt-BR" sz="1800" dirty="0"/>
              <a:t>Hospital Regional do Seridó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pt-BR" sz="1800" b="1" dirty="0"/>
              <a:t>Caicó</a:t>
            </a:r>
          </a:p>
        </p:txBody>
      </p:sp>
      <p:sp>
        <p:nvSpPr>
          <p:cNvPr id="212" name="CaixaDeTexto 211"/>
          <p:cNvSpPr txBox="1"/>
          <p:nvPr/>
        </p:nvSpPr>
        <p:spPr>
          <a:xfrm>
            <a:off x="504704" y="221559"/>
            <a:ext cx="8207375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+mn-lt"/>
              </a:rPr>
              <a:t>HOSPITAIS COM SOROTERAPIA</a:t>
            </a:r>
          </a:p>
        </p:txBody>
      </p:sp>
    </p:spTree>
    <p:extLst>
      <p:ext uri="{BB962C8B-B14F-4D97-AF65-F5344CB8AC3E}">
        <p14:creationId xmlns:p14="http://schemas.microsoft.com/office/powerpoint/2010/main" val="144955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800" dirty="0"/>
              <a:t>Obrigada!!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E-mail: </a:t>
            </a:r>
            <a:r>
              <a:rPr lang="pt-BR" dirty="0">
                <a:hlinkClick r:id="rId2"/>
              </a:rPr>
              <a:t>suvam.sesaprn@gmail.com</a:t>
            </a:r>
            <a:endParaRPr lang="pt-BR" dirty="0"/>
          </a:p>
          <a:p>
            <a:pPr algn="ctr">
              <a:buNone/>
            </a:pPr>
            <a:r>
              <a:rPr lang="pt-BR" dirty="0"/>
              <a:t>Telefones: 3232- 2721 / 6612/ 2583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92182" y="1922418"/>
            <a:ext cx="8229600" cy="323305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evitar caso de raiva humana, é preciso estar atento como a doença está afetando os animais.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www.cdc.gov/rabies/location/world/index.html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“Não é admissível que haja caso de raiva humana na presente década”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Relatório da 14º Reunião dos Diretores os Programas Nacionais de Controle da Raiva da América Latina, 2013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793" y="5155476"/>
            <a:ext cx="5412378" cy="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"/>
          <p:cNvGrpSpPr/>
          <p:nvPr/>
        </p:nvGrpSpPr>
        <p:grpSpPr>
          <a:xfrm>
            <a:off x="629089" y="1711641"/>
            <a:ext cx="8457246" cy="4123126"/>
            <a:chOff x="-1" y="-20807"/>
            <a:chExt cx="12028080" cy="5864006"/>
          </a:xfrm>
        </p:grpSpPr>
        <p:grpSp>
          <p:nvGrpSpPr>
            <p:cNvPr id="43" name="Grupo"/>
            <p:cNvGrpSpPr/>
            <p:nvPr/>
          </p:nvGrpSpPr>
          <p:grpSpPr>
            <a:xfrm>
              <a:off x="-1" y="3585"/>
              <a:ext cx="7614795" cy="5438612"/>
              <a:chOff x="-1" y="0"/>
              <a:chExt cx="7614794" cy="5438610"/>
            </a:xfrm>
          </p:grpSpPr>
          <p:sp>
            <p:nvSpPr>
              <p:cNvPr id="20" name="Forma"/>
              <p:cNvSpPr/>
              <p:nvPr/>
            </p:nvSpPr>
            <p:spPr>
              <a:xfrm>
                <a:off x="-1" y="0"/>
                <a:ext cx="4418487" cy="4413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506" extrusionOk="0">
                    <a:moveTo>
                      <a:pt x="12533" y="1541"/>
                    </a:moveTo>
                    <a:cubicBezTo>
                      <a:pt x="11582" y="2494"/>
                      <a:pt x="10993" y="3809"/>
                      <a:pt x="10993" y="5263"/>
                    </a:cubicBezTo>
                    <a:cubicBezTo>
                      <a:pt x="10993" y="6180"/>
                      <a:pt x="11228" y="7043"/>
                      <a:pt x="11640" y="7794"/>
                    </a:cubicBezTo>
                    <a:lnTo>
                      <a:pt x="282" y="19164"/>
                    </a:lnTo>
                    <a:cubicBezTo>
                      <a:pt x="-94" y="19541"/>
                      <a:pt x="-94" y="20157"/>
                      <a:pt x="282" y="20534"/>
                    </a:cubicBezTo>
                    <a:lnTo>
                      <a:pt x="967" y="21219"/>
                    </a:lnTo>
                    <a:cubicBezTo>
                      <a:pt x="1344" y="21596"/>
                      <a:pt x="1959" y="21596"/>
                      <a:pt x="2335" y="21219"/>
                    </a:cubicBezTo>
                    <a:lnTo>
                      <a:pt x="3214" y="20339"/>
                    </a:lnTo>
                    <a:lnTo>
                      <a:pt x="4097" y="21223"/>
                    </a:lnTo>
                    <a:cubicBezTo>
                      <a:pt x="4473" y="21600"/>
                      <a:pt x="5088" y="21600"/>
                      <a:pt x="5465" y="21223"/>
                    </a:cubicBezTo>
                    <a:lnTo>
                      <a:pt x="6150" y="20538"/>
                    </a:lnTo>
                    <a:cubicBezTo>
                      <a:pt x="6526" y="20161"/>
                      <a:pt x="6526" y="19545"/>
                      <a:pt x="6150" y="19168"/>
                    </a:cubicBezTo>
                    <a:lnTo>
                      <a:pt x="5267" y="18284"/>
                    </a:lnTo>
                    <a:lnTo>
                      <a:pt x="5849" y="17702"/>
                    </a:lnTo>
                    <a:lnTo>
                      <a:pt x="7206" y="19061"/>
                    </a:lnTo>
                    <a:cubicBezTo>
                      <a:pt x="7583" y="19438"/>
                      <a:pt x="8198" y="19437"/>
                      <a:pt x="8575" y="19060"/>
                    </a:cubicBezTo>
                    <a:lnTo>
                      <a:pt x="9259" y="18376"/>
                    </a:lnTo>
                    <a:cubicBezTo>
                      <a:pt x="9635" y="17999"/>
                      <a:pt x="9636" y="17382"/>
                      <a:pt x="9260" y="17005"/>
                    </a:cubicBezTo>
                    <a:lnTo>
                      <a:pt x="7902" y="15646"/>
                    </a:lnTo>
                    <a:lnTo>
                      <a:pt x="13687" y="9855"/>
                    </a:lnTo>
                    <a:cubicBezTo>
                      <a:pt x="14445" y="10280"/>
                      <a:pt x="15318" y="10525"/>
                      <a:pt x="16249" y="10525"/>
                    </a:cubicBezTo>
                    <a:cubicBezTo>
                      <a:pt x="19152" y="10525"/>
                      <a:pt x="21506" y="8169"/>
                      <a:pt x="21506" y="5263"/>
                    </a:cubicBezTo>
                    <a:cubicBezTo>
                      <a:pt x="21506" y="2356"/>
                      <a:pt x="19152" y="0"/>
                      <a:pt x="16249" y="0"/>
                    </a:cubicBezTo>
                    <a:cubicBezTo>
                      <a:pt x="14798" y="0"/>
                      <a:pt x="13485" y="589"/>
                      <a:pt x="12533" y="1541"/>
                    </a:cubicBezTo>
                    <a:close/>
                    <a:moveTo>
                      <a:pt x="14541" y="3551"/>
                    </a:moveTo>
                    <a:cubicBezTo>
                      <a:pt x="14978" y="3113"/>
                      <a:pt x="15583" y="2842"/>
                      <a:pt x="16250" y="2842"/>
                    </a:cubicBezTo>
                    <a:cubicBezTo>
                      <a:pt x="17586" y="2842"/>
                      <a:pt x="18668" y="3926"/>
                      <a:pt x="18668" y="5263"/>
                    </a:cubicBezTo>
                    <a:cubicBezTo>
                      <a:pt x="18668" y="6599"/>
                      <a:pt x="17586" y="7683"/>
                      <a:pt x="16250" y="7683"/>
                    </a:cubicBezTo>
                    <a:cubicBezTo>
                      <a:pt x="14915" y="7683"/>
                      <a:pt x="13832" y="6599"/>
                      <a:pt x="13832" y="5263"/>
                    </a:cubicBezTo>
                    <a:cubicBezTo>
                      <a:pt x="13832" y="4594"/>
                      <a:pt x="14103" y="3989"/>
                      <a:pt x="14541" y="3551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sz="1266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" name="Grupo"/>
              <p:cNvGrpSpPr/>
              <p:nvPr/>
            </p:nvGrpSpPr>
            <p:grpSpPr>
              <a:xfrm>
                <a:off x="3540175" y="657936"/>
                <a:ext cx="4074618" cy="4780674"/>
                <a:chOff x="413841" y="-410884"/>
                <a:chExt cx="4074617" cy="4780673"/>
              </a:xfrm>
            </p:grpSpPr>
            <p:grpSp>
              <p:nvGrpSpPr>
                <p:cNvPr id="27" name="Grupo"/>
                <p:cNvGrpSpPr/>
                <p:nvPr/>
              </p:nvGrpSpPr>
              <p:grpSpPr>
                <a:xfrm>
                  <a:off x="413841" y="463815"/>
                  <a:ext cx="1115006" cy="3905974"/>
                  <a:chOff x="413842" y="85484"/>
                  <a:chExt cx="1115005" cy="3905973"/>
                </a:xfrm>
              </p:grpSpPr>
              <p:grpSp>
                <p:nvGrpSpPr>
                  <p:cNvPr id="25" name="Grupo"/>
                  <p:cNvGrpSpPr/>
                  <p:nvPr/>
                </p:nvGrpSpPr>
                <p:grpSpPr>
                  <a:xfrm>
                    <a:off x="413842" y="85484"/>
                    <a:ext cx="1115005" cy="3905973"/>
                    <a:chOff x="413843" y="85485"/>
                    <a:chExt cx="1115004" cy="3905971"/>
                  </a:xfrm>
                </p:grpSpPr>
                <p:sp>
                  <p:nvSpPr>
                    <p:cNvPr id="21" name="Retângulo Arredondado"/>
                    <p:cNvSpPr/>
                    <p:nvPr/>
                  </p:nvSpPr>
                  <p:spPr>
                    <a:xfrm rot="4171885">
                      <a:off x="-443430" y="2019178"/>
                      <a:ext cx="3046034" cy="898521"/>
                    </a:xfrm>
                    <a:prstGeom prst="roundRect">
                      <a:avLst>
                        <a:gd name="adj" fmla="val 18750"/>
                      </a:avLst>
                    </a:prstGeom>
                    <a:solidFill>
                      <a:schemeClr val="bg2">
                        <a:lumMod val="75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endParaRPr sz="1266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4" name="Grupo"/>
                    <p:cNvGrpSpPr/>
                    <p:nvPr/>
                  </p:nvGrpSpPr>
                  <p:grpSpPr>
                    <a:xfrm>
                      <a:off x="413843" y="85485"/>
                      <a:ext cx="328021" cy="1219605"/>
                      <a:chOff x="164193" y="85486"/>
                      <a:chExt cx="328020" cy="1219603"/>
                    </a:xfrm>
                  </p:grpSpPr>
                  <p:sp>
                    <p:nvSpPr>
                      <p:cNvPr id="22" name="Círculo"/>
                      <p:cNvSpPr/>
                      <p:nvPr/>
                    </p:nvSpPr>
                    <p:spPr>
                      <a:xfrm rot="4800000">
                        <a:off x="267582" y="1080458"/>
                        <a:ext cx="224631" cy="224631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Forma"/>
                      <p:cNvSpPr/>
                      <p:nvPr/>
                    </p:nvSpPr>
                    <p:spPr>
                      <a:xfrm rot="4449075">
                        <a:off x="-340758" y="590437"/>
                        <a:ext cx="1122920" cy="1130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91" h="21593" extrusionOk="0">
                            <a:moveTo>
                              <a:pt x="1069" y="0"/>
                            </a:moveTo>
                            <a:cubicBezTo>
                              <a:pt x="796" y="0"/>
                              <a:pt x="523" y="1056"/>
                              <a:pt x="314" y="3151"/>
                            </a:cubicBezTo>
                            <a:cubicBezTo>
                              <a:pt x="-104" y="7342"/>
                              <a:pt x="-104" y="14117"/>
                              <a:pt x="314" y="18307"/>
                            </a:cubicBezTo>
                            <a:cubicBezTo>
                              <a:pt x="523" y="20402"/>
                              <a:pt x="796" y="21459"/>
                              <a:pt x="1069" y="21459"/>
                            </a:cubicBezTo>
                            <a:lnTo>
                              <a:pt x="20325" y="21593"/>
                            </a:lnTo>
                            <a:cubicBezTo>
                              <a:pt x="20611" y="21588"/>
                              <a:pt x="20873" y="20432"/>
                              <a:pt x="21081" y="18307"/>
                            </a:cubicBezTo>
                            <a:cubicBezTo>
                              <a:pt x="21494" y="14084"/>
                              <a:pt x="21496" y="7338"/>
                              <a:pt x="21081" y="3151"/>
                            </a:cubicBezTo>
                            <a:cubicBezTo>
                              <a:pt x="20872" y="1050"/>
                              <a:pt x="20599" y="-7"/>
                              <a:pt x="20325" y="0"/>
                            </a:cubicBezTo>
                            <a:lnTo>
                              <a:pt x="1069" y="0"/>
                            </a:lnTo>
                            <a:close/>
                          </a:path>
                        </a:pathLst>
                      </a:custGeom>
                      <a:solidFill>
                        <a:srgbClr val="E5E5E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6" name="Ridiculus"/>
                  <p:cNvSpPr txBox="1"/>
                  <p:nvPr/>
                </p:nvSpPr>
                <p:spPr>
                  <a:xfrm rot="4128025">
                    <a:off x="113646" y="2154771"/>
                    <a:ext cx="2021673" cy="67918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algn="l" defTabSz="584200">
                      <a:lnSpc>
                        <a:spcPct val="100000"/>
                      </a:lnSpc>
                      <a:spcBef>
                        <a:spcPts val="0"/>
                      </a:spcBef>
                      <a:defRPr sz="2500" cap="all">
                        <a:solidFill>
                          <a:srgbClr val="FFFFFF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lvl1pPr>
                  </a:lstStyle>
                  <a:p>
                    <a:r>
                      <a: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Acesso à profilaxia</a:t>
                    </a:r>
                    <a:endParaRPr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" name="Grupo"/>
                <p:cNvGrpSpPr/>
                <p:nvPr/>
              </p:nvGrpSpPr>
              <p:grpSpPr>
                <a:xfrm>
                  <a:off x="456521" y="569091"/>
                  <a:ext cx="3630426" cy="1629061"/>
                  <a:chOff x="14037" y="265292"/>
                  <a:chExt cx="3630424" cy="1629060"/>
                </a:xfrm>
              </p:grpSpPr>
              <p:grpSp>
                <p:nvGrpSpPr>
                  <p:cNvPr id="32" name="Grupo"/>
                  <p:cNvGrpSpPr/>
                  <p:nvPr/>
                </p:nvGrpSpPr>
                <p:grpSpPr>
                  <a:xfrm>
                    <a:off x="14037" y="265292"/>
                    <a:ext cx="3630424" cy="1629060"/>
                    <a:chOff x="14038" y="265292"/>
                    <a:chExt cx="3630422" cy="1629059"/>
                  </a:xfrm>
                </p:grpSpPr>
                <p:sp>
                  <p:nvSpPr>
                    <p:cNvPr id="28" name="Retângulo Arredondado"/>
                    <p:cNvSpPr/>
                    <p:nvPr/>
                  </p:nvSpPr>
                  <p:spPr>
                    <a:xfrm rot="2141359">
                      <a:off x="515982" y="995831"/>
                      <a:ext cx="3128478" cy="898520"/>
                    </a:xfrm>
                    <a:prstGeom prst="roundRect">
                      <a:avLst>
                        <a:gd name="adj" fmla="val 18750"/>
                      </a:avLst>
                    </a:prstGeom>
                    <a:solidFill>
                      <a:srgbClr val="72B1D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endParaRPr sz="1266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1" name="Grupo"/>
                    <p:cNvGrpSpPr/>
                    <p:nvPr/>
                  </p:nvGrpSpPr>
                  <p:grpSpPr>
                    <a:xfrm>
                      <a:off x="14038" y="265292"/>
                      <a:ext cx="1122919" cy="478443"/>
                      <a:chOff x="14039" y="265291"/>
                      <a:chExt cx="1122919" cy="478442"/>
                    </a:xfrm>
                  </p:grpSpPr>
                  <p:sp>
                    <p:nvSpPr>
                      <p:cNvPr id="29" name="Círculo"/>
                      <p:cNvSpPr/>
                      <p:nvPr/>
                    </p:nvSpPr>
                    <p:spPr>
                      <a:xfrm rot="3000000">
                        <a:off x="897330" y="519101"/>
                        <a:ext cx="224632" cy="224631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Forma"/>
                      <p:cNvSpPr/>
                      <p:nvPr/>
                    </p:nvSpPr>
                    <p:spPr>
                      <a:xfrm rot="2140296">
                        <a:off x="14039" y="265291"/>
                        <a:ext cx="1122919" cy="1130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91" h="21593" extrusionOk="0">
                            <a:moveTo>
                              <a:pt x="1069" y="0"/>
                            </a:moveTo>
                            <a:cubicBezTo>
                              <a:pt x="796" y="0"/>
                              <a:pt x="523" y="1056"/>
                              <a:pt x="314" y="3151"/>
                            </a:cubicBezTo>
                            <a:cubicBezTo>
                              <a:pt x="-104" y="7342"/>
                              <a:pt x="-104" y="14117"/>
                              <a:pt x="314" y="18307"/>
                            </a:cubicBezTo>
                            <a:cubicBezTo>
                              <a:pt x="523" y="20402"/>
                              <a:pt x="796" y="21459"/>
                              <a:pt x="1069" y="21459"/>
                            </a:cubicBezTo>
                            <a:lnTo>
                              <a:pt x="20325" y="21593"/>
                            </a:lnTo>
                            <a:cubicBezTo>
                              <a:pt x="20611" y="21588"/>
                              <a:pt x="20873" y="20432"/>
                              <a:pt x="21081" y="18307"/>
                            </a:cubicBezTo>
                            <a:cubicBezTo>
                              <a:pt x="21494" y="14084"/>
                              <a:pt x="21496" y="7338"/>
                              <a:pt x="21081" y="3151"/>
                            </a:cubicBezTo>
                            <a:cubicBezTo>
                              <a:pt x="20872" y="1050"/>
                              <a:pt x="20599" y="-7"/>
                              <a:pt x="20325" y="0"/>
                            </a:cubicBezTo>
                            <a:lnTo>
                              <a:pt x="1069" y="0"/>
                            </a:lnTo>
                            <a:close/>
                          </a:path>
                        </a:pathLst>
                      </a:custGeom>
                      <a:solidFill>
                        <a:srgbClr val="E5E5E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3" name="Adipiscing"/>
                  <p:cNvSpPr txBox="1"/>
                  <p:nvPr/>
                </p:nvSpPr>
                <p:spPr>
                  <a:xfrm rot="2088139">
                    <a:off x="978136" y="1129583"/>
                    <a:ext cx="2372773" cy="67918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algn="l" defTabSz="584200">
                      <a:lnSpc>
                        <a:spcPct val="100000"/>
                      </a:lnSpc>
                      <a:spcBef>
                        <a:spcPts val="0"/>
                      </a:spcBef>
                      <a:defRPr sz="2500" cap="all">
                        <a:solidFill>
                          <a:srgbClr val="FFFFFF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lvl1pPr>
                  </a:lstStyle>
                  <a:p>
                    <a:r>
                      <a: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Participação</a:t>
                    </a:r>
                    <a:endParaRPr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upo"/>
                <p:cNvGrpSpPr/>
                <p:nvPr/>
              </p:nvGrpSpPr>
              <p:grpSpPr>
                <a:xfrm>
                  <a:off x="643867" y="-410884"/>
                  <a:ext cx="3844591" cy="898523"/>
                  <a:chOff x="60053" y="-410884"/>
                  <a:chExt cx="3844589" cy="898522"/>
                </a:xfrm>
              </p:grpSpPr>
              <p:grpSp>
                <p:nvGrpSpPr>
                  <p:cNvPr id="39" name="Grupo"/>
                  <p:cNvGrpSpPr/>
                  <p:nvPr/>
                </p:nvGrpSpPr>
                <p:grpSpPr>
                  <a:xfrm>
                    <a:off x="60053" y="-410884"/>
                    <a:ext cx="3844589" cy="898522"/>
                    <a:chOff x="60053" y="-410884"/>
                    <a:chExt cx="3844588" cy="898521"/>
                  </a:xfrm>
                </p:grpSpPr>
                <p:sp>
                  <p:nvSpPr>
                    <p:cNvPr id="35" name="Retângulo Arredondado"/>
                    <p:cNvSpPr/>
                    <p:nvPr/>
                  </p:nvSpPr>
                  <p:spPr>
                    <a:xfrm rot="181057">
                      <a:off x="922753" y="-410884"/>
                      <a:ext cx="2981888" cy="898521"/>
                    </a:xfrm>
                    <a:prstGeom prst="roundRect">
                      <a:avLst>
                        <a:gd name="adj" fmla="val 18750"/>
                      </a:avLst>
                    </a:prstGeom>
                    <a:solidFill>
                      <a:srgbClr val="3197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endParaRPr sz="1266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8" name="Grupo"/>
                    <p:cNvGrpSpPr/>
                    <p:nvPr/>
                  </p:nvGrpSpPr>
                  <p:grpSpPr>
                    <a:xfrm>
                      <a:off x="60053" y="-109353"/>
                      <a:ext cx="1222768" cy="232309"/>
                      <a:chOff x="60053" y="-208349"/>
                      <a:chExt cx="1222767" cy="232308"/>
                    </a:xfrm>
                  </p:grpSpPr>
                  <p:sp>
                    <p:nvSpPr>
                      <p:cNvPr id="36" name="Círculo"/>
                      <p:cNvSpPr/>
                      <p:nvPr/>
                    </p:nvSpPr>
                    <p:spPr>
                      <a:xfrm rot="1200000">
                        <a:off x="1058189" y="-200673"/>
                        <a:ext cx="224631" cy="224632"/>
                      </a:xfrm>
                      <a:prstGeom prst="ellipse">
                        <a:avLst/>
                      </a:prstGeom>
                      <a:solidFill>
                        <a:srgbClr val="3484C9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7" name="Forma"/>
                      <p:cNvSpPr/>
                      <p:nvPr/>
                    </p:nvSpPr>
                    <p:spPr>
                      <a:xfrm rot="393781">
                        <a:off x="60053" y="-208349"/>
                        <a:ext cx="1122921" cy="1130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91" h="21593" extrusionOk="0">
                            <a:moveTo>
                              <a:pt x="1069" y="0"/>
                            </a:moveTo>
                            <a:cubicBezTo>
                              <a:pt x="796" y="0"/>
                              <a:pt x="523" y="1056"/>
                              <a:pt x="314" y="3151"/>
                            </a:cubicBezTo>
                            <a:cubicBezTo>
                              <a:pt x="-104" y="7342"/>
                              <a:pt x="-104" y="14117"/>
                              <a:pt x="314" y="18307"/>
                            </a:cubicBezTo>
                            <a:cubicBezTo>
                              <a:pt x="523" y="20402"/>
                              <a:pt x="796" y="21459"/>
                              <a:pt x="1069" y="21459"/>
                            </a:cubicBezTo>
                            <a:lnTo>
                              <a:pt x="20325" y="21593"/>
                            </a:lnTo>
                            <a:cubicBezTo>
                              <a:pt x="20611" y="21588"/>
                              <a:pt x="20873" y="20432"/>
                              <a:pt x="21081" y="18307"/>
                            </a:cubicBezTo>
                            <a:cubicBezTo>
                              <a:pt x="21494" y="14084"/>
                              <a:pt x="21496" y="7338"/>
                              <a:pt x="21081" y="3151"/>
                            </a:cubicBezTo>
                            <a:cubicBezTo>
                              <a:pt x="20872" y="1050"/>
                              <a:pt x="20599" y="-7"/>
                              <a:pt x="20325" y="0"/>
                            </a:cubicBezTo>
                            <a:lnTo>
                              <a:pt x="1069" y="0"/>
                            </a:lnTo>
                            <a:close/>
                          </a:path>
                        </a:pathLst>
                      </a:custGeom>
                      <a:solidFill>
                        <a:srgbClr val="E5E5E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endParaRPr sz="1266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0" name="Consectetur"/>
                  <p:cNvSpPr txBox="1"/>
                  <p:nvPr/>
                </p:nvSpPr>
                <p:spPr>
                  <a:xfrm rot="176062">
                    <a:off x="1498421" y="-305635"/>
                    <a:ext cx="1995567" cy="71263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rmAutofit/>
                  </a:bodyPr>
                  <a:lstStyle>
                    <a:lvl1pPr algn="l" defTabSz="519937">
                      <a:lnSpc>
                        <a:spcPct val="100000"/>
                      </a:lnSpc>
                      <a:spcBef>
                        <a:spcPts val="0"/>
                      </a:spcBef>
                      <a:defRPr sz="2225" cap="all">
                        <a:solidFill>
                          <a:srgbClr val="FFFFFF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defRPr>
                    </a:lvl1pPr>
                  </a:lstStyle>
                  <a:p>
                    <a:r>
                      <a: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Educaçã0</a:t>
                    </a:r>
                    <a:endParaRPr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53" name="Grupo"/>
            <p:cNvGrpSpPr/>
            <p:nvPr/>
          </p:nvGrpSpPr>
          <p:grpSpPr>
            <a:xfrm>
              <a:off x="7795340" y="-20807"/>
              <a:ext cx="4232739" cy="5864006"/>
              <a:chOff x="152312" y="-20807"/>
              <a:chExt cx="4232738" cy="5864005"/>
            </a:xfrm>
          </p:grpSpPr>
          <p:grpSp>
            <p:nvGrpSpPr>
              <p:cNvPr id="46" name="Grupo"/>
              <p:cNvGrpSpPr/>
              <p:nvPr/>
            </p:nvGrpSpPr>
            <p:grpSpPr>
              <a:xfrm>
                <a:off x="152312" y="-20807"/>
                <a:ext cx="4232738" cy="2301429"/>
                <a:chOff x="152312" y="-20807"/>
                <a:chExt cx="4232738" cy="2301427"/>
              </a:xfrm>
            </p:grpSpPr>
            <p:sp>
              <p:nvSpPr>
                <p:cNvPr id="44" name="01"/>
                <p:cNvSpPr/>
                <p:nvPr/>
              </p:nvSpPr>
              <p:spPr>
                <a:xfrm>
                  <a:off x="152312" y="0"/>
                  <a:ext cx="387073" cy="387073"/>
                </a:xfrm>
                <a:prstGeom prst="ellipse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 anchorCtr="1">
                  <a:noAutofit/>
                </a:bodyPr>
                <a:lstStyle>
                  <a:lvl1pPr defTabSz="584200">
                    <a:lnSpc>
                      <a:spcPct val="100000"/>
                    </a:lnSpc>
                    <a:spcBef>
                      <a:spcPts val="0"/>
                    </a:spcBef>
                    <a:defRPr sz="1500" cap="all">
                      <a:solidFill>
                        <a:srgbClr val="FFFF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lang="pt-B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Nulla vitae elit, mattis purus posuere erat a ante posuere velit. Donec sed odio dui."/>
                <p:cNvSpPr txBox="1"/>
                <p:nvPr/>
              </p:nvSpPr>
              <p:spPr>
                <a:xfrm>
                  <a:off x="645605" y="-20807"/>
                  <a:ext cx="3739445" cy="23014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pt-B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Educação</a:t>
                  </a:r>
                  <a:r>
                    <a:rPr lang="pt-BR" sz="18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B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tocante à conscientização pública sobre a doença e à vacinação em massa de cães e de gatos</a:t>
                  </a:r>
                </a:p>
              </p:txBody>
            </p:sp>
          </p:grpSp>
          <p:grpSp>
            <p:nvGrpSpPr>
              <p:cNvPr id="49" name="Grupo"/>
              <p:cNvGrpSpPr/>
              <p:nvPr/>
            </p:nvGrpSpPr>
            <p:grpSpPr>
              <a:xfrm>
                <a:off x="215700" y="2947968"/>
                <a:ext cx="3649279" cy="827158"/>
                <a:chOff x="215700" y="1069210"/>
                <a:chExt cx="3649279" cy="827157"/>
              </a:xfrm>
            </p:grpSpPr>
            <p:sp>
              <p:nvSpPr>
                <p:cNvPr id="47" name="02"/>
                <p:cNvSpPr/>
                <p:nvPr/>
              </p:nvSpPr>
              <p:spPr>
                <a:xfrm>
                  <a:off x="215700" y="1134695"/>
                  <a:ext cx="387073" cy="387073"/>
                </a:xfrm>
                <a:prstGeom prst="ellipse">
                  <a:avLst/>
                </a:pr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 anchorCtr="1">
                  <a:noAutofit/>
                </a:bodyPr>
                <a:lstStyle/>
                <a:p>
                  <a:pPr defTabSz="584200"/>
                  <a:r>
                    <a:rPr sz="1600" cap="all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Helvetica Neue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48" name="Etiam porta sem malesuada magna mollis ante euismod. Aenean lacinia bibendum nulla sed consectetur."/>
                <p:cNvSpPr txBox="1"/>
                <p:nvPr/>
              </p:nvSpPr>
              <p:spPr>
                <a:xfrm>
                  <a:off x="689980" y="1069210"/>
                  <a:ext cx="3174999" cy="8271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pt-B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Participação da comunidade</a:t>
                  </a:r>
                  <a:endParaRPr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Grupo"/>
              <p:cNvGrpSpPr/>
              <p:nvPr/>
            </p:nvGrpSpPr>
            <p:grpSpPr>
              <a:xfrm>
                <a:off x="239132" y="5016039"/>
                <a:ext cx="3664519" cy="827159"/>
                <a:chOff x="239132" y="1233123"/>
                <a:chExt cx="3664519" cy="827158"/>
              </a:xfrm>
            </p:grpSpPr>
            <p:sp>
              <p:nvSpPr>
                <p:cNvPr id="50" name="03"/>
                <p:cNvSpPr/>
                <p:nvPr/>
              </p:nvSpPr>
              <p:spPr>
                <a:xfrm>
                  <a:off x="239132" y="1272916"/>
                  <a:ext cx="387073" cy="38707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 anchorCtr="1">
                  <a:noAutofit/>
                </a:bodyPr>
                <a:lstStyle/>
                <a:p>
                  <a:pPr defTabSz="584200"/>
                  <a:r>
                    <a:rPr sz="1600" cap="all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Helvetica Neue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1" name="Integer posuere erat a venenatis dapibus posuere velit aliquet. Sed posuere consectetur est at lobortis."/>
                <p:cNvSpPr txBox="1"/>
                <p:nvPr/>
              </p:nvSpPr>
              <p:spPr>
                <a:xfrm>
                  <a:off x="728652" y="1233123"/>
                  <a:ext cx="3174999" cy="8271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pt-B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Acesso à profilaxia antirrábica</a:t>
                  </a:r>
                  <a:endParaRPr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CaixaDeTexto 1"/>
          <p:cNvSpPr txBox="1"/>
          <p:nvPr/>
        </p:nvSpPr>
        <p:spPr>
          <a:xfrm>
            <a:off x="625218" y="265085"/>
            <a:ext cx="807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Controle da Raiva bem-sucedidos</a:t>
            </a:r>
          </a:p>
        </p:txBody>
      </p:sp>
      <p:sp>
        <p:nvSpPr>
          <p:cNvPr id="55" name="CaixaDeTexto 11"/>
          <p:cNvSpPr txBox="1">
            <a:spLocks noChangeArrowheads="1"/>
          </p:cNvSpPr>
          <p:nvPr/>
        </p:nvSpPr>
        <p:spPr bwMode="auto">
          <a:xfrm>
            <a:off x="0" y="6642100"/>
            <a:ext cx="117801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800" dirty="0">
                <a:solidFill>
                  <a:srgbClr val="000000"/>
                </a:solidFill>
                <a:latin typeface="Arial" pitchFamily="34" charset="0"/>
              </a:rPr>
              <a:t>Fonte: OMS, 2017</a:t>
            </a:r>
          </a:p>
        </p:txBody>
      </p:sp>
    </p:spTree>
    <p:extLst>
      <p:ext uri="{BB962C8B-B14F-4D97-AF65-F5344CB8AC3E}">
        <p14:creationId xmlns:p14="http://schemas.microsoft.com/office/powerpoint/2010/main" val="8236619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2952" y="2023909"/>
          <a:ext cx="7536380" cy="1092429"/>
        </p:xfrm>
        <a:graphic>
          <a:graphicData uri="http://schemas.openxmlformats.org/drawingml/2006/table">
            <a:tbl>
              <a:tblPr firstRow="1" bandRow="1"/>
              <a:tblGrid>
                <a:gridCol w="1291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2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8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21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7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8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de morcegos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82971" y="6419433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6"/>
            <a:r>
              <a:rPr lang="pt-B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*Fonte: LACEN/RN </a:t>
            </a:r>
          </a:p>
          <a:p>
            <a:pPr algn="ctr" defTabSz="914306"/>
            <a:r>
              <a:rPr lang="pt-B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Dados até 11/06/19</a:t>
            </a:r>
          </a:p>
        </p:txBody>
      </p:sp>
      <p:sp>
        <p:nvSpPr>
          <p:cNvPr id="14" name="CaixaDeTexto 8"/>
          <p:cNvSpPr txBox="1">
            <a:spLocks noChangeArrowheads="1"/>
          </p:cNvSpPr>
          <p:nvPr/>
        </p:nvSpPr>
        <p:spPr bwMode="auto">
          <a:xfrm>
            <a:off x="699792" y="230967"/>
            <a:ext cx="8161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Linha do tempo do número de morcegos com diagnóstico laboratorial de raiva de 2005 a 2019* no RN</a:t>
            </a:r>
          </a:p>
        </p:txBody>
      </p:sp>
      <p:sp>
        <p:nvSpPr>
          <p:cNvPr id="19" name="Frame 45103"/>
          <p:cNvSpPr/>
          <p:nvPr/>
        </p:nvSpPr>
        <p:spPr>
          <a:xfrm>
            <a:off x="6155280" y="1794511"/>
            <a:ext cx="792088" cy="1584176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02952" y="4306695"/>
          <a:ext cx="8555675" cy="1100002"/>
        </p:xfrm>
        <a:graphic>
          <a:graphicData uri="http://schemas.openxmlformats.org/drawingml/2006/table">
            <a:tbl>
              <a:tblPr firstRow="1" bandRow="1"/>
              <a:tblGrid>
                <a:gridCol w="1292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5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7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3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99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99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4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de morcegos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Frame 45103"/>
          <p:cNvSpPr/>
          <p:nvPr/>
        </p:nvSpPr>
        <p:spPr>
          <a:xfrm>
            <a:off x="5235363" y="1793175"/>
            <a:ext cx="792088" cy="1584176"/>
          </a:xfrm>
          <a:prstGeom prst="frame">
            <a:avLst/>
          </a:prstGeom>
          <a:solidFill>
            <a:srgbClr val="0000C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3" name="Frame 45103"/>
          <p:cNvSpPr/>
          <p:nvPr/>
        </p:nvSpPr>
        <p:spPr>
          <a:xfrm>
            <a:off x="8152955" y="4088747"/>
            <a:ext cx="792088" cy="1584176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5" name="Frame 45103"/>
          <p:cNvSpPr/>
          <p:nvPr/>
        </p:nvSpPr>
        <p:spPr>
          <a:xfrm>
            <a:off x="7152055" y="4092866"/>
            <a:ext cx="792088" cy="1584176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11" name="Retângulo 4"/>
          <p:cNvSpPr>
            <a:spLocks noChangeArrowheads="1"/>
          </p:cNvSpPr>
          <p:nvPr/>
        </p:nvSpPr>
        <p:spPr bwMode="auto">
          <a:xfrm>
            <a:off x="169038" y="6142442"/>
            <a:ext cx="2434119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altLang="pt-BR" sz="1100" b="1" dirty="0">
                <a:solidFill>
                  <a:srgbClr val="000000"/>
                </a:solidFill>
                <a:latin typeface="Arial" panose="020B0604020202020204" pitchFamily="34" charset="0"/>
              </a:rPr>
              <a:t>Média de morcegos raivosos de 2014 a 2018 = 19 </a:t>
            </a:r>
          </a:p>
        </p:txBody>
      </p:sp>
    </p:spTree>
    <p:extLst>
      <p:ext uri="{BB962C8B-B14F-4D97-AF65-F5344CB8AC3E}">
        <p14:creationId xmlns:p14="http://schemas.microsoft.com/office/powerpoint/2010/main" val="384183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07" y="519939"/>
            <a:ext cx="7889223" cy="58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4CD2ED9-DA85-7B41-AD84-87E8C2D45B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1" y="360000"/>
            <a:ext cx="2667000" cy="48641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E56D246-6FED-EF4B-ADEB-1A6A112287DF}"/>
              </a:ext>
            </a:extLst>
          </p:cNvPr>
          <p:cNvSpPr txBox="1"/>
          <p:nvPr/>
        </p:nvSpPr>
        <p:spPr>
          <a:xfrm>
            <a:off x="7884368" y="650231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6"/>
            <a:r>
              <a: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Fonte: LACEN/RN</a:t>
            </a:r>
          </a:p>
          <a:p>
            <a:pPr defTabSz="914306"/>
            <a:r>
              <a: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* Dados até 11/06/19</a:t>
            </a:r>
          </a:p>
        </p:txBody>
      </p:sp>
      <p:sp>
        <p:nvSpPr>
          <p:cNvPr id="13" name="CaixaDeTexto 87">
            <a:extLst>
              <a:ext uri="{FF2B5EF4-FFF2-40B4-BE49-F238E27FC236}">
                <a16:creationId xmlns:a16="http://schemas.microsoft.com/office/drawing/2014/main" xmlns="" id="{FE428A13-1170-F247-809B-0E732143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488405"/>
            <a:ext cx="7200800" cy="1200318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306"/>
            <a:r>
              <a:rPr lang="pt-BR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414 casos de raiva registrados em 91 municípios (54,5%)</a:t>
            </a:r>
          </a:p>
          <a:p>
            <a:pPr defTabSz="914306"/>
            <a:endParaRPr lang="pt-BR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Helvetica Neue Thin"/>
            </a:endParaRPr>
          </a:p>
          <a:p>
            <a:pPr defTabSz="914306"/>
            <a:r>
              <a:rPr lang="pt-BR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243 morcegos (58,7%), 90 bovinos (21,7%), 43 raposas, 15 cães, 13 cavalos, 3 gatos, 3 suínos, 2 carneiros,1 asno e 1 humano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92508FA-5B15-9742-BCBB-C3EE5B740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6485153" cy="41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A21D391-F034-3844-86A0-859CA7CDB6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12000"/>
            <a:ext cx="2705100" cy="2425700"/>
          </a:xfrm>
          <a:prstGeom prst="rect">
            <a:avLst/>
          </a:prstGeom>
        </p:spPr>
      </p:pic>
      <p:sp>
        <p:nvSpPr>
          <p:cNvPr id="5" name="CaixaDeTexto 87">
            <a:extLst>
              <a:ext uri="{FF2B5EF4-FFF2-40B4-BE49-F238E27FC236}">
                <a16:creationId xmlns:a16="http://schemas.microsoft.com/office/drawing/2014/main" xmlns="" id="{C2BC4DA3-3966-A140-8BE3-B1D1E33C8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10052"/>
            <a:ext cx="6728822" cy="923320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306"/>
            <a:r>
              <a:rPr lang="pt-BR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243 casos de raiva em morcegos registrados em </a:t>
            </a:r>
            <a:r>
              <a:rPr lang="pt-BR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44 municípios </a:t>
            </a:r>
            <a:r>
              <a:rPr lang="pt-BR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(26,3%) de 2005 a 2019* no RN</a:t>
            </a:r>
          </a:p>
          <a:p>
            <a:pPr defTabSz="914306"/>
            <a:endParaRPr lang="pt-BR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  <a:sym typeface="Helvetica Neue Thi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7212B83-A144-FA40-BCD6-142A6CBBAE81}"/>
              </a:ext>
            </a:extLst>
          </p:cNvPr>
          <p:cNvSpPr txBox="1"/>
          <p:nvPr/>
        </p:nvSpPr>
        <p:spPr>
          <a:xfrm>
            <a:off x="7857458" y="646409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6"/>
            <a:r>
              <a: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Fonte: LACEN/RN</a:t>
            </a:r>
          </a:p>
          <a:p>
            <a:pPr defTabSz="914306"/>
            <a:r>
              <a: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Thin"/>
              </a:rPr>
              <a:t>* Dados até 11/06/19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D672DA6-2D09-2742-9B2D-40473744B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6473796" cy="41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3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62441" y="145031"/>
          <a:ext cx="7366013" cy="61296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81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1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7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66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87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86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81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6436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animais positivos para raiva do</a:t>
                      </a:r>
                      <a:r>
                        <a:rPr lang="pt-BR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período de janeiro a maio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</a:t>
                      </a:r>
                      <a:r>
                        <a:rPr lang="pt-BR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anos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2005 a 2019* no RN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3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de ocorrência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animais raivosos desses cinco</a:t>
                      </a:r>
                      <a:r>
                        <a:rPr lang="pt-BR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meses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morcegos raivosos desses</a:t>
                      </a:r>
                      <a:r>
                        <a:rPr lang="pt-BR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cinco meses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animais raivosos do ano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8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31*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259466" y="5838590"/>
            <a:ext cx="648072" cy="5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31833" y="6453336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LACEN/RN </a:t>
            </a:r>
          </a:p>
          <a:p>
            <a:pPr algn="ctr"/>
            <a:r>
              <a:rPr lang="pt-B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Dados até 11/06/19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59466" y="2897073"/>
            <a:ext cx="648072" cy="5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5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m 194"/>
          <p:cNvPicPr>
            <a:picLocks noChangeAspect="1"/>
          </p:cNvPicPr>
          <p:nvPr/>
        </p:nvPicPr>
        <p:blipFill rotWithShape="1">
          <a:blip r:embed="rId2" cstate="print"/>
          <a:srcRect r="37284" b="15688"/>
          <a:stretch/>
        </p:blipFill>
        <p:spPr>
          <a:xfrm>
            <a:off x="16927" y="15755"/>
            <a:ext cx="6343111" cy="6833106"/>
          </a:xfrm>
          <a:prstGeom prst="rect">
            <a:avLst/>
          </a:prstGeom>
        </p:spPr>
      </p:pic>
      <p:grpSp>
        <p:nvGrpSpPr>
          <p:cNvPr id="2" name="Group 252"/>
          <p:cNvGrpSpPr>
            <a:grpSpLocks noChangeAspect="1"/>
          </p:cNvGrpSpPr>
          <p:nvPr/>
        </p:nvGrpSpPr>
        <p:grpSpPr bwMode="auto">
          <a:xfrm>
            <a:off x="33949" y="1804789"/>
            <a:ext cx="6087369" cy="3312645"/>
            <a:chOff x="1156" y="480"/>
            <a:chExt cx="4491" cy="2433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" name="Group 253"/>
            <p:cNvGrpSpPr>
              <a:grpSpLocks/>
            </p:cNvGrpSpPr>
            <p:nvPr/>
          </p:nvGrpSpPr>
          <p:grpSpPr bwMode="auto">
            <a:xfrm>
              <a:off x="1156" y="1488"/>
              <a:ext cx="1291" cy="892"/>
              <a:chOff x="1156" y="2420"/>
              <a:chExt cx="1291" cy="892"/>
            </a:xfrm>
            <a:grpFill/>
          </p:grpSpPr>
          <p:sp>
            <p:nvSpPr>
              <p:cNvPr id="151" name="Freeform 254"/>
              <p:cNvSpPr>
                <a:spLocks/>
              </p:cNvSpPr>
              <p:nvPr/>
            </p:nvSpPr>
            <p:spPr bwMode="auto">
              <a:xfrm>
                <a:off x="2048" y="2861"/>
                <a:ext cx="92" cy="115"/>
              </a:xfrm>
              <a:custGeom>
                <a:avLst/>
                <a:gdLst/>
                <a:ahLst/>
                <a:cxnLst>
                  <a:cxn ang="0">
                    <a:pos x="257" y="450"/>
                  </a:cxn>
                  <a:cxn ang="0">
                    <a:pos x="257" y="409"/>
                  </a:cxn>
                  <a:cxn ang="0">
                    <a:pos x="225" y="409"/>
                  </a:cxn>
                  <a:cxn ang="0">
                    <a:pos x="194" y="409"/>
                  </a:cxn>
                  <a:cxn ang="0">
                    <a:pos x="161" y="368"/>
                  </a:cxn>
                  <a:cxn ang="0">
                    <a:pos x="129" y="368"/>
                  </a:cxn>
                  <a:cxn ang="0">
                    <a:pos x="129" y="328"/>
                  </a:cxn>
                  <a:cxn ang="0">
                    <a:pos x="96" y="328"/>
                  </a:cxn>
                  <a:cxn ang="0">
                    <a:pos x="96" y="286"/>
                  </a:cxn>
                  <a:cxn ang="0">
                    <a:pos x="63" y="286"/>
                  </a:cxn>
                  <a:cxn ang="0">
                    <a:pos x="63" y="245"/>
                  </a:cxn>
                  <a:cxn ang="0">
                    <a:pos x="33" y="204"/>
                  </a:cxn>
                  <a:cxn ang="0">
                    <a:pos x="33" y="164"/>
                  </a:cxn>
                  <a:cxn ang="0">
                    <a:pos x="0" y="164"/>
                  </a:cxn>
                  <a:cxn ang="0">
                    <a:pos x="0" y="122"/>
                  </a:cxn>
                  <a:cxn ang="0">
                    <a:pos x="33" y="122"/>
                  </a:cxn>
                  <a:cxn ang="0">
                    <a:pos x="33" y="82"/>
                  </a:cxn>
                  <a:cxn ang="0">
                    <a:pos x="63" y="40"/>
                  </a:cxn>
                  <a:cxn ang="0">
                    <a:pos x="63" y="0"/>
                  </a:cxn>
                  <a:cxn ang="0">
                    <a:pos x="96" y="0"/>
                  </a:cxn>
                  <a:cxn ang="0">
                    <a:pos x="96" y="40"/>
                  </a:cxn>
                  <a:cxn ang="0">
                    <a:pos x="96" y="82"/>
                  </a:cxn>
                  <a:cxn ang="0">
                    <a:pos x="96" y="122"/>
                  </a:cxn>
                  <a:cxn ang="0">
                    <a:pos x="129" y="122"/>
                  </a:cxn>
                  <a:cxn ang="0">
                    <a:pos x="129" y="164"/>
                  </a:cxn>
                  <a:cxn ang="0">
                    <a:pos x="161" y="164"/>
                  </a:cxn>
                  <a:cxn ang="0">
                    <a:pos x="194" y="164"/>
                  </a:cxn>
                  <a:cxn ang="0">
                    <a:pos x="225" y="122"/>
                  </a:cxn>
                  <a:cxn ang="0">
                    <a:pos x="257" y="122"/>
                  </a:cxn>
                  <a:cxn ang="0">
                    <a:pos x="257" y="164"/>
                  </a:cxn>
                  <a:cxn ang="0">
                    <a:pos x="257" y="204"/>
                  </a:cxn>
                  <a:cxn ang="0">
                    <a:pos x="225" y="204"/>
                  </a:cxn>
                  <a:cxn ang="0">
                    <a:pos x="225" y="245"/>
                  </a:cxn>
                  <a:cxn ang="0">
                    <a:pos x="225" y="286"/>
                  </a:cxn>
                  <a:cxn ang="0">
                    <a:pos x="257" y="328"/>
                  </a:cxn>
                  <a:cxn ang="0">
                    <a:pos x="257" y="368"/>
                  </a:cxn>
                  <a:cxn ang="0">
                    <a:pos x="257" y="409"/>
                  </a:cxn>
                  <a:cxn ang="0">
                    <a:pos x="257" y="450"/>
                  </a:cxn>
                </a:cxnLst>
                <a:rect l="0" t="0" r="r" b="b"/>
                <a:pathLst>
                  <a:path w="257" h="450">
                    <a:moveTo>
                      <a:pt x="257" y="450"/>
                    </a:moveTo>
                    <a:lnTo>
                      <a:pt x="257" y="409"/>
                    </a:lnTo>
                    <a:lnTo>
                      <a:pt x="225" y="409"/>
                    </a:lnTo>
                    <a:lnTo>
                      <a:pt x="194" y="409"/>
                    </a:lnTo>
                    <a:lnTo>
                      <a:pt x="161" y="368"/>
                    </a:lnTo>
                    <a:lnTo>
                      <a:pt x="129" y="368"/>
                    </a:lnTo>
                    <a:lnTo>
                      <a:pt x="129" y="328"/>
                    </a:lnTo>
                    <a:lnTo>
                      <a:pt x="96" y="328"/>
                    </a:lnTo>
                    <a:lnTo>
                      <a:pt x="96" y="286"/>
                    </a:lnTo>
                    <a:lnTo>
                      <a:pt x="63" y="286"/>
                    </a:lnTo>
                    <a:lnTo>
                      <a:pt x="63" y="245"/>
                    </a:lnTo>
                    <a:lnTo>
                      <a:pt x="33" y="204"/>
                    </a:lnTo>
                    <a:lnTo>
                      <a:pt x="33" y="164"/>
                    </a:lnTo>
                    <a:lnTo>
                      <a:pt x="0" y="164"/>
                    </a:lnTo>
                    <a:lnTo>
                      <a:pt x="0" y="122"/>
                    </a:lnTo>
                    <a:lnTo>
                      <a:pt x="33" y="122"/>
                    </a:lnTo>
                    <a:lnTo>
                      <a:pt x="33" y="82"/>
                    </a:lnTo>
                    <a:lnTo>
                      <a:pt x="63" y="40"/>
                    </a:lnTo>
                    <a:lnTo>
                      <a:pt x="63" y="0"/>
                    </a:lnTo>
                    <a:lnTo>
                      <a:pt x="96" y="0"/>
                    </a:lnTo>
                    <a:lnTo>
                      <a:pt x="96" y="40"/>
                    </a:lnTo>
                    <a:lnTo>
                      <a:pt x="96" y="82"/>
                    </a:lnTo>
                    <a:lnTo>
                      <a:pt x="96" y="122"/>
                    </a:lnTo>
                    <a:lnTo>
                      <a:pt x="129" y="122"/>
                    </a:lnTo>
                    <a:lnTo>
                      <a:pt x="129" y="164"/>
                    </a:lnTo>
                    <a:lnTo>
                      <a:pt x="161" y="164"/>
                    </a:lnTo>
                    <a:lnTo>
                      <a:pt x="194" y="164"/>
                    </a:lnTo>
                    <a:lnTo>
                      <a:pt x="225" y="122"/>
                    </a:lnTo>
                    <a:lnTo>
                      <a:pt x="257" y="122"/>
                    </a:lnTo>
                    <a:lnTo>
                      <a:pt x="257" y="164"/>
                    </a:lnTo>
                    <a:lnTo>
                      <a:pt x="257" y="204"/>
                    </a:lnTo>
                    <a:lnTo>
                      <a:pt x="225" y="204"/>
                    </a:lnTo>
                    <a:lnTo>
                      <a:pt x="225" y="245"/>
                    </a:lnTo>
                    <a:lnTo>
                      <a:pt x="225" y="286"/>
                    </a:lnTo>
                    <a:lnTo>
                      <a:pt x="257" y="328"/>
                    </a:lnTo>
                    <a:lnTo>
                      <a:pt x="257" y="368"/>
                    </a:lnTo>
                    <a:lnTo>
                      <a:pt x="257" y="409"/>
                    </a:lnTo>
                    <a:lnTo>
                      <a:pt x="257" y="45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226016" hangingPunct="0">
                  <a:lnSpc>
                    <a:spcPct val="80000"/>
                  </a:lnSpc>
                  <a:spcBef>
                    <a:spcPts val="2719"/>
                  </a:spcBef>
                  <a:defRPr/>
                </a:pPr>
                <a:endParaRPr lang="pt-BR" sz="2472" kern="0">
                  <a:solidFill>
                    <a:srgbClr val="333333"/>
                  </a:solidFill>
                  <a:sym typeface="Helvetica Neue Thin"/>
                </a:endParaRPr>
              </a:p>
            </p:txBody>
          </p:sp>
          <p:grpSp>
            <p:nvGrpSpPr>
              <p:cNvPr id="4" name="Group 255"/>
              <p:cNvGrpSpPr>
                <a:grpSpLocks/>
              </p:cNvGrpSpPr>
              <p:nvPr/>
            </p:nvGrpSpPr>
            <p:grpSpPr bwMode="auto">
              <a:xfrm>
                <a:off x="1156" y="2420"/>
                <a:ext cx="1291" cy="892"/>
                <a:chOff x="1156" y="1728"/>
                <a:chExt cx="1291" cy="892"/>
              </a:xfrm>
              <a:grpFill/>
            </p:grpSpPr>
            <p:sp>
              <p:nvSpPr>
                <p:cNvPr id="153" name="Freeform 256"/>
                <p:cNvSpPr>
                  <a:spLocks/>
                </p:cNvSpPr>
                <p:nvPr/>
              </p:nvSpPr>
              <p:spPr bwMode="auto">
                <a:xfrm>
                  <a:off x="2082" y="2137"/>
                  <a:ext cx="68" cy="85"/>
                </a:xfrm>
                <a:custGeom>
                  <a:avLst/>
                  <a:gdLst/>
                  <a:ahLst/>
                  <a:cxnLst>
                    <a:cxn ang="0">
                      <a:pos x="159" y="286"/>
                    </a:cxn>
                    <a:cxn ang="0">
                      <a:pos x="128" y="286"/>
                    </a:cxn>
                    <a:cxn ang="0">
                      <a:pos x="96" y="328"/>
                    </a:cxn>
                    <a:cxn ang="0">
                      <a:pos x="64" y="328"/>
                    </a:cxn>
                    <a:cxn ang="0">
                      <a:pos x="33" y="328"/>
                    </a:cxn>
                    <a:cxn ang="0">
                      <a:pos x="33" y="286"/>
                    </a:cxn>
                    <a:cxn ang="0">
                      <a:pos x="0" y="286"/>
                    </a:cxn>
                    <a:cxn ang="0">
                      <a:pos x="0" y="247"/>
                    </a:cxn>
                    <a:cxn ang="0">
                      <a:pos x="0" y="205"/>
                    </a:cxn>
                    <a:cxn ang="0">
                      <a:pos x="0" y="165"/>
                    </a:cxn>
                    <a:cxn ang="0">
                      <a:pos x="0" y="123"/>
                    </a:cxn>
                    <a:cxn ang="0">
                      <a:pos x="33" y="82"/>
                    </a:cxn>
                    <a:cxn ang="0">
                      <a:pos x="33" y="42"/>
                    </a:cxn>
                    <a:cxn ang="0">
                      <a:pos x="64" y="42"/>
                    </a:cxn>
                    <a:cxn ang="0">
                      <a:pos x="96" y="42"/>
                    </a:cxn>
                    <a:cxn ang="0">
                      <a:pos x="128" y="42"/>
                    </a:cxn>
                    <a:cxn ang="0">
                      <a:pos x="128" y="0"/>
                    </a:cxn>
                    <a:cxn ang="0">
                      <a:pos x="159" y="0"/>
                    </a:cxn>
                    <a:cxn ang="0">
                      <a:pos x="159" y="42"/>
                    </a:cxn>
                    <a:cxn ang="0">
                      <a:pos x="159" y="82"/>
                    </a:cxn>
                    <a:cxn ang="0">
                      <a:pos x="159" y="123"/>
                    </a:cxn>
                    <a:cxn ang="0">
                      <a:pos x="159" y="165"/>
                    </a:cxn>
                    <a:cxn ang="0">
                      <a:pos x="192" y="205"/>
                    </a:cxn>
                    <a:cxn ang="0">
                      <a:pos x="192" y="247"/>
                    </a:cxn>
                    <a:cxn ang="0">
                      <a:pos x="192" y="286"/>
                    </a:cxn>
                    <a:cxn ang="0">
                      <a:pos x="159" y="286"/>
                    </a:cxn>
                  </a:cxnLst>
                  <a:rect l="0" t="0" r="r" b="b"/>
                  <a:pathLst>
                    <a:path w="192" h="328">
                      <a:moveTo>
                        <a:pt x="159" y="286"/>
                      </a:moveTo>
                      <a:lnTo>
                        <a:pt x="128" y="286"/>
                      </a:lnTo>
                      <a:lnTo>
                        <a:pt x="96" y="328"/>
                      </a:lnTo>
                      <a:lnTo>
                        <a:pt x="64" y="328"/>
                      </a:lnTo>
                      <a:lnTo>
                        <a:pt x="33" y="328"/>
                      </a:lnTo>
                      <a:lnTo>
                        <a:pt x="33" y="286"/>
                      </a:lnTo>
                      <a:lnTo>
                        <a:pt x="0" y="286"/>
                      </a:lnTo>
                      <a:lnTo>
                        <a:pt x="0" y="247"/>
                      </a:lnTo>
                      <a:lnTo>
                        <a:pt x="0" y="205"/>
                      </a:lnTo>
                      <a:lnTo>
                        <a:pt x="0" y="165"/>
                      </a:lnTo>
                      <a:lnTo>
                        <a:pt x="0" y="123"/>
                      </a:lnTo>
                      <a:lnTo>
                        <a:pt x="33" y="82"/>
                      </a:lnTo>
                      <a:lnTo>
                        <a:pt x="33" y="42"/>
                      </a:lnTo>
                      <a:lnTo>
                        <a:pt x="64" y="42"/>
                      </a:lnTo>
                      <a:lnTo>
                        <a:pt x="96" y="42"/>
                      </a:lnTo>
                      <a:lnTo>
                        <a:pt x="128" y="42"/>
                      </a:lnTo>
                      <a:lnTo>
                        <a:pt x="128" y="0"/>
                      </a:lnTo>
                      <a:lnTo>
                        <a:pt x="159" y="0"/>
                      </a:lnTo>
                      <a:lnTo>
                        <a:pt x="159" y="42"/>
                      </a:lnTo>
                      <a:lnTo>
                        <a:pt x="159" y="82"/>
                      </a:lnTo>
                      <a:lnTo>
                        <a:pt x="159" y="123"/>
                      </a:lnTo>
                      <a:lnTo>
                        <a:pt x="159" y="165"/>
                      </a:lnTo>
                      <a:lnTo>
                        <a:pt x="192" y="205"/>
                      </a:lnTo>
                      <a:lnTo>
                        <a:pt x="192" y="247"/>
                      </a:lnTo>
                      <a:lnTo>
                        <a:pt x="192" y="286"/>
                      </a:lnTo>
                      <a:lnTo>
                        <a:pt x="159" y="2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grpSp>
              <p:nvGrpSpPr>
                <p:cNvPr id="5" name="Group 257"/>
                <p:cNvGrpSpPr>
                  <a:grpSpLocks/>
                </p:cNvGrpSpPr>
                <p:nvPr/>
              </p:nvGrpSpPr>
              <p:grpSpPr bwMode="auto">
                <a:xfrm>
                  <a:off x="1156" y="1728"/>
                  <a:ext cx="1291" cy="892"/>
                  <a:chOff x="1156" y="1728"/>
                  <a:chExt cx="1291" cy="892"/>
                </a:xfrm>
                <a:grpFill/>
              </p:grpSpPr>
              <p:grpSp>
                <p:nvGrpSpPr>
                  <p:cNvPr id="6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1422" y="1864"/>
                    <a:ext cx="864" cy="452"/>
                    <a:chOff x="1422" y="1864"/>
                    <a:chExt cx="864" cy="452"/>
                  </a:xfrm>
                  <a:grpFill/>
                </p:grpSpPr>
                <p:sp>
                  <p:nvSpPr>
                    <p:cNvPr id="191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1854" y="1864"/>
                      <a:ext cx="170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450" y="655"/>
                        </a:cxn>
                        <a:cxn ang="0">
                          <a:pos x="418" y="655"/>
                        </a:cxn>
                        <a:cxn ang="0">
                          <a:pos x="385" y="614"/>
                        </a:cxn>
                        <a:cxn ang="0">
                          <a:pos x="385" y="572"/>
                        </a:cxn>
                        <a:cxn ang="0">
                          <a:pos x="352" y="572"/>
                        </a:cxn>
                        <a:cxn ang="0">
                          <a:pos x="352" y="532"/>
                        </a:cxn>
                        <a:cxn ang="0">
                          <a:pos x="321" y="532"/>
                        </a:cxn>
                        <a:cxn ang="0">
                          <a:pos x="321" y="491"/>
                        </a:cxn>
                        <a:cxn ang="0">
                          <a:pos x="289" y="491"/>
                        </a:cxn>
                        <a:cxn ang="0">
                          <a:pos x="257" y="450"/>
                        </a:cxn>
                        <a:cxn ang="0">
                          <a:pos x="224" y="450"/>
                        </a:cxn>
                        <a:cxn ang="0">
                          <a:pos x="224" y="491"/>
                        </a:cxn>
                        <a:cxn ang="0">
                          <a:pos x="192" y="491"/>
                        </a:cxn>
                        <a:cxn ang="0">
                          <a:pos x="161" y="491"/>
                        </a:cxn>
                        <a:cxn ang="0">
                          <a:pos x="128" y="532"/>
                        </a:cxn>
                        <a:cxn ang="0">
                          <a:pos x="95" y="532"/>
                        </a:cxn>
                        <a:cxn ang="0">
                          <a:pos x="64" y="532"/>
                        </a:cxn>
                        <a:cxn ang="0">
                          <a:pos x="31" y="572"/>
                        </a:cxn>
                        <a:cxn ang="0">
                          <a:pos x="0" y="572"/>
                        </a:cxn>
                        <a:cxn ang="0">
                          <a:pos x="0" y="532"/>
                        </a:cxn>
                        <a:cxn ang="0">
                          <a:pos x="0" y="491"/>
                        </a:cxn>
                        <a:cxn ang="0">
                          <a:pos x="31" y="450"/>
                        </a:cxn>
                        <a:cxn ang="0">
                          <a:pos x="31" y="409"/>
                        </a:cxn>
                        <a:cxn ang="0">
                          <a:pos x="0" y="368"/>
                        </a:cxn>
                        <a:cxn ang="0">
                          <a:pos x="31" y="368"/>
                        </a:cxn>
                        <a:cxn ang="0">
                          <a:pos x="64" y="368"/>
                        </a:cxn>
                        <a:cxn ang="0">
                          <a:pos x="64" y="328"/>
                        </a:cxn>
                        <a:cxn ang="0">
                          <a:pos x="95" y="328"/>
                        </a:cxn>
                        <a:cxn ang="0">
                          <a:pos x="95" y="286"/>
                        </a:cxn>
                        <a:cxn ang="0">
                          <a:pos x="128" y="286"/>
                        </a:cxn>
                        <a:cxn ang="0">
                          <a:pos x="128" y="244"/>
                        </a:cxn>
                        <a:cxn ang="0">
                          <a:pos x="161" y="244"/>
                        </a:cxn>
                        <a:cxn ang="0">
                          <a:pos x="161" y="205"/>
                        </a:cxn>
                        <a:cxn ang="0">
                          <a:pos x="161" y="163"/>
                        </a:cxn>
                        <a:cxn ang="0">
                          <a:pos x="192" y="163"/>
                        </a:cxn>
                        <a:cxn ang="0">
                          <a:pos x="224" y="123"/>
                        </a:cxn>
                        <a:cxn ang="0">
                          <a:pos x="257" y="81"/>
                        </a:cxn>
                        <a:cxn ang="0">
                          <a:pos x="289" y="81"/>
                        </a:cxn>
                        <a:cxn ang="0">
                          <a:pos x="289" y="40"/>
                        </a:cxn>
                        <a:cxn ang="0">
                          <a:pos x="321" y="40"/>
                        </a:cxn>
                        <a:cxn ang="0">
                          <a:pos x="352" y="40"/>
                        </a:cxn>
                        <a:cxn ang="0">
                          <a:pos x="385" y="40"/>
                        </a:cxn>
                        <a:cxn ang="0">
                          <a:pos x="385" y="0"/>
                        </a:cxn>
                        <a:cxn ang="0">
                          <a:pos x="418" y="0"/>
                        </a:cxn>
                        <a:cxn ang="0">
                          <a:pos x="450" y="40"/>
                        </a:cxn>
                        <a:cxn ang="0">
                          <a:pos x="450" y="81"/>
                        </a:cxn>
                        <a:cxn ang="0">
                          <a:pos x="418" y="123"/>
                        </a:cxn>
                        <a:cxn ang="0">
                          <a:pos x="418" y="163"/>
                        </a:cxn>
                        <a:cxn ang="0">
                          <a:pos x="385" y="163"/>
                        </a:cxn>
                        <a:cxn ang="0">
                          <a:pos x="385" y="205"/>
                        </a:cxn>
                        <a:cxn ang="0">
                          <a:pos x="385" y="244"/>
                        </a:cxn>
                        <a:cxn ang="0">
                          <a:pos x="418" y="244"/>
                        </a:cxn>
                        <a:cxn ang="0">
                          <a:pos x="481" y="328"/>
                        </a:cxn>
                        <a:cxn ang="0">
                          <a:pos x="450" y="409"/>
                        </a:cxn>
                        <a:cxn ang="0">
                          <a:pos x="450" y="450"/>
                        </a:cxn>
                        <a:cxn ang="0">
                          <a:pos x="450" y="491"/>
                        </a:cxn>
                        <a:cxn ang="0">
                          <a:pos x="450" y="532"/>
                        </a:cxn>
                        <a:cxn ang="0">
                          <a:pos x="450" y="572"/>
                        </a:cxn>
                        <a:cxn ang="0">
                          <a:pos x="450" y="614"/>
                        </a:cxn>
                        <a:cxn ang="0">
                          <a:pos x="450" y="655"/>
                        </a:cxn>
                      </a:cxnLst>
                      <a:rect l="0" t="0" r="r" b="b"/>
                      <a:pathLst>
                        <a:path w="481" h="655">
                          <a:moveTo>
                            <a:pt x="450" y="655"/>
                          </a:moveTo>
                          <a:lnTo>
                            <a:pt x="418" y="655"/>
                          </a:lnTo>
                          <a:lnTo>
                            <a:pt x="385" y="614"/>
                          </a:lnTo>
                          <a:lnTo>
                            <a:pt x="385" y="572"/>
                          </a:lnTo>
                          <a:lnTo>
                            <a:pt x="352" y="572"/>
                          </a:lnTo>
                          <a:lnTo>
                            <a:pt x="352" y="532"/>
                          </a:lnTo>
                          <a:lnTo>
                            <a:pt x="321" y="532"/>
                          </a:lnTo>
                          <a:lnTo>
                            <a:pt x="321" y="491"/>
                          </a:lnTo>
                          <a:lnTo>
                            <a:pt x="289" y="491"/>
                          </a:lnTo>
                          <a:lnTo>
                            <a:pt x="257" y="450"/>
                          </a:lnTo>
                          <a:lnTo>
                            <a:pt x="224" y="450"/>
                          </a:lnTo>
                          <a:lnTo>
                            <a:pt x="224" y="491"/>
                          </a:lnTo>
                          <a:lnTo>
                            <a:pt x="192" y="491"/>
                          </a:lnTo>
                          <a:lnTo>
                            <a:pt x="161" y="491"/>
                          </a:lnTo>
                          <a:lnTo>
                            <a:pt x="128" y="532"/>
                          </a:lnTo>
                          <a:lnTo>
                            <a:pt x="95" y="532"/>
                          </a:lnTo>
                          <a:lnTo>
                            <a:pt x="64" y="532"/>
                          </a:lnTo>
                          <a:lnTo>
                            <a:pt x="31" y="572"/>
                          </a:lnTo>
                          <a:lnTo>
                            <a:pt x="0" y="572"/>
                          </a:lnTo>
                          <a:lnTo>
                            <a:pt x="0" y="532"/>
                          </a:lnTo>
                          <a:lnTo>
                            <a:pt x="0" y="491"/>
                          </a:lnTo>
                          <a:lnTo>
                            <a:pt x="31" y="450"/>
                          </a:lnTo>
                          <a:lnTo>
                            <a:pt x="31" y="409"/>
                          </a:lnTo>
                          <a:lnTo>
                            <a:pt x="0" y="368"/>
                          </a:lnTo>
                          <a:lnTo>
                            <a:pt x="31" y="368"/>
                          </a:lnTo>
                          <a:lnTo>
                            <a:pt x="64" y="368"/>
                          </a:lnTo>
                          <a:lnTo>
                            <a:pt x="64" y="328"/>
                          </a:lnTo>
                          <a:lnTo>
                            <a:pt x="95" y="328"/>
                          </a:lnTo>
                          <a:lnTo>
                            <a:pt x="95" y="286"/>
                          </a:lnTo>
                          <a:lnTo>
                            <a:pt x="128" y="286"/>
                          </a:lnTo>
                          <a:lnTo>
                            <a:pt x="128" y="244"/>
                          </a:lnTo>
                          <a:lnTo>
                            <a:pt x="161" y="244"/>
                          </a:lnTo>
                          <a:lnTo>
                            <a:pt x="161" y="205"/>
                          </a:lnTo>
                          <a:lnTo>
                            <a:pt x="161" y="163"/>
                          </a:lnTo>
                          <a:lnTo>
                            <a:pt x="192" y="163"/>
                          </a:lnTo>
                          <a:lnTo>
                            <a:pt x="224" y="123"/>
                          </a:lnTo>
                          <a:lnTo>
                            <a:pt x="257" y="81"/>
                          </a:lnTo>
                          <a:lnTo>
                            <a:pt x="289" y="81"/>
                          </a:lnTo>
                          <a:lnTo>
                            <a:pt x="289" y="40"/>
                          </a:lnTo>
                          <a:lnTo>
                            <a:pt x="321" y="40"/>
                          </a:lnTo>
                          <a:lnTo>
                            <a:pt x="352" y="40"/>
                          </a:lnTo>
                          <a:lnTo>
                            <a:pt x="385" y="40"/>
                          </a:lnTo>
                          <a:lnTo>
                            <a:pt x="385" y="0"/>
                          </a:lnTo>
                          <a:lnTo>
                            <a:pt x="418" y="0"/>
                          </a:lnTo>
                          <a:lnTo>
                            <a:pt x="450" y="40"/>
                          </a:lnTo>
                          <a:lnTo>
                            <a:pt x="450" y="81"/>
                          </a:lnTo>
                          <a:lnTo>
                            <a:pt x="418" y="123"/>
                          </a:lnTo>
                          <a:lnTo>
                            <a:pt x="418" y="163"/>
                          </a:lnTo>
                          <a:lnTo>
                            <a:pt x="385" y="163"/>
                          </a:lnTo>
                          <a:lnTo>
                            <a:pt x="385" y="205"/>
                          </a:lnTo>
                          <a:lnTo>
                            <a:pt x="385" y="244"/>
                          </a:lnTo>
                          <a:lnTo>
                            <a:pt x="418" y="244"/>
                          </a:lnTo>
                          <a:lnTo>
                            <a:pt x="481" y="328"/>
                          </a:lnTo>
                          <a:lnTo>
                            <a:pt x="450" y="409"/>
                          </a:lnTo>
                          <a:lnTo>
                            <a:pt x="450" y="450"/>
                          </a:lnTo>
                          <a:lnTo>
                            <a:pt x="450" y="491"/>
                          </a:lnTo>
                          <a:lnTo>
                            <a:pt x="450" y="532"/>
                          </a:lnTo>
                          <a:lnTo>
                            <a:pt x="450" y="572"/>
                          </a:lnTo>
                          <a:lnTo>
                            <a:pt x="450" y="614"/>
                          </a:lnTo>
                          <a:lnTo>
                            <a:pt x="450" y="65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192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2161" y="2053"/>
                      <a:ext cx="125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323" y="246"/>
                        </a:cxn>
                        <a:cxn ang="0">
                          <a:pos x="323" y="286"/>
                        </a:cxn>
                        <a:cxn ang="0">
                          <a:pos x="323" y="328"/>
                        </a:cxn>
                        <a:cxn ang="0">
                          <a:pos x="290" y="370"/>
                        </a:cxn>
                        <a:cxn ang="0">
                          <a:pos x="290" y="409"/>
                        </a:cxn>
                        <a:cxn ang="0">
                          <a:pos x="258" y="451"/>
                        </a:cxn>
                        <a:cxn ang="0">
                          <a:pos x="258" y="492"/>
                        </a:cxn>
                        <a:cxn ang="0">
                          <a:pos x="258" y="532"/>
                        </a:cxn>
                        <a:cxn ang="0">
                          <a:pos x="258" y="492"/>
                        </a:cxn>
                        <a:cxn ang="0">
                          <a:pos x="258" y="532"/>
                        </a:cxn>
                        <a:cxn ang="0">
                          <a:pos x="227" y="532"/>
                        </a:cxn>
                        <a:cxn ang="0">
                          <a:pos x="194" y="532"/>
                        </a:cxn>
                        <a:cxn ang="0">
                          <a:pos x="162" y="532"/>
                        </a:cxn>
                        <a:cxn ang="0">
                          <a:pos x="130" y="532"/>
                        </a:cxn>
                        <a:cxn ang="0">
                          <a:pos x="130" y="492"/>
                        </a:cxn>
                        <a:cxn ang="0">
                          <a:pos x="130" y="451"/>
                        </a:cxn>
                        <a:cxn ang="0">
                          <a:pos x="98" y="451"/>
                        </a:cxn>
                        <a:cxn ang="0">
                          <a:pos x="98" y="409"/>
                        </a:cxn>
                        <a:cxn ang="0">
                          <a:pos x="66" y="370"/>
                        </a:cxn>
                        <a:cxn ang="0">
                          <a:pos x="33" y="370"/>
                        </a:cxn>
                        <a:cxn ang="0">
                          <a:pos x="33" y="328"/>
                        </a:cxn>
                        <a:cxn ang="0">
                          <a:pos x="0" y="328"/>
                        </a:cxn>
                        <a:cxn ang="0">
                          <a:pos x="0" y="286"/>
                        </a:cxn>
                        <a:cxn ang="0">
                          <a:pos x="33" y="286"/>
                        </a:cxn>
                        <a:cxn ang="0">
                          <a:pos x="33" y="246"/>
                        </a:cxn>
                        <a:cxn ang="0">
                          <a:pos x="33" y="205"/>
                        </a:cxn>
                        <a:cxn ang="0">
                          <a:pos x="33" y="164"/>
                        </a:cxn>
                        <a:cxn ang="0">
                          <a:pos x="0" y="164"/>
                        </a:cxn>
                        <a:cxn ang="0">
                          <a:pos x="0" y="123"/>
                        </a:cxn>
                        <a:cxn ang="0">
                          <a:pos x="0" y="81"/>
                        </a:cxn>
                        <a:cxn ang="0">
                          <a:pos x="33" y="42"/>
                        </a:cxn>
                        <a:cxn ang="0">
                          <a:pos x="33" y="0"/>
                        </a:cxn>
                        <a:cxn ang="0">
                          <a:pos x="66" y="42"/>
                        </a:cxn>
                        <a:cxn ang="0">
                          <a:pos x="98" y="42"/>
                        </a:cxn>
                        <a:cxn ang="0">
                          <a:pos x="130" y="81"/>
                        </a:cxn>
                        <a:cxn ang="0">
                          <a:pos x="162" y="81"/>
                        </a:cxn>
                        <a:cxn ang="0">
                          <a:pos x="194" y="123"/>
                        </a:cxn>
                        <a:cxn ang="0">
                          <a:pos x="227" y="164"/>
                        </a:cxn>
                        <a:cxn ang="0">
                          <a:pos x="258" y="164"/>
                        </a:cxn>
                        <a:cxn ang="0">
                          <a:pos x="290" y="205"/>
                        </a:cxn>
                        <a:cxn ang="0">
                          <a:pos x="355" y="246"/>
                        </a:cxn>
                        <a:cxn ang="0">
                          <a:pos x="323" y="246"/>
                        </a:cxn>
                      </a:cxnLst>
                      <a:rect l="0" t="0" r="r" b="b"/>
                      <a:pathLst>
                        <a:path w="355" h="532">
                          <a:moveTo>
                            <a:pt x="323" y="246"/>
                          </a:moveTo>
                          <a:lnTo>
                            <a:pt x="323" y="286"/>
                          </a:lnTo>
                          <a:lnTo>
                            <a:pt x="323" y="328"/>
                          </a:lnTo>
                          <a:lnTo>
                            <a:pt x="290" y="370"/>
                          </a:lnTo>
                          <a:lnTo>
                            <a:pt x="290" y="409"/>
                          </a:lnTo>
                          <a:lnTo>
                            <a:pt x="258" y="451"/>
                          </a:lnTo>
                          <a:lnTo>
                            <a:pt x="258" y="492"/>
                          </a:lnTo>
                          <a:lnTo>
                            <a:pt x="258" y="532"/>
                          </a:lnTo>
                          <a:lnTo>
                            <a:pt x="258" y="492"/>
                          </a:lnTo>
                          <a:lnTo>
                            <a:pt x="258" y="532"/>
                          </a:lnTo>
                          <a:lnTo>
                            <a:pt x="227" y="532"/>
                          </a:lnTo>
                          <a:lnTo>
                            <a:pt x="194" y="532"/>
                          </a:lnTo>
                          <a:lnTo>
                            <a:pt x="162" y="532"/>
                          </a:lnTo>
                          <a:lnTo>
                            <a:pt x="130" y="532"/>
                          </a:lnTo>
                          <a:lnTo>
                            <a:pt x="130" y="492"/>
                          </a:lnTo>
                          <a:lnTo>
                            <a:pt x="130" y="451"/>
                          </a:lnTo>
                          <a:lnTo>
                            <a:pt x="98" y="451"/>
                          </a:lnTo>
                          <a:lnTo>
                            <a:pt x="98" y="409"/>
                          </a:lnTo>
                          <a:lnTo>
                            <a:pt x="66" y="370"/>
                          </a:lnTo>
                          <a:lnTo>
                            <a:pt x="33" y="370"/>
                          </a:lnTo>
                          <a:lnTo>
                            <a:pt x="33" y="328"/>
                          </a:lnTo>
                          <a:lnTo>
                            <a:pt x="0" y="328"/>
                          </a:lnTo>
                          <a:lnTo>
                            <a:pt x="0" y="286"/>
                          </a:lnTo>
                          <a:lnTo>
                            <a:pt x="33" y="286"/>
                          </a:lnTo>
                          <a:lnTo>
                            <a:pt x="33" y="246"/>
                          </a:lnTo>
                          <a:lnTo>
                            <a:pt x="33" y="205"/>
                          </a:lnTo>
                          <a:lnTo>
                            <a:pt x="33" y="164"/>
                          </a:lnTo>
                          <a:lnTo>
                            <a:pt x="0" y="164"/>
                          </a:lnTo>
                          <a:lnTo>
                            <a:pt x="0" y="123"/>
                          </a:lnTo>
                          <a:lnTo>
                            <a:pt x="0" y="81"/>
                          </a:lnTo>
                          <a:lnTo>
                            <a:pt x="33" y="42"/>
                          </a:lnTo>
                          <a:lnTo>
                            <a:pt x="33" y="0"/>
                          </a:lnTo>
                          <a:lnTo>
                            <a:pt x="66" y="42"/>
                          </a:lnTo>
                          <a:lnTo>
                            <a:pt x="98" y="42"/>
                          </a:lnTo>
                          <a:lnTo>
                            <a:pt x="130" y="81"/>
                          </a:lnTo>
                          <a:lnTo>
                            <a:pt x="162" y="81"/>
                          </a:lnTo>
                          <a:lnTo>
                            <a:pt x="194" y="123"/>
                          </a:lnTo>
                          <a:lnTo>
                            <a:pt x="227" y="164"/>
                          </a:lnTo>
                          <a:lnTo>
                            <a:pt x="258" y="164"/>
                          </a:lnTo>
                          <a:lnTo>
                            <a:pt x="290" y="205"/>
                          </a:lnTo>
                          <a:lnTo>
                            <a:pt x="355" y="246"/>
                          </a:lnTo>
                          <a:lnTo>
                            <a:pt x="323" y="2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193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1422" y="2253"/>
                      <a:ext cx="137" cy="63"/>
                    </a:xfrm>
                    <a:custGeom>
                      <a:avLst/>
                      <a:gdLst/>
                      <a:ahLst/>
                      <a:cxnLst>
                        <a:cxn ang="0">
                          <a:pos x="386" y="203"/>
                        </a:cxn>
                        <a:cxn ang="0">
                          <a:pos x="355" y="245"/>
                        </a:cxn>
                        <a:cxn ang="0">
                          <a:pos x="355" y="203"/>
                        </a:cxn>
                        <a:cxn ang="0">
                          <a:pos x="322" y="203"/>
                        </a:cxn>
                        <a:cxn ang="0">
                          <a:pos x="322" y="163"/>
                        </a:cxn>
                        <a:cxn ang="0">
                          <a:pos x="289" y="163"/>
                        </a:cxn>
                        <a:cxn ang="0">
                          <a:pos x="289" y="203"/>
                        </a:cxn>
                        <a:cxn ang="0">
                          <a:pos x="258" y="203"/>
                        </a:cxn>
                        <a:cxn ang="0">
                          <a:pos x="258" y="163"/>
                        </a:cxn>
                        <a:cxn ang="0">
                          <a:pos x="226" y="163"/>
                        </a:cxn>
                        <a:cxn ang="0">
                          <a:pos x="193" y="163"/>
                        </a:cxn>
                        <a:cxn ang="0">
                          <a:pos x="193" y="203"/>
                        </a:cxn>
                        <a:cxn ang="0">
                          <a:pos x="161" y="203"/>
                        </a:cxn>
                        <a:cxn ang="0">
                          <a:pos x="128" y="203"/>
                        </a:cxn>
                        <a:cxn ang="0">
                          <a:pos x="98" y="203"/>
                        </a:cxn>
                        <a:cxn ang="0">
                          <a:pos x="65" y="203"/>
                        </a:cxn>
                        <a:cxn ang="0">
                          <a:pos x="32" y="203"/>
                        </a:cxn>
                        <a:cxn ang="0">
                          <a:pos x="32" y="163"/>
                        </a:cxn>
                        <a:cxn ang="0">
                          <a:pos x="32" y="122"/>
                        </a:cxn>
                        <a:cxn ang="0">
                          <a:pos x="32" y="82"/>
                        </a:cxn>
                        <a:cxn ang="0">
                          <a:pos x="0" y="82"/>
                        </a:cxn>
                        <a:cxn ang="0">
                          <a:pos x="0" y="42"/>
                        </a:cxn>
                        <a:cxn ang="0">
                          <a:pos x="32" y="42"/>
                        </a:cxn>
                        <a:cxn ang="0">
                          <a:pos x="193" y="0"/>
                        </a:cxn>
                        <a:cxn ang="0">
                          <a:pos x="355" y="0"/>
                        </a:cxn>
                        <a:cxn ang="0">
                          <a:pos x="355" y="122"/>
                        </a:cxn>
                        <a:cxn ang="0">
                          <a:pos x="386" y="203"/>
                        </a:cxn>
                      </a:cxnLst>
                      <a:rect l="0" t="0" r="r" b="b"/>
                      <a:pathLst>
                        <a:path w="386" h="245">
                          <a:moveTo>
                            <a:pt x="386" y="203"/>
                          </a:moveTo>
                          <a:lnTo>
                            <a:pt x="355" y="245"/>
                          </a:lnTo>
                          <a:lnTo>
                            <a:pt x="355" y="203"/>
                          </a:lnTo>
                          <a:lnTo>
                            <a:pt x="322" y="203"/>
                          </a:lnTo>
                          <a:lnTo>
                            <a:pt x="322" y="163"/>
                          </a:lnTo>
                          <a:lnTo>
                            <a:pt x="289" y="163"/>
                          </a:lnTo>
                          <a:lnTo>
                            <a:pt x="289" y="203"/>
                          </a:lnTo>
                          <a:lnTo>
                            <a:pt x="258" y="203"/>
                          </a:lnTo>
                          <a:lnTo>
                            <a:pt x="258" y="163"/>
                          </a:lnTo>
                          <a:lnTo>
                            <a:pt x="226" y="163"/>
                          </a:lnTo>
                          <a:lnTo>
                            <a:pt x="193" y="163"/>
                          </a:lnTo>
                          <a:lnTo>
                            <a:pt x="193" y="203"/>
                          </a:lnTo>
                          <a:lnTo>
                            <a:pt x="161" y="203"/>
                          </a:lnTo>
                          <a:lnTo>
                            <a:pt x="128" y="203"/>
                          </a:lnTo>
                          <a:lnTo>
                            <a:pt x="98" y="203"/>
                          </a:lnTo>
                          <a:lnTo>
                            <a:pt x="65" y="203"/>
                          </a:lnTo>
                          <a:lnTo>
                            <a:pt x="32" y="203"/>
                          </a:lnTo>
                          <a:lnTo>
                            <a:pt x="32" y="163"/>
                          </a:lnTo>
                          <a:lnTo>
                            <a:pt x="32" y="122"/>
                          </a:lnTo>
                          <a:lnTo>
                            <a:pt x="32" y="82"/>
                          </a:lnTo>
                          <a:lnTo>
                            <a:pt x="0" y="82"/>
                          </a:lnTo>
                          <a:lnTo>
                            <a:pt x="0" y="42"/>
                          </a:lnTo>
                          <a:lnTo>
                            <a:pt x="32" y="42"/>
                          </a:lnTo>
                          <a:lnTo>
                            <a:pt x="193" y="0"/>
                          </a:lnTo>
                          <a:lnTo>
                            <a:pt x="355" y="0"/>
                          </a:lnTo>
                          <a:lnTo>
                            <a:pt x="355" y="122"/>
                          </a:lnTo>
                          <a:lnTo>
                            <a:pt x="386" y="20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</p:grpSp>
              <p:grpSp>
                <p:nvGrpSpPr>
                  <p:cNvPr id="8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1156" y="1728"/>
                    <a:ext cx="1291" cy="892"/>
                    <a:chOff x="1156" y="1728"/>
                    <a:chExt cx="1291" cy="892"/>
                  </a:xfrm>
                  <a:grpFill/>
                </p:grpSpPr>
                <p:grpSp>
                  <p:nvGrpSpPr>
                    <p:cNvPr id="9" name="Group 2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1728"/>
                      <a:ext cx="1291" cy="840"/>
                      <a:chOff x="1156" y="1738"/>
                      <a:chExt cx="1291" cy="840"/>
                    </a:xfrm>
                    <a:grpFill/>
                  </p:grpSpPr>
                  <p:sp>
                    <p:nvSpPr>
                      <p:cNvPr id="177" name="Freeform 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0" y="2000"/>
                        <a:ext cx="217" cy="2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3" y="164"/>
                          </a:cxn>
                          <a:cxn ang="0">
                            <a:pos x="515" y="369"/>
                          </a:cxn>
                          <a:cxn ang="0">
                            <a:pos x="580" y="614"/>
                          </a:cxn>
                          <a:cxn ang="0">
                            <a:pos x="580" y="697"/>
                          </a:cxn>
                          <a:cxn ang="0">
                            <a:pos x="580" y="738"/>
                          </a:cxn>
                          <a:cxn ang="0">
                            <a:pos x="611" y="778"/>
                          </a:cxn>
                          <a:cxn ang="0">
                            <a:pos x="611" y="819"/>
                          </a:cxn>
                          <a:cxn ang="0">
                            <a:pos x="580" y="819"/>
                          </a:cxn>
                          <a:cxn ang="0">
                            <a:pos x="547" y="819"/>
                          </a:cxn>
                          <a:cxn ang="0">
                            <a:pos x="547" y="861"/>
                          </a:cxn>
                          <a:cxn ang="0">
                            <a:pos x="515" y="861"/>
                          </a:cxn>
                          <a:cxn ang="0">
                            <a:pos x="483" y="861"/>
                          </a:cxn>
                          <a:cxn ang="0">
                            <a:pos x="418" y="861"/>
                          </a:cxn>
                          <a:cxn ang="0">
                            <a:pos x="386" y="902"/>
                          </a:cxn>
                          <a:cxn ang="0">
                            <a:pos x="354" y="942"/>
                          </a:cxn>
                          <a:cxn ang="0">
                            <a:pos x="322" y="942"/>
                          </a:cxn>
                          <a:cxn ang="0">
                            <a:pos x="257" y="1025"/>
                          </a:cxn>
                          <a:cxn ang="0">
                            <a:pos x="226" y="1025"/>
                          </a:cxn>
                          <a:cxn ang="0">
                            <a:pos x="194" y="1025"/>
                          </a:cxn>
                          <a:cxn ang="0">
                            <a:pos x="161" y="1025"/>
                          </a:cxn>
                          <a:cxn ang="0">
                            <a:pos x="129" y="1025"/>
                          </a:cxn>
                          <a:cxn ang="0">
                            <a:pos x="96" y="1025"/>
                          </a:cxn>
                          <a:cxn ang="0">
                            <a:pos x="65" y="1025"/>
                          </a:cxn>
                          <a:cxn ang="0">
                            <a:pos x="0" y="1025"/>
                          </a:cxn>
                          <a:cxn ang="0">
                            <a:pos x="0" y="983"/>
                          </a:cxn>
                          <a:cxn ang="0">
                            <a:pos x="33" y="983"/>
                          </a:cxn>
                          <a:cxn ang="0">
                            <a:pos x="33" y="942"/>
                          </a:cxn>
                          <a:cxn ang="0">
                            <a:pos x="33" y="902"/>
                          </a:cxn>
                          <a:cxn ang="0">
                            <a:pos x="33" y="861"/>
                          </a:cxn>
                          <a:cxn ang="0">
                            <a:pos x="65" y="819"/>
                          </a:cxn>
                          <a:cxn ang="0">
                            <a:pos x="65" y="778"/>
                          </a:cxn>
                          <a:cxn ang="0">
                            <a:pos x="65" y="738"/>
                          </a:cxn>
                          <a:cxn ang="0">
                            <a:pos x="65" y="697"/>
                          </a:cxn>
                          <a:cxn ang="0">
                            <a:pos x="65" y="656"/>
                          </a:cxn>
                          <a:cxn ang="0">
                            <a:pos x="96" y="614"/>
                          </a:cxn>
                          <a:cxn ang="0">
                            <a:pos x="96" y="575"/>
                          </a:cxn>
                          <a:cxn ang="0">
                            <a:pos x="129" y="533"/>
                          </a:cxn>
                          <a:cxn ang="0">
                            <a:pos x="129" y="491"/>
                          </a:cxn>
                          <a:cxn ang="0">
                            <a:pos x="129" y="452"/>
                          </a:cxn>
                          <a:cxn ang="0">
                            <a:pos x="161" y="410"/>
                          </a:cxn>
                          <a:cxn ang="0">
                            <a:pos x="161" y="369"/>
                          </a:cxn>
                          <a:cxn ang="0">
                            <a:pos x="194" y="369"/>
                          </a:cxn>
                          <a:cxn ang="0">
                            <a:pos x="194" y="328"/>
                          </a:cxn>
                          <a:cxn ang="0">
                            <a:pos x="194" y="247"/>
                          </a:cxn>
                          <a:cxn ang="0">
                            <a:pos x="194" y="205"/>
                          </a:cxn>
                          <a:cxn ang="0">
                            <a:pos x="226" y="164"/>
                          </a:cxn>
                          <a:cxn ang="0">
                            <a:pos x="226" y="124"/>
                          </a:cxn>
                          <a:cxn ang="0">
                            <a:pos x="226" y="83"/>
                          </a:cxn>
                          <a:cxn ang="0">
                            <a:pos x="257" y="83"/>
                          </a:cxn>
                          <a:cxn ang="0">
                            <a:pos x="257" y="0"/>
                          </a:cxn>
                          <a:cxn ang="0">
                            <a:pos x="290" y="0"/>
                          </a:cxn>
                          <a:cxn ang="0">
                            <a:pos x="290" y="41"/>
                          </a:cxn>
                          <a:cxn ang="0">
                            <a:pos x="322" y="41"/>
                          </a:cxn>
                          <a:cxn ang="0">
                            <a:pos x="354" y="41"/>
                          </a:cxn>
                          <a:cxn ang="0">
                            <a:pos x="386" y="83"/>
                          </a:cxn>
                          <a:cxn ang="0">
                            <a:pos x="418" y="83"/>
                          </a:cxn>
                          <a:cxn ang="0">
                            <a:pos x="451" y="124"/>
                          </a:cxn>
                          <a:cxn ang="0">
                            <a:pos x="483" y="124"/>
                          </a:cxn>
                          <a:cxn ang="0">
                            <a:pos x="483" y="164"/>
                          </a:cxn>
                        </a:cxnLst>
                        <a:rect l="0" t="0" r="r" b="b"/>
                        <a:pathLst>
                          <a:path w="611" h="1025">
                            <a:moveTo>
                              <a:pt x="483" y="164"/>
                            </a:moveTo>
                            <a:lnTo>
                              <a:pt x="515" y="369"/>
                            </a:lnTo>
                            <a:lnTo>
                              <a:pt x="580" y="614"/>
                            </a:lnTo>
                            <a:lnTo>
                              <a:pt x="580" y="697"/>
                            </a:lnTo>
                            <a:lnTo>
                              <a:pt x="580" y="738"/>
                            </a:lnTo>
                            <a:lnTo>
                              <a:pt x="611" y="778"/>
                            </a:lnTo>
                            <a:lnTo>
                              <a:pt x="611" y="819"/>
                            </a:lnTo>
                            <a:lnTo>
                              <a:pt x="580" y="819"/>
                            </a:lnTo>
                            <a:lnTo>
                              <a:pt x="547" y="819"/>
                            </a:lnTo>
                            <a:lnTo>
                              <a:pt x="547" y="861"/>
                            </a:lnTo>
                            <a:lnTo>
                              <a:pt x="515" y="861"/>
                            </a:lnTo>
                            <a:lnTo>
                              <a:pt x="483" y="861"/>
                            </a:lnTo>
                            <a:lnTo>
                              <a:pt x="418" y="861"/>
                            </a:lnTo>
                            <a:lnTo>
                              <a:pt x="386" y="902"/>
                            </a:lnTo>
                            <a:lnTo>
                              <a:pt x="354" y="942"/>
                            </a:lnTo>
                            <a:lnTo>
                              <a:pt x="322" y="942"/>
                            </a:lnTo>
                            <a:lnTo>
                              <a:pt x="257" y="1025"/>
                            </a:lnTo>
                            <a:lnTo>
                              <a:pt x="226" y="1025"/>
                            </a:lnTo>
                            <a:lnTo>
                              <a:pt x="194" y="1025"/>
                            </a:lnTo>
                            <a:lnTo>
                              <a:pt x="161" y="1025"/>
                            </a:lnTo>
                            <a:lnTo>
                              <a:pt x="129" y="1025"/>
                            </a:lnTo>
                            <a:lnTo>
                              <a:pt x="96" y="1025"/>
                            </a:lnTo>
                            <a:lnTo>
                              <a:pt x="65" y="1025"/>
                            </a:lnTo>
                            <a:lnTo>
                              <a:pt x="0" y="1025"/>
                            </a:lnTo>
                            <a:lnTo>
                              <a:pt x="0" y="983"/>
                            </a:lnTo>
                            <a:lnTo>
                              <a:pt x="33" y="983"/>
                            </a:lnTo>
                            <a:lnTo>
                              <a:pt x="33" y="942"/>
                            </a:lnTo>
                            <a:lnTo>
                              <a:pt x="33" y="902"/>
                            </a:lnTo>
                            <a:lnTo>
                              <a:pt x="33" y="861"/>
                            </a:lnTo>
                            <a:lnTo>
                              <a:pt x="65" y="819"/>
                            </a:lnTo>
                            <a:lnTo>
                              <a:pt x="65" y="778"/>
                            </a:lnTo>
                            <a:lnTo>
                              <a:pt x="65" y="738"/>
                            </a:lnTo>
                            <a:lnTo>
                              <a:pt x="65" y="697"/>
                            </a:lnTo>
                            <a:lnTo>
                              <a:pt x="65" y="656"/>
                            </a:lnTo>
                            <a:lnTo>
                              <a:pt x="96" y="614"/>
                            </a:lnTo>
                            <a:lnTo>
                              <a:pt x="96" y="575"/>
                            </a:lnTo>
                            <a:lnTo>
                              <a:pt x="129" y="533"/>
                            </a:lnTo>
                            <a:lnTo>
                              <a:pt x="129" y="491"/>
                            </a:lnTo>
                            <a:lnTo>
                              <a:pt x="129" y="452"/>
                            </a:lnTo>
                            <a:lnTo>
                              <a:pt x="161" y="410"/>
                            </a:lnTo>
                            <a:lnTo>
                              <a:pt x="161" y="369"/>
                            </a:lnTo>
                            <a:lnTo>
                              <a:pt x="194" y="369"/>
                            </a:lnTo>
                            <a:lnTo>
                              <a:pt x="194" y="328"/>
                            </a:lnTo>
                            <a:lnTo>
                              <a:pt x="194" y="247"/>
                            </a:lnTo>
                            <a:lnTo>
                              <a:pt x="194" y="205"/>
                            </a:lnTo>
                            <a:lnTo>
                              <a:pt x="226" y="164"/>
                            </a:lnTo>
                            <a:lnTo>
                              <a:pt x="226" y="124"/>
                            </a:lnTo>
                            <a:lnTo>
                              <a:pt x="226" y="83"/>
                            </a:lnTo>
                            <a:lnTo>
                              <a:pt x="257" y="83"/>
                            </a:lnTo>
                            <a:lnTo>
                              <a:pt x="257" y="0"/>
                            </a:lnTo>
                            <a:lnTo>
                              <a:pt x="290" y="0"/>
                            </a:lnTo>
                            <a:lnTo>
                              <a:pt x="290" y="41"/>
                            </a:lnTo>
                            <a:lnTo>
                              <a:pt x="322" y="41"/>
                            </a:lnTo>
                            <a:lnTo>
                              <a:pt x="354" y="41"/>
                            </a:lnTo>
                            <a:lnTo>
                              <a:pt x="386" y="83"/>
                            </a:lnTo>
                            <a:lnTo>
                              <a:pt x="418" y="83"/>
                            </a:lnTo>
                            <a:lnTo>
                              <a:pt x="451" y="124"/>
                            </a:lnTo>
                            <a:lnTo>
                              <a:pt x="483" y="124"/>
                            </a:lnTo>
                            <a:lnTo>
                              <a:pt x="483" y="16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8" name="Freeform 2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2" y="1875"/>
                        <a:ext cx="182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83"/>
                          </a:cxn>
                          <a:cxn ang="0">
                            <a:pos x="482" y="122"/>
                          </a:cxn>
                          <a:cxn ang="0">
                            <a:pos x="451" y="122"/>
                          </a:cxn>
                          <a:cxn ang="0">
                            <a:pos x="451" y="164"/>
                          </a:cxn>
                          <a:cxn ang="0">
                            <a:pos x="451" y="205"/>
                          </a:cxn>
                          <a:cxn ang="0">
                            <a:pos x="418" y="205"/>
                          </a:cxn>
                          <a:cxn ang="0">
                            <a:pos x="418" y="246"/>
                          </a:cxn>
                          <a:cxn ang="0">
                            <a:pos x="385" y="246"/>
                          </a:cxn>
                          <a:cxn ang="0">
                            <a:pos x="385" y="287"/>
                          </a:cxn>
                          <a:cxn ang="0">
                            <a:pos x="354" y="287"/>
                          </a:cxn>
                          <a:cxn ang="0">
                            <a:pos x="354" y="327"/>
                          </a:cxn>
                          <a:cxn ang="0">
                            <a:pos x="322" y="327"/>
                          </a:cxn>
                          <a:cxn ang="0">
                            <a:pos x="290" y="327"/>
                          </a:cxn>
                          <a:cxn ang="0">
                            <a:pos x="322" y="369"/>
                          </a:cxn>
                          <a:cxn ang="0">
                            <a:pos x="322" y="411"/>
                          </a:cxn>
                          <a:cxn ang="0">
                            <a:pos x="290" y="450"/>
                          </a:cxn>
                          <a:cxn ang="0">
                            <a:pos x="290" y="492"/>
                          </a:cxn>
                          <a:cxn ang="0">
                            <a:pos x="290" y="532"/>
                          </a:cxn>
                          <a:cxn ang="0">
                            <a:pos x="225" y="574"/>
                          </a:cxn>
                          <a:cxn ang="0">
                            <a:pos x="193" y="574"/>
                          </a:cxn>
                          <a:cxn ang="0">
                            <a:pos x="161" y="574"/>
                          </a:cxn>
                          <a:cxn ang="0">
                            <a:pos x="128" y="614"/>
                          </a:cxn>
                          <a:cxn ang="0">
                            <a:pos x="97" y="614"/>
                          </a:cxn>
                          <a:cxn ang="0">
                            <a:pos x="64" y="614"/>
                          </a:cxn>
                          <a:cxn ang="0">
                            <a:pos x="32" y="614"/>
                          </a:cxn>
                          <a:cxn ang="0">
                            <a:pos x="32" y="655"/>
                          </a:cxn>
                          <a:cxn ang="0">
                            <a:pos x="32" y="614"/>
                          </a:cxn>
                          <a:cxn ang="0">
                            <a:pos x="0" y="574"/>
                          </a:cxn>
                          <a:cxn ang="0">
                            <a:pos x="0" y="532"/>
                          </a:cxn>
                          <a:cxn ang="0">
                            <a:pos x="0" y="450"/>
                          </a:cxn>
                          <a:cxn ang="0">
                            <a:pos x="0" y="411"/>
                          </a:cxn>
                          <a:cxn ang="0">
                            <a:pos x="0" y="450"/>
                          </a:cxn>
                          <a:cxn ang="0">
                            <a:pos x="64" y="369"/>
                          </a:cxn>
                          <a:cxn ang="0">
                            <a:pos x="64" y="327"/>
                          </a:cxn>
                          <a:cxn ang="0">
                            <a:pos x="97" y="287"/>
                          </a:cxn>
                          <a:cxn ang="0">
                            <a:pos x="128" y="287"/>
                          </a:cxn>
                          <a:cxn ang="0">
                            <a:pos x="161" y="246"/>
                          </a:cxn>
                          <a:cxn ang="0">
                            <a:pos x="225" y="205"/>
                          </a:cxn>
                          <a:cxn ang="0">
                            <a:pos x="257" y="164"/>
                          </a:cxn>
                          <a:cxn ang="0">
                            <a:pos x="290" y="164"/>
                          </a:cxn>
                          <a:cxn ang="0">
                            <a:pos x="354" y="83"/>
                          </a:cxn>
                          <a:cxn ang="0">
                            <a:pos x="385" y="41"/>
                          </a:cxn>
                          <a:cxn ang="0">
                            <a:pos x="418" y="0"/>
                          </a:cxn>
                          <a:cxn ang="0">
                            <a:pos x="451" y="0"/>
                          </a:cxn>
                          <a:cxn ang="0">
                            <a:pos x="451" y="41"/>
                          </a:cxn>
                          <a:cxn ang="0">
                            <a:pos x="482" y="41"/>
                          </a:cxn>
                          <a:cxn ang="0">
                            <a:pos x="514" y="83"/>
                          </a:cxn>
                        </a:cxnLst>
                        <a:rect l="0" t="0" r="r" b="b"/>
                        <a:pathLst>
                          <a:path w="514" h="655">
                            <a:moveTo>
                              <a:pt x="514" y="83"/>
                            </a:moveTo>
                            <a:lnTo>
                              <a:pt x="482" y="122"/>
                            </a:lnTo>
                            <a:lnTo>
                              <a:pt x="451" y="122"/>
                            </a:lnTo>
                            <a:lnTo>
                              <a:pt x="451" y="164"/>
                            </a:lnTo>
                            <a:lnTo>
                              <a:pt x="451" y="205"/>
                            </a:lnTo>
                            <a:lnTo>
                              <a:pt x="418" y="205"/>
                            </a:lnTo>
                            <a:lnTo>
                              <a:pt x="418" y="246"/>
                            </a:lnTo>
                            <a:lnTo>
                              <a:pt x="385" y="246"/>
                            </a:lnTo>
                            <a:lnTo>
                              <a:pt x="385" y="287"/>
                            </a:lnTo>
                            <a:lnTo>
                              <a:pt x="354" y="287"/>
                            </a:lnTo>
                            <a:lnTo>
                              <a:pt x="354" y="327"/>
                            </a:lnTo>
                            <a:lnTo>
                              <a:pt x="322" y="327"/>
                            </a:lnTo>
                            <a:lnTo>
                              <a:pt x="290" y="327"/>
                            </a:lnTo>
                            <a:lnTo>
                              <a:pt x="322" y="369"/>
                            </a:lnTo>
                            <a:lnTo>
                              <a:pt x="322" y="411"/>
                            </a:lnTo>
                            <a:lnTo>
                              <a:pt x="290" y="450"/>
                            </a:lnTo>
                            <a:lnTo>
                              <a:pt x="290" y="492"/>
                            </a:lnTo>
                            <a:lnTo>
                              <a:pt x="290" y="532"/>
                            </a:lnTo>
                            <a:lnTo>
                              <a:pt x="225" y="574"/>
                            </a:lnTo>
                            <a:lnTo>
                              <a:pt x="193" y="574"/>
                            </a:lnTo>
                            <a:lnTo>
                              <a:pt x="161" y="574"/>
                            </a:lnTo>
                            <a:lnTo>
                              <a:pt x="128" y="614"/>
                            </a:lnTo>
                            <a:lnTo>
                              <a:pt x="97" y="614"/>
                            </a:lnTo>
                            <a:lnTo>
                              <a:pt x="64" y="614"/>
                            </a:lnTo>
                            <a:lnTo>
                              <a:pt x="32" y="614"/>
                            </a:lnTo>
                            <a:lnTo>
                              <a:pt x="32" y="655"/>
                            </a:lnTo>
                            <a:lnTo>
                              <a:pt x="32" y="614"/>
                            </a:lnTo>
                            <a:lnTo>
                              <a:pt x="0" y="574"/>
                            </a:lnTo>
                            <a:lnTo>
                              <a:pt x="0" y="532"/>
                            </a:lnTo>
                            <a:lnTo>
                              <a:pt x="0" y="450"/>
                            </a:lnTo>
                            <a:lnTo>
                              <a:pt x="0" y="411"/>
                            </a:lnTo>
                            <a:lnTo>
                              <a:pt x="0" y="450"/>
                            </a:lnTo>
                            <a:lnTo>
                              <a:pt x="64" y="369"/>
                            </a:lnTo>
                            <a:lnTo>
                              <a:pt x="64" y="327"/>
                            </a:lnTo>
                            <a:lnTo>
                              <a:pt x="97" y="287"/>
                            </a:lnTo>
                            <a:lnTo>
                              <a:pt x="128" y="287"/>
                            </a:lnTo>
                            <a:lnTo>
                              <a:pt x="161" y="246"/>
                            </a:lnTo>
                            <a:lnTo>
                              <a:pt x="225" y="205"/>
                            </a:lnTo>
                            <a:lnTo>
                              <a:pt x="257" y="164"/>
                            </a:lnTo>
                            <a:lnTo>
                              <a:pt x="290" y="164"/>
                            </a:lnTo>
                            <a:lnTo>
                              <a:pt x="354" y="83"/>
                            </a:lnTo>
                            <a:lnTo>
                              <a:pt x="385" y="41"/>
                            </a:lnTo>
                            <a:lnTo>
                              <a:pt x="418" y="0"/>
                            </a:lnTo>
                            <a:lnTo>
                              <a:pt x="451" y="0"/>
                            </a:lnTo>
                            <a:lnTo>
                              <a:pt x="451" y="41"/>
                            </a:lnTo>
                            <a:lnTo>
                              <a:pt x="482" y="41"/>
                            </a:lnTo>
                            <a:lnTo>
                              <a:pt x="514" y="8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9" name="Freeform 2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1" y="1738"/>
                        <a:ext cx="217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1" y="0"/>
                          </a:cxn>
                          <a:cxn ang="0">
                            <a:pos x="611" y="42"/>
                          </a:cxn>
                          <a:cxn ang="0">
                            <a:pos x="578" y="82"/>
                          </a:cxn>
                          <a:cxn ang="0">
                            <a:pos x="546" y="124"/>
                          </a:cxn>
                          <a:cxn ang="0">
                            <a:pos x="515" y="124"/>
                          </a:cxn>
                          <a:cxn ang="0">
                            <a:pos x="482" y="166"/>
                          </a:cxn>
                          <a:cxn ang="0">
                            <a:pos x="449" y="205"/>
                          </a:cxn>
                          <a:cxn ang="0">
                            <a:pos x="449" y="247"/>
                          </a:cxn>
                          <a:cxn ang="0">
                            <a:pos x="418" y="288"/>
                          </a:cxn>
                          <a:cxn ang="0">
                            <a:pos x="385" y="288"/>
                          </a:cxn>
                          <a:cxn ang="0">
                            <a:pos x="354" y="328"/>
                          </a:cxn>
                          <a:cxn ang="0">
                            <a:pos x="321" y="328"/>
                          </a:cxn>
                          <a:cxn ang="0">
                            <a:pos x="321" y="370"/>
                          </a:cxn>
                          <a:cxn ang="0">
                            <a:pos x="289" y="370"/>
                          </a:cxn>
                          <a:cxn ang="0">
                            <a:pos x="257" y="370"/>
                          </a:cxn>
                          <a:cxn ang="0">
                            <a:pos x="225" y="410"/>
                          </a:cxn>
                          <a:cxn ang="0">
                            <a:pos x="192" y="452"/>
                          </a:cxn>
                          <a:cxn ang="0">
                            <a:pos x="161" y="493"/>
                          </a:cxn>
                          <a:cxn ang="0">
                            <a:pos x="161" y="452"/>
                          </a:cxn>
                          <a:cxn ang="0">
                            <a:pos x="128" y="410"/>
                          </a:cxn>
                          <a:cxn ang="0">
                            <a:pos x="96" y="370"/>
                          </a:cxn>
                          <a:cxn ang="0">
                            <a:pos x="64" y="328"/>
                          </a:cxn>
                          <a:cxn ang="0">
                            <a:pos x="32" y="247"/>
                          </a:cxn>
                          <a:cxn ang="0">
                            <a:pos x="0" y="205"/>
                          </a:cxn>
                          <a:cxn ang="0">
                            <a:pos x="0" y="166"/>
                          </a:cxn>
                          <a:cxn ang="0">
                            <a:pos x="0" y="82"/>
                          </a:cxn>
                          <a:cxn ang="0">
                            <a:pos x="449" y="42"/>
                          </a:cxn>
                          <a:cxn ang="0">
                            <a:pos x="611" y="0"/>
                          </a:cxn>
                        </a:cxnLst>
                        <a:rect l="0" t="0" r="r" b="b"/>
                        <a:pathLst>
                          <a:path w="611" h="493">
                            <a:moveTo>
                              <a:pt x="611" y="0"/>
                            </a:moveTo>
                            <a:lnTo>
                              <a:pt x="611" y="42"/>
                            </a:lnTo>
                            <a:lnTo>
                              <a:pt x="578" y="82"/>
                            </a:lnTo>
                            <a:lnTo>
                              <a:pt x="546" y="124"/>
                            </a:lnTo>
                            <a:lnTo>
                              <a:pt x="515" y="124"/>
                            </a:lnTo>
                            <a:lnTo>
                              <a:pt x="482" y="166"/>
                            </a:lnTo>
                            <a:lnTo>
                              <a:pt x="449" y="205"/>
                            </a:lnTo>
                            <a:lnTo>
                              <a:pt x="449" y="247"/>
                            </a:lnTo>
                            <a:lnTo>
                              <a:pt x="418" y="288"/>
                            </a:lnTo>
                            <a:lnTo>
                              <a:pt x="385" y="288"/>
                            </a:lnTo>
                            <a:lnTo>
                              <a:pt x="354" y="328"/>
                            </a:lnTo>
                            <a:lnTo>
                              <a:pt x="321" y="328"/>
                            </a:lnTo>
                            <a:lnTo>
                              <a:pt x="321" y="370"/>
                            </a:lnTo>
                            <a:lnTo>
                              <a:pt x="289" y="370"/>
                            </a:lnTo>
                            <a:lnTo>
                              <a:pt x="257" y="370"/>
                            </a:lnTo>
                            <a:lnTo>
                              <a:pt x="225" y="410"/>
                            </a:lnTo>
                            <a:lnTo>
                              <a:pt x="192" y="452"/>
                            </a:lnTo>
                            <a:lnTo>
                              <a:pt x="161" y="493"/>
                            </a:lnTo>
                            <a:lnTo>
                              <a:pt x="161" y="452"/>
                            </a:lnTo>
                            <a:lnTo>
                              <a:pt x="128" y="410"/>
                            </a:lnTo>
                            <a:lnTo>
                              <a:pt x="96" y="370"/>
                            </a:lnTo>
                            <a:lnTo>
                              <a:pt x="64" y="328"/>
                            </a:lnTo>
                            <a:lnTo>
                              <a:pt x="32" y="247"/>
                            </a:lnTo>
                            <a:lnTo>
                              <a:pt x="0" y="205"/>
                            </a:lnTo>
                            <a:lnTo>
                              <a:pt x="0" y="166"/>
                            </a:lnTo>
                            <a:lnTo>
                              <a:pt x="0" y="82"/>
                            </a:lnTo>
                            <a:lnTo>
                              <a:pt x="449" y="42"/>
                            </a:lnTo>
                            <a:lnTo>
                              <a:pt x="611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0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9" y="2224"/>
                        <a:ext cx="365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97" y="369"/>
                          </a:cxn>
                          <a:cxn ang="0">
                            <a:pos x="965" y="408"/>
                          </a:cxn>
                          <a:cxn ang="0">
                            <a:pos x="900" y="450"/>
                          </a:cxn>
                          <a:cxn ang="0">
                            <a:pos x="836" y="492"/>
                          </a:cxn>
                          <a:cxn ang="0">
                            <a:pos x="771" y="531"/>
                          </a:cxn>
                          <a:cxn ang="0">
                            <a:pos x="643" y="492"/>
                          </a:cxn>
                          <a:cxn ang="0">
                            <a:pos x="579" y="492"/>
                          </a:cxn>
                          <a:cxn ang="0">
                            <a:pos x="514" y="492"/>
                          </a:cxn>
                          <a:cxn ang="0">
                            <a:pos x="386" y="450"/>
                          </a:cxn>
                          <a:cxn ang="0">
                            <a:pos x="321" y="450"/>
                          </a:cxn>
                          <a:cxn ang="0">
                            <a:pos x="257" y="450"/>
                          </a:cxn>
                          <a:cxn ang="0">
                            <a:pos x="129" y="408"/>
                          </a:cxn>
                          <a:cxn ang="0">
                            <a:pos x="32" y="408"/>
                          </a:cxn>
                          <a:cxn ang="0">
                            <a:pos x="0" y="369"/>
                          </a:cxn>
                          <a:cxn ang="0">
                            <a:pos x="32" y="164"/>
                          </a:cxn>
                          <a:cxn ang="0">
                            <a:pos x="32" y="81"/>
                          </a:cxn>
                          <a:cxn ang="0">
                            <a:pos x="96" y="122"/>
                          </a:cxn>
                          <a:cxn ang="0">
                            <a:pos x="160" y="164"/>
                          </a:cxn>
                          <a:cxn ang="0">
                            <a:pos x="193" y="204"/>
                          </a:cxn>
                          <a:cxn ang="0">
                            <a:pos x="224" y="245"/>
                          </a:cxn>
                          <a:cxn ang="0">
                            <a:pos x="257" y="204"/>
                          </a:cxn>
                          <a:cxn ang="0">
                            <a:pos x="290" y="164"/>
                          </a:cxn>
                          <a:cxn ang="0">
                            <a:pos x="353" y="122"/>
                          </a:cxn>
                          <a:cxn ang="0">
                            <a:pos x="418" y="41"/>
                          </a:cxn>
                          <a:cxn ang="0">
                            <a:pos x="481" y="41"/>
                          </a:cxn>
                          <a:cxn ang="0">
                            <a:pos x="514" y="81"/>
                          </a:cxn>
                          <a:cxn ang="0">
                            <a:pos x="579" y="41"/>
                          </a:cxn>
                          <a:cxn ang="0">
                            <a:pos x="643" y="41"/>
                          </a:cxn>
                          <a:cxn ang="0">
                            <a:pos x="708" y="0"/>
                          </a:cxn>
                          <a:cxn ang="0">
                            <a:pos x="738" y="81"/>
                          </a:cxn>
                          <a:cxn ang="0">
                            <a:pos x="771" y="122"/>
                          </a:cxn>
                          <a:cxn ang="0">
                            <a:pos x="804" y="164"/>
                          </a:cxn>
                          <a:cxn ang="0">
                            <a:pos x="836" y="204"/>
                          </a:cxn>
                          <a:cxn ang="0">
                            <a:pos x="900" y="245"/>
                          </a:cxn>
                          <a:cxn ang="0">
                            <a:pos x="932" y="286"/>
                          </a:cxn>
                          <a:cxn ang="0">
                            <a:pos x="965" y="327"/>
                          </a:cxn>
                          <a:cxn ang="0">
                            <a:pos x="1028" y="369"/>
                          </a:cxn>
                        </a:cxnLst>
                        <a:rect l="0" t="0" r="r" b="b"/>
                        <a:pathLst>
                          <a:path w="1028" h="531">
                            <a:moveTo>
                              <a:pt x="1028" y="369"/>
                            </a:moveTo>
                            <a:lnTo>
                              <a:pt x="997" y="369"/>
                            </a:lnTo>
                            <a:lnTo>
                              <a:pt x="997" y="408"/>
                            </a:lnTo>
                            <a:lnTo>
                              <a:pt x="965" y="408"/>
                            </a:lnTo>
                            <a:lnTo>
                              <a:pt x="932" y="408"/>
                            </a:lnTo>
                            <a:lnTo>
                              <a:pt x="900" y="450"/>
                            </a:lnTo>
                            <a:lnTo>
                              <a:pt x="869" y="450"/>
                            </a:lnTo>
                            <a:lnTo>
                              <a:pt x="836" y="492"/>
                            </a:lnTo>
                            <a:lnTo>
                              <a:pt x="804" y="492"/>
                            </a:lnTo>
                            <a:lnTo>
                              <a:pt x="771" y="531"/>
                            </a:lnTo>
                            <a:lnTo>
                              <a:pt x="708" y="492"/>
                            </a:lnTo>
                            <a:lnTo>
                              <a:pt x="643" y="492"/>
                            </a:lnTo>
                            <a:lnTo>
                              <a:pt x="610" y="492"/>
                            </a:lnTo>
                            <a:lnTo>
                              <a:pt x="579" y="492"/>
                            </a:lnTo>
                            <a:lnTo>
                              <a:pt x="547" y="492"/>
                            </a:lnTo>
                            <a:lnTo>
                              <a:pt x="514" y="492"/>
                            </a:lnTo>
                            <a:lnTo>
                              <a:pt x="481" y="450"/>
                            </a:lnTo>
                            <a:lnTo>
                              <a:pt x="386" y="450"/>
                            </a:lnTo>
                            <a:lnTo>
                              <a:pt x="353" y="450"/>
                            </a:lnTo>
                            <a:lnTo>
                              <a:pt x="321" y="450"/>
                            </a:lnTo>
                            <a:lnTo>
                              <a:pt x="290" y="450"/>
                            </a:lnTo>
                            <a:lnTo>
                              <a:pt x="257" y="450"/>
                            </a:lnTo>
                            <a:lnTo>
                              <a:pt x="193" y="408"/>
                            </a:lnTo>
                            <a:lnTo>
                              <a:pt x="129" y="408"/>
                            </a:lnTo>
                            <a:lnTo>
                              <a:pt x="64" y="408"/>
                            </a:lnTo>
                            <a:lnTo>
                              <a:pt x="32" y="408"/>
                            </a:lnTo>
                            <a:lnTo>
                              <a:pt x="0" y="408"/>
                            </a:lnTo>
                            <a:lnTo>
                              <a:pt x="0" y="369"/>
                            </a:lnTo>
                            <a:lnTo>
                              <a:pt x="0" y="327"/>
                            </a:lnTo>
                            <a:lnTo>
                              <a:pt x="32" y="164"/>
                            </a:lnTo>
                            <a:lnTo>
                              <a:pt x="32" y="122"/>
                            </a:lnTo>
                            <a:lnTo>
                              <a:pt x="32" y="81"/>
                            </a:lnTo>
                            <a:lnTo>
                              <a:pt x="64" y="122"/>
                            </a:lnTo>
                            <a:lnTo>
                              <a:pt x="96" y="122"/>
                            </a:lnTo>
                            <a:lnTo>
                              <a:pt x="129" y="122"/>
                            </a:lnTo>
                            <a:lnTo>
                              <a:pt x="160" y="164"/>
                            </a:lnTo>
                            <a:lnTo>
                              <a:pt x="160" y="204"/>
                            </a:lnTo>
                            <a:lnTo>
                              <a:pt x="193" y="204"/>
                            </a:lnTo>
                            <a:lnTo>
                              <a:pt x="193" y="245"/>
                            </a:lnTo>
                            <a:lnTo>
                              <a:pt x="224" y="245"/>
                            </a:lnTo>
                            <a:lnTo>
                              <a:pt x="224" y="204"/>
                            </a:lnTo>
                            <a:lnTo>
                              <a:pt x="257" y="204"/>
                            </a:lnTo>
                            <a:lnTo>
                              <a:pt x="290" y="204"/>
                            </a:lnTo>
                            <a:lnTo>
                              <a:pt x="290" y="164"/>
                            </a:lnTo>
                            <a:lnTo>
                              <a:pt x="321" y="122"/>
                            </a:lnTo>
                            <a:lnTo>
                              <a:pt x="353" y="122"/>
                            </a:lnTo>
                            <a:lnTo>
                              <a:pt x="386" y="81"/>
                            </a:lnTo>
                            <a:lnTo>
                              <a:pt x="418" y="41"/>
                            </a:lnTo>
                            <a:lnTo>
                              <a:pt x="450" y="41"/>
                            </a:lnTo>
                            <a:lnTo>
                              <a:pt x="481" y="41"/>
                            </a:lnTo>
                            <a:lnTo>
                              <a:pt x="481" y="81"/>
                            </a:lnTo>
                            <a:lnTo>
                              <a:pt x="514" y="81"/>
                            </a:lnTo>
                            <a:lnTo>
                              <a:pt x="547" y="81"/>
                            </a:lnTo>
                            <a:lnTo>
                              <a:pt x="579" y="41"/>
                            </a:lnTo>
                            <a:lnTo>
                              <a:pt x="610" y="41"/>
                            </a:lnTo>
                            <a:lnTo>
                              <a:pt x="643" y="41"/>
                            </a:lnTo>
                            <a:lnTo>
                              <a:pt x="675" y="0"/>
                            </a:lnTo>
                            <a:lnTo>
                              <a:pt x="708" y="0"/>
                            </a:lnTo>
                            <a:lnTo>
                              <a:pt x="708" y="41"/>
                            </a:lnTo>
                            <a:lnTo>
                              <a:pt x="738" y="81"/>
                            </a:lnTo>
                            <a:lnTo>
                              <a:pt x="738" y="122"/>
                            </a:lnTo>
                            <a:lnTo>
                              <a:pt x="771" y="122"/>
                            </a:lnTo>
                            <a:lnTo>
                              <a:pt x="771" y="164"/>
                            </a:lnTo>
                            <a:lnTo>
                              <a:pt x="804" y="164"/>
                            </a:lnTo>
                            <a:lnTo>
                              <a:pt x="804" y="204"/>
                            </a:lnTo>
                            <a:lnTo>
                              <a:pt x="836" y="204"/>
                            </a:lnTo>
                            <a:lnTo>
                              <a:pt x="869" y="245"/>
                            </a:lnTo>
                            <a:lnTo>
                              <a:pt x="900" y="245"/>
                            </a:lnTo>
                            <a:lnTo>
                              <a:pt x="932" y="245"/>
                            </a:lnTo>
                            <a:lnTo>
                              <a:pt x="932" y="286"/>
                            </a:lnTo>
                            <a:lnTo>
                              <a:pt x="965" y="286"/>
                            </a:lnTo>
                            <a:lnTo>
                              <a:pt x="965" y="327"/>
                            </a:lnTo>
                            <a:lnTo>
                              <a:pt x="997" y="327"/>
                            </a:lnTo>
                            <a:lnTo>
                              <a:pt x="1028" y="369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1" name="Freeform 2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0" y="2337"/>
                        <a:ext cx="375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29" y="369"/>
                          </a:cxn>
                          <a:cxn ang="0">
                            <a:pos x="996" y="450"/>
                          </a:cxn>
                          <a:cxn ang="0">
                            <a:pos x="963" y="491"/>
                          </a:cxn>
                          <a:cxn ang="0">
                            <a:pos x="932" y="533"/>
                          </a:cxn>
                          <a:cxn ang="0">
                            <a:pos x="899" y="574"/>
                          </a:cxn>
                          <a:cxn ang="0">
                            <a:pos x="868" y="614"/>
                          </a:cxn>
                          <a:cxn ang="0">
                            <a:pos x="803" y="655"/>
                          </a:cxn>
                          <a:cxn ang="0">
                            <a:pos x="739" y="736"/>
                          </a:cxn>
                          <a:cxn ang="0">
                            <a:pos x="675" y="778"/>
                          </a:cxn>
                          <a:cxn ang="0">
                            <a:pos x="610" y="778"/>
                          </a:cxn>
                          <a:cxn ang="0">
                            <a:pos x="514" y="778"/>
                          </a:cxn>
                          <a:cxn ang="0">
                            <a:pos x="449" y="860"/>
                          </a:cxn>
                          <a:cxn ang="0">
                            <a:pos x="385" y="941"/>
                          </a:cxn>
                          <a:cxn ang="0">
                            <a:pos x="320" y="902"/>
                          </a:cxn>
                          <a:cxn ang="0">
                            <a:pos x="289" y="819"/>
                          </a:cxn>
                          <a:cxn ang="0">
                            <a:pos x="257" y="778"/>
                          </a:cxn>
                          <a:cxn ang="0">
                            <a:pos x="191" y="860"/>
                          </a:cxn>
                          <a:cxn ang="0">
                            <a:pos x="128" y="941"/>
                          </a:cxn>
                          <a:cxn ang="0">
                            <a:pos x="63" y="902"/>
                          </a:cxn>
                          <a:cxn ang="0">
                            <a:pos x="63" y="819"/>
                          </a:cxn>
                          <a:cxn ang="0">
                            <a:pos x="128" y="736"/>
                          </a:cxn>
                          <a:cxn ang="0">
                            <a:pos x="128" y="614"/>
                          </a:cxn>
                          <a:cxn ang="0">
                            <a:pos x="63" y="574"/>
                          </a:cxn>
                          <a:cxn ang="0">
                            <a:pos x="0" y="533"/>
                          </a:cxn>
                          <a:cxn ang="0">
                            <a:pos x="30" y="491"/>
                          </a:cxn>
                          <a:cxn ang="0">
                            <a:pos x="63" y="450"/>
                          </a:cxn>
                          <a:cxn ang="0">
                            <a:pos x="95" y="410"/>
                          </a:cxn>
                          <a:cxn ang="0">
                            <a:pos x="128" y="328"/>
                          </a:cxn>
                          <a:cxn ang="0">
                            <a:pos x="161" y="286"/>
                          </a:cxn>
                          <a:cxn ang="0">
                            <a:pos x="224" y="205"/>
                          </a:cxn>
                          <a:cxn ang="0">
                            <a:pos x="289" y="246"/>
                          </a:cxn>
                          <a:cxn ang="0">
                            <a:pos x="353" y="246"/>
                          </a:cxn>
                          <a:cxn ang="0">
                            <a:pos x="385" y="205"/>
                          </a:cxn>
                          <a:cxn ang="0">
                            <a:pos x="449" y="205"/>
                          </a:cxn>
                          <a:cxn ang="0">
                            <a:pos x="514" y="163"/>
                          </a:cxn>
                          <a:cxn ang="0">
                            <a:pos x="546" y="123"/>
                          </a:cxn>
                          <a:cxn ang="0">
                            <a:pos x="578" y="42"/>
                          </a:cxn>
                          <a:cxn ang="0">
                            <a:pos x="610" y="0"/>
                          </a:cxn>
                          <a:cxn ang="0">
                            <a:pos x="739" y="42"/>
                          </a:cxn>
                          <a:cxn ang="0">
                            <a:pos x="803" y="42"/>
                          </a:cxn>
                          <a:cxn ang="0">
                            <a:pos x="868" y="42"/>
                          </a:cxn>
                          <a:cxn ang="0">
                            <a:pos x="868" y="205"/>
                          </a:cxn>
                          <a:cxn ang="0">
                            <a:pos x="899" y="286"/>
                          </a:cxn>
                          <a:cxn ang="0">
                            <a:pos x="963" y="286"/>
                          </a:cxn>
                          <a:cxn ang="0">
                            <a:pos x="1029" y="286"/>
                          </a:cxn>
                          <a:cxn ang="0">
                            <a:pos x="1060" y="328"/>
                          </a:cxn>
                        </a:cxnLst>
                        <a:rect l="0" t="0" r="r" b="b"/>
                        <a:pathLst>
                          <a:path w="1060" h="941">
                            <a:moveTo>
                              <a:pt x="1060" y="328"/>
                            </a:moveTo>
                            <a:lnTo>
                              <a:pt x="1029" y="369"/>
                            </a:lnTo>
                            <a:lnTo>
                              <a:pt x="996" y="410"/>
                            </a:lnTo>
                            <a:lnTo>
                              <a:pt x="996" y="450"/>
                            </a:lnTo>
                            <a:lnTo>
                              <a:pt x="963" y="450"/>
                            </a:lnTo>
                            <a:lnTo>
                              <a:pt x="963" y="491"/>
                            </a:lnTo>
                            <a:lnTo>
                              <a:pt x="963" y="533"/>
                            </a:lnTo>
                            <a:lnTo>
                              <a:pt x="932" y="533"/>
                            </a:lnTo>
                            <a:lnTo>
                              <a:pt x="932" y="574"/>
                            </a:lnTo>
                            <a:lnTo>
                              <a:pt x="899" y="574"/>
                            </a:lnTo>
                            <a:lnTo>
                              <a:pt x="899" y="614"/>
                            </a:lnTo>
                            <a:lnTo>
                              <a:pt x="868" y="614"/>
                            </a:lnTo>
                            <a:lnTo>
                              <a:pt x="868" y="655"/>
                            </a:lnTo>
                            <a:lnTo>
                              <a:pt x="803" y="655"/>
                            </a:lnTo>
                            <a:lnTo>
                              <a:pt x="771" y="697"/>
                            </a:lnTo>
                            <a:lnTo>
                              <a:pt x="739" y="736"/>
                            </a:lnTo>
                            <a:lnTo>
                              <a:pt x="706" y="778"/>
                            </a:lnTo>
                            <a:lnTo>
                              <a:pt x="675" y="778"/>
                            </a:lnTo>
                            <a:lnTo>
                              <a:pt x="642" y="778"/>
                            </a:lnTo>
                            <a:lnTo>
                              <a:pt x="610" y="778"/>
                            </a:lnTo>
                            <a:lnTo>
                              <a:pt x="546" y="778"/>
                            </a:lnTo>
                            <a:lnTo>
                              <a:pt x="514" y="778"/>
                            </a:lnTo>
                            <a:lnTo>
                              <a:pt x="481" y="819"/>
                            </a:lnTo>
                            <a:lnTo>
                              <a:pt x="449" y="860"/>
                            </a:lnTo>
                            <a:lnTo>
                              <a:pt x="418" y="902"/>
                            </a:lnTo>
                            <a:lnTo>
                              <a:pt x="385" y="941"/>
                            </a:lnTo>
                            <a:lnTo>
                              <a:pt x="353" y="941"/>
                            </a:lnTo>
                            <a:lnTo>
                              <a:pt x="320" y="902"/>
                            </a:lnTo>
                            <a:lnTo>
                              <a:pt x="320" y="860"/>
                            </a:lnTo>
                            <a:lnTo>
                              <a:pt x="289" y="819"/>
                            </a:lnTo>
                            <a:lnTo>
                              <a:pt x="289" y="778"/>
                            </a:lnTo>
                            <a:lnTo>
                              <a:pt x="257" y="778"/>
                            </a:lnTo>
                            <a:lnTo>
                              <a:pt x="224" y="819"/>
                            </a:lnTo>
                            <a:lnTo>
                              <a:pt x="191" y="860"/>
                            </a:lnTo>
                            <a:lnTo>
                              <a:pt x="191" y="902"/>
                            </a:lnTo>
                            <a:lnTo>
                              <a:pt x="128" y="941"/>
                            </a:lnTo>
                            <a:lnTo>
                              <a:pt x="95" y="941"/>
                            </a:lnTo>
                            <a:lnTo>
                              <a:pt x="63" y="902"/>
                            </a:lnTo>
                            <a:lnTo>
                              <a:pt x="63" y="860"/>
                            </a:lnTo>
                            <a:lnTo>
                              <a:pt x="63" y="819"/>
                            </a:lnTo>
                            <a:lnTo>
                              <a:pt x="95" y="778"/>
                            </a:lnTo>
                            <a:lnTo>
                              <a:pt x="128" y="736"/>
                            </a:lnTo>
                            <a:lnTo>
                              <a:pt x="128" y="655"/>
                            </a:lnTo>
                            <a:lnTo>
                              <a:pt x="128" y="614"/>
                            </a:lnTo>
                            <a:lnTo>
                              <a:pt x="95" y="614"/>
                            </a:lnTo>
                            <a:lnTo>
                              <a:pt x="63" y="574"/>
                            </a:lnTo>
                            <a:lnTo>
                              <a:pt x="30" y="574"/>
                            </a:lnTo>
                            <a:lnTo>
                              <a:pt x="0" y="533"/>
                            </a:lnTo>
                            <a:lnTo>
                              <a:pt x="30" y="533"/>
                            </a:lnTo>
                            <a:lnTo>
                              <a:pt x="30" y="491"/>
                            </a:lnTo>
                            <a:lnTo>
                              <a:pt x="63" y="491"/>
                            </a:lnTo>
                            <a:lnTo>
                              <a:pt x="63" y="450"/>
                            </a:lnTo>
                            <a:lnTo>
                              <a:pt x="95" y="450"/>
                            </a:lnTo>
                            <a:lnTo>
                              <a:pt x="95" y="410"/>
                            </a:lnTo>
                            <a:lnTo>
                              <a:pt x="128" y="410"/>
                            </a:lnTo>
                            <a:lnTo>
                              <a:pt x="128" y="328"/>
                            </a:lnTo>
                            <a:lnTo>
                              <a:pt x="161" y="328"/>
                            </a:lnTo>
                            <a:lnTo>
                              <a:pt x="161" y="286"/>
                            </a:lnTo>
                            <a:lnTo>
                              <a:pt x="191" y="246"/>
                            </a:lnTo>
                            <a:lnTo>
                              <a:pt x="224" y="205"/>
                            </a:lnTo>
                            <a:lnTo>
                              <a:pt x="257" y="205"/>
                            </a:lnTo>
                            <a:lnTo>
                              <a:pt x="289" y="246"/>
                            </a:lnTo>
                            <a:lnTo>
                              <a:pt x="320" y="246"/>
                            </a:lnTo>
                            <a:lnTo>
                              <a:pt x="353" y="246"/>
                            </a:lnTo>
                            <a:lnTo>
                              <a:pt x="353" y="205"/>
                            </a:lnTo>
                            <a:lnTo>
                              <a:pt x="385" y="205"/>
                            </a:lnTo>
                            <a:lnTo>
                              <a:pt x="418" y="205"/>
                            </a:lnTo>
                            <a:lnTo>
                              <a:pt x="449" y="205"/>
                            </a:lnTo>
                            <a:lnTo>
                              <a:pt x="481" y="163"/>
                            </a:lnTo>
                            <a:lnTo>
                              <a:pt x="514" y="163"/>
                            </a:lnTo>
                            <a:lnTo>
                              <a:pt x="514" y="123"/>
                            </a:lnTo>
                            <a:lnTo>
                              <a:pt x="546" y="123"/>
                            </a:lnTo>
                            <a:lnTo>
                              <a:pt x="546" y="82"/>
                            </a:lnTo>
                            <a:lnTo>
                              <a:pt x="578" y="42"/>
                            </a:lnTo>
                            <a:lnTo>
                              <a:pt x="578" y="0"/>
                            </a:lnTo>
                            <a:lnTo>
                              <a:pt x="610" y="0"/>
                            </a:lnTo>
                            <a:lnTo>
                              <a:pt x="706" y="0"/>
                            </a:lnTo>
                            <a:lnTo>
                              <a:pt x="739" y="42"/>
                            </a:lnTo>
                            <a:lnTo>
                              <a:pt x="771" y="42"/>
                            </a:lnTo>
                            <a:lnTo>
                              <a:pt x="803" y="42"/>
                            </a:lnTo>
                            <a:lnTo>
                              <a:pt x="835" y="42"/>
                            </a:lnTo>
                            <a:lnTo>
                              <a:pt x="868" y="42"/>
                            </a:lnTo>
                            <a:lnTo>
                              <a:pt x="868" y="123"/>
                            </a:lnTo>
                            <a:lnTo>
                              <a:pt x="868" y="205"/>
                            </a:lnTo>
                            <a:lnTo>
                              <a:pt x="899" y="246"/>
                            </a:lnTo>
                            <a:lnTo>
                              <a:pt x="899" y="286"/>
                            </a:lnTo>
                            <a:lnTo>
                              <a:pt x="932" y="286"/>
                            </a:lnTo>
                            <a:lnTo>
                              <a:pt x="963" y="286"/>
                            </a:lnTo>
                            <a:lnTo>
                              <a:pt x="996" y="286"/>
                            </a:lnTo>
                            <a:lnTo>
                              <a:pt x="1029" y="286"/>
                            </a:lnTo>
                            <a:lnTo>
                              <a:pt x="1060" y="286"/>
                            </a:lnTo>
                            <a:lnTo>
                              <a:pt x="1060" y="328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2" name="Freeform 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3" y="1979"/>
                        <a:ext cx="206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0" y="286"/>
                          </a:cxn>
                          <a:cxn ang="0">
                            <a:pos x="580" y="328"/>
                          </a:cxn>
                          <a:cxn ang="0">
                            <a:pos x="580" y="368"/>
                          </a:cxn>
                          <a:cxn ang="0">
                            <a:pos x="547" y="368"/>
                          </a:cxn>
                          <a:cxn ang="0">
                            <a:pos x="547" y="409"/>
                          </a:cxn>
                          <a:cxn ang="0">
                            <a:pos x="515" y="409"/>
                          </a:cxn>
                          <a:cxn ang="0">
                            <a:pos x="515" y="450"/>
                          </a:cxn>
                          <a:cxn ang="0">
                            <a:pos x="483" y="491"/>
                          </a:cxn>
                          <a:cxn ang="0">
                            <a:pos x="451" y="491"/>
                          </a:cxn>
                          <a:cxn ang="0">
                            <a:pos x="419" y="533"/>
                          </a:cxn>
                          <a:cxn ang="0">
                            <a:pos x="386" y="572"/>
                          </a:cxn>
                          <a:cxn ang="0">
                            <a:pos x="354" y="614"/>
                          </a:cxn>
                          <a:cxn ang="0">
                            <a:pos x="323" y="614"/>
                          </a:cxn>
                          <a:cxn ang="0">
                            <a:pos x="290" y="656"/>
                          </a:cxn>
                          <a:cxn ang="0">
                            <a:pos x="258" y="614"/>
                          </a:cxn>
                          <a:cxn ang="0">
                            <a:pos x="225" y="572"/>
                          </a:cxn>
                          <a:cxn ang="0">
                            <a:pos x="194" y="533"/>
                          </a:cxn>
                          <a:cxn ang="0">
                            <a:pos x="162" y="491"/>
                          </a:cxn>
                          <a:cxn ang="0">
                            <a:pos x="162" y="450"/>
                          </a:cxn>
                          <a:cxn ang="0">
                            <a:pos x="162" y="409"/>
                          </a:cxn>
                          <a:cxn ang="0">
                            <a:pos x="162" y="368"/>
                          </a:cxn>
                          <a:cxn ang="0">
                            <a:pos x="129" y="368"/>
                          </a:cxn>
                          <a:cxn ang="0">
                            <a:pos x="129" y="328"/>
                          </a:cxn>
                          <a:cxn ang="0">
                            <a:pos x="96" y="328"/>
                          </a:cxn>
                          <a:cxn ang="0">
                            <a:pos x="66" y="328"/>
                          </a:cxn>
                          <a:cxn ang="0">
                            <a:pos x="66" y="286"/>
                          </a:cxn>
                          <a:cxn ang="0">
                            <a:pos x="33" y="286"/>
                          </a:cxn>
                          <a:cxn ang="0">
                            <a:pos x="0" y="245"/>
                          </a:cxn>
                          <a:cxn ang="0">
                            <a:pos x="0" y="205"/>
                          </a:cxn>
                          <a:cxn ang="0">
                            <a:pos x="33" y="205"/>
                          </a:cxn>
                          <a:cxn ang="0">
                            <a:pos x="66" y="205"/>
                          </a:cxn>
                          <a:cxn ang="0">
                            <a:pos x="96" y="205"/>
                          </a:cxn>
                          <a:cxn ang="0">
                            <a:pos x="129" y="164"/>
                          </a:cxn>
                          <a:cxn ang="0">
                            <a:pos x="162" y="164"/>
                          </a:cxn>
                          <a:cxn ang="0">
                            <a:pos x="194" y="164"/>
                          </a:cxn>
                          <a:cxn ang="0">
                            <a:pos x="258" y="122"/>
                          </a:cxn>
                          <a:cxn ang="0">
                            <a:pos x="290" y="122"/>
                          </a:cxn>
                          <a:cxn ang="0">
                            <a:pos x="323" y="81"/>
                          </a:cxn>
                          <a:cxn ang="0">
                            <a:pos x="354" y="81"/>
                          </a:cxn>
                          <a:cxn ang="0">
                            <a:pos x="386" y="81"/>
                          </a:cxn>
                          <a:cxn ang="0">
                            <a:pos x="419" y="41"/>
                          </a:cxn>
                          <a:cxn ang="0">
                            <a:pos x="451" y="41"/>
                          </a:cxn>
                          <a:cxn ang="0">
                            <a:pos x="483" y="41"/>
                          </a:cxn>
                          <a:cxn ang="0">
                            <a:pos x="483" y="0"/>
                          </a:cxn>
                          <a:cxn ang="0">
                            <a:pos x="483" y="41"/>
                          </a:cxn>
                          <a:cxn ang="0">
                            <a:pos x="515" y="81"/>
                          </a:cxn>
                          <a:cxn ang="0">
                            <a:pos x="515" y="122"/>
                          </a:cxn>
                          <a:cxn ang="0">
                            <a:pos x="515" y="164"/>
                          </a:cxn>
                          <a:cxn ang="0">
                            <a:pos x="515" y="205"/>
                          </a:cxn>
                          <a:cxn ang="0">
                            <a:pos x="547" y="245"/>
                          </a:cxn>
                          <a:cxn ang="0">
                            <a:pos x="547" y="286"/>
                          </a:cxn>
                          <a:cxn ang="0">
                            <a:pos x="580" y="286"/>
                          </a:cxn>
                        </a:cxnLst>
                        <a:rect l="0" t="0" r="r" b="b"/>
                        <a:pathLst>
                          <a:path w="580" h="656">
                            <a:moveTo>
                              <a:pt x="580" y="286"/>
                            </a:moveTo>
                            <a:lnTo>
                              <a:pt x="580" y="328"/>
                            </a:lnTo>
                            <a:lnTo>
                              <a:pt x="580" y="368"/>
                            </a:lnTo>
                            <a:lnTo>
                              <a:pt x="547" y="368"/>
                            </a:lnTo>
                            <a:lnTo>
                              <a:pt x="547" y="409"/>
                            </a:lnTo>
                            <a:lnTo>
                              <a:pt x="515" y="409"/>
                            </a:lnTo>
                            <a:lnTo>
                              <a:pt x="515" y="450"/>
                            </a:lnTo>
                            <a:lnTo>
                              <a:pt x="483" y="491"/>
                            </a:lnTo>
                            <a:lnTo>
                              <a:pt x="451" y="491"/>
                            </a:lnTo>
                            <a:lnTo>
                              <a:pt x="419" y="533"/>
                            </a:lnTo>
                            <a:lnTo>
                              <a:pt x="386" y="572"/>
                            </a:lnTo>
                            <a:lnTo>
                              <a:pt x="354" y="614"/>
                            </a:lnTo>
                            <a:lnTo>
                              <a:pt x="323" y="614"/>
                            </a:lnTo>
                            <a:lnTo>
                              <a:pt x="290" y="656"/>
                            </a:lnTo>
                            <a:lnTo>
                              <a:pt x="258" y="614"/>
                            </a:lnTo>
                            <a:lnTo>
                              <a:pt x="225" y="572"/>
                            </a:lnTo>
                            <a:lnTo>
                              <a:pt x="194" y="533"/>
                            </a:lnTo>
                            <a:lnTo>
                              <a:pt x="162" y="491"/>
                            </a:lnTo>
                            <a:lnTo>
                              <a:pt x="162" y="450"/>
                            </a:lnTo>
                            <a:lnTo>
                              <a:pt x="162" y="409"/>
                            </a:lnTo>
                            <a:lnTo>
                              <a:pt x="162" y="368"/>
                            </a:lnTo>
                            <a:lnTo>
                              <a:pt x="129" y="368"/>
                            </a:lnTo>
                            <a:lnTo>
                              <a:pt x="129" y="328"/>
                            </a:lnTo>
                            <a:lnTo>
                              <a:pt x="96" y="328"/>
                            </a:lnTo>
                            <a:lnTo>
                              <a:pt x="66" y="328"/>
                            </a:lnTo>
                            <a:lnTo>
                              <a:pt x="66" y="286"/>
                            </a:lnTo>
                            <a:lnTo>
                              <a:pt x="33" y="286"/>
                            </a:lnTo>
                            <a:lnTo>
                              <a:pt x="0" y="245"/>
                            </a:lnTo>
                            <a:lnTo>
                              <a:pt x="0" y="205"/>
                            </a:lnTo>
                            <a:lnTo>
                              <a:pt x="33" y="205"/>
                            </a:lnTo>
                            <a:lnTo>
                              <a:pt x="66" y="205"/>
                            </a:lnTo>
                            <a:lnTo>
                              <a:pt x="96" y="205"/>
                            </a:lnTo>
                            <a:lnTo>
                              <a:pt x="129" y="164"/>
                            </a:lnTo>
                            <a:lnTo>
                              <a:pt x="162" y="164"/>
                            </a:lnTo>
                            <a:lnTo>
                              <a:pt x="194" y="164"/>
                            </a:lnTo>
                            <a:lnTo>
                              <a:pt x="258" y="122"/>
                            </a:lnTo>
                            <a:lnTo>
                              <a:pt x="290" y="122"/>
                            </a:lnTo>
                            <a:lnTo>
                              <a:pt x="323" y="81"/>
                            </a:lnTo>
                            <a:lnTo>
                              <a:pt x="354" y="81"/>
                            </a:lnTo>
                            <a:lnTo>
                              <a:pt x="386" y="81"/>
                            </a:lnTo>
                            <a:lnTo>
                              <a:pt x="419" y="41"/>
                            </a:lnTo>
                            <a:lnTo>
                              <a:pt x="451" y="41"/>
                            </a:lnTo>
                            <a:lnTo>
                              <a:pt x="483" y="41"/>
                            </a:lnTo>
                            <a:lnTo>
                              <a:pt x="483" y="0"/>
                            </a:lnTo>
                            <a:lnTo>
                              <a:pt x="483" y="41"/>
                            </a:lnTo>
                            <a:lnTo>
                              <a:pt x="515" y="81"/>
                            </a:lnTo>
                            <a:lnTo>
                              <a:pt x="515" y="122"/>
                            </a:lnTo>
                            <a:lnTo>
                              <a:pt x="515" y="164"/>
                            </a:lnTo>
                            <a:lnTo>
                              <a:pt x="515" y="205"/>
                            </a:lnTo>
                            <a:lnTo>
                              <a:pt x="547" y="245"/>
                            </a:lnTo>
                            <a:lnTo>
                              <a:pt x="547" y="286"/>
                            </a:lnTo>
                            <a:lnTo>
                              <a:pt x="580" y="28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3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4" y="1928"/>
                        <a:ext cx="206" cy="2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0" y="492"/>
                          </a:cxn>
                          <a:cxn ang="0">
                            <a:pos x="450" y="533"/>
                          </a:cxn>
                          <a:cxn ang="0">
                            <a:pos x="418" y="573"/>
                          </a:cxn>
                          <a:cxn ang="0">
                            <a:pos x="418" y="615"/>
                          </a:cxn>
                          <a:cxn ang="0">
                            <a:pos x="418" y="655"/>
                          </a:cxn>
                          <a:cxn ang="0">
                            <a:pos x="450" y="655"/>
                          </a:cxn>
                          <a:cxn ang="0">
                            <a:pos x="450" y="696"/>
                          </a:cxn>
                          <a:cxn ang="0">
                            <a:pos x="450" y="737"/>
                          </a:cxn>
                          <a:cxn ang="0">
                            <a:pos x="450" y="778"/>
                          </a:cxn>
                          <a:cxn ang="0">
                            <a:pos x="418" y="778"/>
                          </a:cxn>
                          <a:cxn ang="0">
                            <a:pos x="418" y="819"/>
                          </a:cxn>
                          <a:cxn ang="0">
                            <a:pos x="418" y="861"/>
                          </a:cxn>
                          <a:cxn ang="0">
                            <a:pos x="386" y="861"/>
                          </a:cxn>
                          <a:cxn ang="0">
                            <a:pos x="354" y="861"/>
                          </a:cxn>
                          <a:cxn ang="0">
                            <a:pos x="354" y="819"/>
                          </a:cxn>
                          <a:cxn ang="0">
                            <a:pos x="322" y="819"/>
                          </a:cxn>
                          <a:cxn ang="0">
                            <a:pos x="322" y="861"/>
                          </a:cxn>
                          <a:cxn ang="0">
                            <a:pos x="290" y="861"/>
                          </a:cxn>
                          <a:cxn ang="0">
                            <a:pos x="257" y="861"/>
                          </a:cxn>
                          <a:cxn ang="0">
                            <a:pos x="225" y="861"/>
                          </a:cxn>
                          <a:cxn ang="0">
                            <a:pos x="225" y="819"/>
                          </a:cxn>
                          <a:cxn ang="0">
                            <a:pos x="193" y="819"/>
                          </a:cxn>
                          <a:cxn ang="0">
                            <a:pos x="193" y="778"/>
                          </a:cxn>
                          <a:cxn ang="0">
                            <a:pos x="160" y="778"/>
                          </a:cxn>
                          <a:cxn ang="0">
                            <a:pos x="160" y="737"/>
                          </a:cxn>
                          <a:cxn ang="0">
                            <a:pos x="129" y="737"/>
                          </a:cxn>
                          <a:cxn ang="0">
                            <a:pos x="129" y="696"/>
                          </a:cxn>
                          <a:cxn ang="0">
                            <a:pos x="129" y="655"/>
                          </a:cxn>
                          <a:cxn ang="0">
                            <a:pos x="96" y="615"/>
                          </a:cxn>
                          <a:cxn ang="0">
                            <a:pos x="96" y="573"/>
                          </a:cxn>
                          <a:cxn ang="0">
                            <a:pos x="65" y="573"/>
                          </a:cxn>
                          <a:cxn ang="0">
                            <a:pos x="32" y="573"/>
                          </a:cxn>
                          <a:cxn ang="0">
                            <a:pos x="32" y="533"/>
                          </a:cxn>
                          <a:cxn ang="0">
                            <a:pos x="0" y="450"/>
                          </a:cxn>
                          <a:cxn ang="0">
                            <a:pos x="0" y="410"/>
                          </a:cxn>
                          <a:cxn ang="0">
                            <a:pos x="0" y="369"/>
                          </a:cxn>
                          <a:cxn ang="0">
                            <a:pos x="0" y="327"/>
                          </a:cxn>
                          <a:cxn ang="0">
                            <a:pos x="0" y="287"/>
                          </a:cxn>
                          <a:cxn ang="0">
                            <a:pos x="0" y="245"/>
                          </a:cxn>
                          <a:cxn ang="0">
                            <a:pos x="0" y="206"/>
                          </a:cxn>
                          <a:cxn ang="0">
                            <a:pos x="0" y="164"/>
                          </a:cxn>
                          <a:cxn ang="0">
                            <a:pos x="32" y="82"/>
                          </a:cxn>
                          <a:cxn ang="0">
                            <a:pos x="96" y="123"/>
                          </a:cxn>
                          <a:cxn ang="0">
                            <a:pos x="290" y="82"/>
                          </a:cxn>
                          <a:cxn ang="0">
                            <a:pos x="450" y="0"/>
                          </a:cxn>
                          <a:cxn ang="0">
                            <a:pos x="579" y="41"/>
                          </a:cxn>
                          <a:cxn ang="0">
                            <a:pos x="579" y="82"/>
                          </a:cxn>
                          <a:cxn ang="0">
                            <a:pos x="579" y="123"/>
                          </a:cxn>
                          <a:cxn ang="0">
                            <a:pos x="579" y="164"/>
                          </a:cxn>
                          <a:cxn ang="0">
                            <a:pos x="547" y="164"/>
                          </a:cxn>
                          <a:cxn ang="0">
                            <a:pos x="547" y="206"/>
                          </a:cxn>
                          <a:cxn ang="0">
                            <a:pos x="514" y="206"/>
                          </a:cxn>
                          <a:cxn ang="0">
                            <a:pos x="483" y="245"/>
                          </a:cxn>
                          <a:cxn ang="0">
                            <a:pos x="483" y="287"/>
                          </a:cxn>
                          <a:cxn ang="0">
                            <a:pos x="450" y="327"/>
                          </a:cxn>
                          <a:cxn ang="0">
                            <a:pos x="483" y="369"/>
                          </a:cxn>
                          <a:cxn ang="0">
                            <a:pos x="483" y="410"/>
                          </a:cxn>
                          <a:cxn ang="0">
                            <a:pos x="483" y="450"/>
                          </a:cxn>
                          <a:cxn ang="0">
                            <a:pos x="450" y="450"/>
                          </a:cxn>
                          <a:cxn ang="0">
                            <a:pos x="450" y="492"/>
                          </a:cxn>
                        </a:cxnLst>
                        <a:rect l="0" t="0" r="r" b="b"/>
                        <a:pathLst>
                          <a:path w="579" h="861">
                            <a:moveTo>
                              <a:pt x="450" y="492"/>
                            </a:moveTo>
                            <a:lnTo>
                              <a:pt x="450" y="533"/>
                            </a:lnTo>
                            <a:lnTo>
                              <a:pt x="418" y="573"/>
                            </a:lnTo>
                            <a:lnTo>
                              <a:pt x="418" y="615"/>
                            </a:lnTo>
                            <a:lnTo>
                              <a:pt x="418" y="655"/>
                            </a:lnTo>
                            <a:lnTo>
                              <a:pt x="450" y="655"/>
                            </a:lnTo>
                            <a:lnTo>
                              <a:pt x="450" y="696"/>
                            </a:lnTo>
                            <a:lnTo>
                              <a:pt x="450" y="737"/>
                            </a:lnTo>
                            <a:lnTo>
                              <a:pt x="450" y="778"/>
                            </a:lnTo>
                            <a:lnTo>
                              <a:pt x="418" y="778"/>
                            </a:lnTo>
                            <a:lnTo>
                              <a:pt x="418" y="819"/>
                            </a:lnTo>
                            <a:lnTo>
                              <a:pt x="418" y="861"/>
                            </a:lnTo>
                            <a:lnTo>
                              <a:pt x="386" y="861"/>
                            </a:lnTo>
                            <a:lnTo>
                              <a:pt x="354" y="861"/>
                            </a:lnTo>
                            <a:lnTo>
                              <a:pt x="354" y="819"/>
                            </a:lnTo>
                            <a:lnTo>
                              <a:pt x="322" y="819"/>
                            </a:lnTo>
                            <a:lnTo>
                              <a:pt x="322" y="861"/>
                            </a:lnTo>
                            <a:lnTo>
                              <a:pt x="290" y="861"/>
                            </a:lnTo>
                            <a:lnTo>
                              <a:pt x="257" y="861"/>
                            </a:lnTo>
                            <a:lnTo>
                              <a:pt x="225" y="861"/>
                            </a:lnTo>
                            <a:lnTo>
                              <a:pt x="225" y="819"/>
                            </a:lnTo>
                            <a:lnTo>
                              <a:pt x="193" y="819"/>
                            </a:lnTo>
                            <a:lnTo>
                              <a:pt x="193" y="778"/>
                            </a:lnTo>
                            <a:lnTo>
                              <a:pt x="160" y="778"/>
                            </a:lnTo>
                            <a:lnTo>
                              <a:pt x="160" y="737"/>
                            </a:lnTo>
                            <a:lnTo>
                              <a:pt x="129" y="737"/>
                            </a:lnTo>
                            <a:lnTo>
                              <a:pt x="129" y="696"/>
                            </a:lnTo>
                            <a:lnTo>
                              <a:pt x="129" y="655"/>
                            </a:lnTo>
                            <a:lnTo>
                              <a:pt x="96" y="615"/>
                            </a:lnTo>
                            <a:lnTo>
                              <a:pt x="96" y="573"/>
                            </a:lnTo>
                            <a:lnTo>
                              <a:pt x="65" y="573"/>
                            </a:lnTo>
                            <a:lnTo>
                              <a:pt x="32" y="573"/>
                            </a:lnTo>
                            <a:lnTo>
                              <a:pt x="32" y="533"/>
                            </a:lnTo>
                            <a:lnTo>
                              <a:pt x="0" y="450"/>
                            </a:lnTo>
                            <a:lnTo>
                              <a:pt x="0" y="410"/>
                            </a:lnTo>
                            <a:lnTo>
                              <a:pt x="0" y="369"/>
                            </a:lnTo>
                            <a:lnTo>
                              <a:pt x="0" y="327"/>
                            </a:lnTo>
                            <a:lnTo>
                              <a:pt x="0" y="287"/>
                            </a:lnTo>
                            <a:lnTo>
                              <a:pt x="0" y="245"/>
                            </a:lnTo>
                            <a:lnTo>
                              <a:pt x="0" y="206"/>
                            </a:lnTo>
                            <a:lnTo>
                              <a:pt x="0" y="164"/>
                            </a:lnTo>
                            <a:lnTo>
                              <a:pt x="32" y="82"/>
                            </a:lnTo>
                            <a:lnTo>
                              <a:pt x="96" y="123"/>
                            </a:lnTo>
                            <a:lnTo>
                              <a:pt x="290" y="82"/>
                            </a:lnTo>
                            <a:lnTo>
                              <a:pt x="450" y="0"/>
                            </a:lnTo>
                            <a:lnTo>
                              <a:pt x="579" y="41"/>
                            </a:lnTo>
                            <a:lnTo>
                              <a:pt x="579" y="82"/>
                            </a:lnTo>
                            <a:lnTo>
                              <a:pt x="579" y="123"/>
                            </a:lnTo>
                            <a:lnTo>
                              <a:pt x="579" y="164"/>
                            </a:lnTo>
                            <a:lnTo>
                              <a:pt x="547" y="164"/>
                            </a:lnTo>
                            <a:lnTo>
                              <a:pt x="547" y="206"/>
                            </a:lnTo>
                            <a:lnTo>
                              <a:pt x="514" y="206"/>
                            </a:lnTo>
                            <a:lnTo>
                              <a:pt x="483" y="245"/>
                            </a:lnTo>
                            <a:lnTo>
                              <a:pt x="483" y="287"/>
                            </a:lnTo>
                            <a:lnTo>
                              <a:pt x="450" y="327"/>
                            </a:lnTo>
                            <a:lnTo>
                              <a:pt x="483" y="369"/>
                            </a:lnTo>
                            <a:lnTo>
                              <a:pt x="483" y="410"/>
                            </a:lnTo>
                            <a:lnTo>
                              <a:pt x="483" y="450"/>
                            </a:lnTo>
                            <a:lnTo>
                              <a:pt x="450" y="450"/>
                            </a:lnTo>
                            <a:lnTo>
                              <a:pt x="450" y="49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ln>
                            <a:solidFill>
                              <a:srgbClr val="333333"/>
                            </a:solidFill>
                          </a:ln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4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97" y="2368"/>
                        <a:ext cx="262" cy="1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8" y="532"/>
                          </a:cxn>
                          <a:cxn ang="0">
                            <a:pos x="675" y="574"/>
                          </a:cxn>
                          <a:cxn ang="0">
                            <a:pos x="610" y="615"/>
                          </a:cxn>
                          <a:cxn ang="0">
                            <a:pos x="546" y="655"/>
                          </a:cxn>
                          <a:cxn ang="0">
                            <a:pos x="481" y="696"/>
                          </a:cxn>
                          <a:cxn ang="0">
                            <a:pos x="450" y="696"/>
                          </a:cxn>
                          <a:cxn ang="0">
                            <a:pos x="418" y="737"/>
                          </a:cxn>
                          <a:cxn ang="0">
                            <a:pos x="385" y="696"/>
                          </a:cxn>
                          <a:cxn ang="0">
                            <a:pos x="353" y="655"/>
                          </a:cxn>
                          <a:cxn ang="0">
                            <a:pos x="321" y="615"/>
                          </a:cxn>
                          <a:cxn ang="0">
                            <a:pos x="289" y="532"/>
                          </a:cxn>
                          <a:cxn ang="0">
                            <a:pos x="224" y="532"/>
                          </a:cxn>
                          <a:cxn ang="0">
                            <a:pos x="160" y="532"/>
                          </a:cxn>
                          <a:cxn ang="0">
                            <a:pos x="96" y="532"/>
                          </a:cxn>
                          <a:cxn ang="0">
                            <a:pos x="0" y="532"/>
                          </a:cxn>
                          <a:cxn ang="0">
                            <a:pos x="0" y="451"/>
                          </a:cxn>
                          <a:cxn ang="0">
                            <a:pos x="31" y="410"/>
                          </a:cxn>
                          <a:cxn ang="0">
                            <a:pos x="31" y="328"/>
                          </a:cxn>
                          <a:cxn ang="0">
                            <a:pos x="63" y="246"/>
                          </a:cxn>
                          <a:cxn ang="0">
                            <a:pos x="96" y="205"/>
                          </a:cxn>
                          <a:cxn ang="0">
                            <a:pos x="128" y="163"/>
                          </a:cxn>
                          <a:cxn ang="0">
                            <a:pos x="193" y="124"/>
                          </a:cxn>
                          <a:cxn ang="0">
                            <a:pos x="224" y="40"/>
                          </a:cxn>
                          <a:cxn ang="0">
                            <a:pos x="257" y="0"/>
                          </a:cxn>
                          <a:cxn ang="0">
                            <a:pos x="321" y="40"/>
                          </a:cxn>
                          <a:cxn ang="0">
                            <a:pos x="353" y="82"/>
                          </a:cxn>
                          <a:cxn ang="0">
                            <a:pos x="385" y="124"/>
                          </a:cxn>
                          <a:cxn ang="0">
                            <a:pos x="450" y="163"/>
                          </a:cxn>
                          <a:cxn ang="0">
                            <a:pos x="514" y="163"/>
                          </a:cxn>
                          <a:cxn ang="0">
                            <a:pos x="546" y="246"/>
                          </a:cxn>
                          <a:cxn ang="0">
                            <a:pos x="579" y="287"/>
                          </a:cxn>
                          <a:cxn ang="0">
                            <a:pos x="610" y="368"/>
                          </a:cxn>
                          <a:cxn ang="0">
                            <a:pos x="642" y="410"/>
                          </a:cxn>
                          <a:cxn ang="0">
                            <a:pos x="708" y="451"/>
                          </a:cxn>
                        </a:cxnLst>
                        <a:rect l="0" t="0" r="r" b="b"/>
                        <a:pathLst>
                          <a:path w="738" h="737">
                            <a:moveTo>
                              <a:pt x="738" y="491"/>
                            </a:moveTo>
                            <a:lnTo>
                              <a:pt x="708" y="532"/>
                            </a:lnTo>
                            <a:lnTo>
                              <a:pt x="708" y="574"/>
                            </a:lnTo>
                            <a:lnTo>
                              <a:pt x="675" y="574"/>
                            </a:lnTo>
                            <a:lnTo>
                              <a:pt x="642" y="615"/>
                            </a:lnTo>
                            <a:lnTo>
                              <a:pt x="610" y="615"/>
                            </a:lnTo>
                            <a:lnTo>
                              <a:pt x="579" y="655"/>
                            </a:lnTo>
                            <a:lnTo>
                              <a:pt x="546" y="655"/>
                            </a:lnTo>
                            <a:lnTo>
                              <a:pt x="514" y="655"/>
                            </a:lnTo>
                            <a:lnTo>
                              <a:pt x="481" y="696"/>
                            </a:lnTo>
                            <a:lnTo>
                              <a:pt x="481" y="655"/>
                            </a:lnTo>
                            <a:lnTo>
                              <a:pt x="450" y="696"/>
                            </a:lnTo>
                            <a:lnTo>
                              <a:pt x="450" y="737"/>
                            </a:lnTo>
                            <a:lnTo>
                              <a:pt x="418" y="737"/>
                            </a:lnTo>
                            <a:lnTo>
                              <a:pt x="385" y="737"/>
                            </a:lnTo>
                            <a:lnTo>
                              <a:pt x="385" y="696"/>
                            </a:lnTo>
                            <a:lnTo>
                              <a:pt x="353" y="696"/>
                            </a:lnTo>
                            <a:lnTo>
                              <a:pt x="353" y="655"/>
                            </a:lnTo>
                            <a:lnTo>
                              <a:pt x="353" y="615"/>
                            </a:lnTo>
                            <a:lnTo>
                              <a:pt x="321" y="615"/>
                            </a:lnTo>
                            <a:lnTo>
                              <a:pt x="321" y="574"/>
                            </a:lnTo>
                            <a:lnTo>
                              <a:pt x="289" y="532"/>
                            </a:lnTo>
                            <a:lnTo>
                              <a:pt x="257" y="532"/>
                            </a:lnTo>
                            <a:lnTo>
                              <a:pt x="224" y="532"/>
                            </a:lnTo>
                            <a:lnTo>
                              <a:pt x="193" y="532"/>
                            </a:lnTo>
                            <a:lnTo>
                              <a:pt x="160" y="532"/>
                            </a:lnTo>
                            <a:lnTo>
                              <a:pt x="128" y="532"/>
                            </a:lnTo>
                            <a:lnTo>
                              <a:pt x="96" y="532"/>
                            </a:lnTo>
                            <a:lnTo>
                              <a:pt x="63" y="574"/>
                            </a:lnTo>
                            <a:lnTo>
                              <a:pt x="0" y="532"/>
                            </a:lnTo>
                            <a:lnTo>
                              <a:pt x="0" y="491"/>
                            </a:lnTo>
                            <a:lnTo>
                              <a:pt x="0" y="451"/>
                            </a:lnTo>
                            <a:lnTo>
                              <a:pt x="31" y="451"/>
                            </a:lnTo>
                            <a:lnTo>
                              <a:pt x="31" y="410"/>
                            </a:lnTo>
                            <a:lnTo>
                              <a:pt x="31" y="368"/>
                            </a:lnTo>
                            <a:lnTo>
                              <a:pt x="31" y="328"/>
                            </a:lnTo>
                            <a:lnTo>
                              <a:pt x="63" y="287"/>
                            </a:lnTo>
                            <a:lnTo>
                              <a:pt x="63" y="246"/>
                            </a:lnTo>
                            <a:lnTo>
                              <a:pt x="96" y="246"/>
                            </a:lnTo>
                            <a:lnTo>
                              <a:pt x="96" y="205"/>
                            </a:lnTo>
                            <a:lnTo>
                              <a:pt x="128" y="205"/>
                            </a:lnTo>
                            <a:lnTo>
                              <a:pt x="128" y="163"/>
                            </a:lnTo>
                            <a:lnTo>
                              <a:pt x="160" y="163"/>
                            </a:lnTo>
                            <a:lnTo>
                              <a:pt x="193" y="124"/>
                            </a:lnTo>
                            <a:lnTo>
                              <a:pt x="224" y="82"/>
                            </a:lnTo>
                            <a:lnTo>
                              <a:pt x="224" y="40"/>
                            </a:lnTo>
                            <a:lnTo>
                              <a:pt x="257" y="40"/>
                            </a:lnTo>
                            <a:lnTo>
                              <a:pt x="257" y="0"/>
                            </a:lnTo>
                            <a:lnTo>
                              <a:pt x="289" y="0"/>
                            </a:lnTo>
                            <a:lnTo>
                              <a:pt x="321" y="40"/>
                            </a:lnTo>
                            <a:lnTo>
                              <a:pt x="321" y="82"/>
                            </a:lnTo>
                            <a:lnTo>
                              <a:pt x="353" y="82"/>
                            </a:lnTo>
                            <a:lnTo>
                              <a:pt x="353" y="124"/>
                            </a:lnTo>
                            <a:lnTo>
                              <a:pt x="385" y="124"/>
                            </a:lnTo>
                            <a:lnTo>
                              <a:pt x="418" y="163"/>
                            </a:lnTo>
                            <a:lnTo>
                              <a:pt x="450" y="163"/>
                            </a:lnTo>
                            <a:lnTo>
                              <a:pt x="481" y="163"/>
                            </a:lnTo>
                            <a:lnTo>
                              <a:pt x="514" y="163"/>
                            </a:lnTo>
                            <a:lnTo>
                              <a:pt x="514" y="205"/>
                            </a:lnTo>
                            <a:lnTo>
                              <a:pt x="546" y="246"/>
                            </a:lnTo>
                            <a:lnTo>
                              <a:pt x="546" y="287"/>
                            </a:lnTo>
                            <a:lnTo>
                              <a:pt x="579" y="287"/>
                            </a:lnTo>
                            <a:lnTo>
                              <a:pt x="579" y="328"/>
                            </a:lnTo>
                            <a:lnTo>
                              <a:pt x="610" y="368"/>
                            </a:lnTo>
                            <a:lnTo>
                              <a:pt x="642" y="368"/>
                            </a:lnTo>
                            <a:lnTo>
                              <a:pt x="642" y="410"/>
                            </a:lnTo>
                            <a:lnTo>
                              <a:pt x="675" y="451"/>
                            </a:lnTo>
                            <a:lnTo>
                              <a:pt x="708" y="451"/>
                            </a:lnTo>
                            <a:lnTo>
                              <a:pt x="738" y="49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5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1" y="2253"/>
                        <a:ext cx="240" cy="2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8" y="656"/>
                          </a:cxn>
                          <a:cxn ang="0">
                            <a:pos x="548" y="737"/>
                          </a:cxn>
                          <a:cxn ang="0">
                            <a:pos x="515" y="737"/>
                          </a:cxn>
                          <a:cxn ang="0">
                            <a:pos x="515" y="779"/>
                          </a:cxn>
                          <a:cxn ang="0">
                            <a:pos x="483" y="779"/>
                          </a:cxn>
                          <a:cxn ang="0">
                            <a:pos x="483" y="819"/>
                          </a:cxn>
                          <a:cxn ang="0">
                            <a:pos x="450" y="819"/>
                          </a:cxn>
                          <a:cxn ang="0">
                            <a:pos x="450" y="860"/>
                          </a:cxn>
                          <a:cxn ang="0">
                            <a:pos x="419" y="860"/>
                          </a:cxn>
                          <a:cxn ang="0">
                            <a:pos x="354" y="860"/>
                          </a:cxn>
                          <a:cxn ang="0">
                            <a:pos x="290" y="860"/>
                          </a:cxn>
                          <a:cxn ang="0">
                            <a:pos x="226" y="901"/>
                          </a:cxn>
                          <a:cxn ang="0">
                            <a:pos x="129" y="901"/>
                          </a:cxn>
                          <a:cxn ang="0">
                            <a:pos x="65" y="901"/>
                          </a:cxn>
                          <a:cxn ang="0">
                            <a:pos x="33" y="779"/>
                          </a:cxn>
                          <a:cxn ang="0">
                            <a:pos x="33" y="697"/>
                          </a:cxn>
                          <a:cxn ang="0">
                            <a:pos x="33" y="614"/>
                          </a:cxn>
                          <a:cxn ang="0">
                            <a:pos x="33" y="574"/>
                          </a:cxn>
                          <a:cxn ang="0">
                            <a:pos x="33" y="532"/>
                          </a:cxn>
                          <a:cxn ang="0">
                            <a:pos x="0" y="532"/>
                          </a:cxn>
                          <a:cxn ang="0">
                            <a:pos x="0" y="451"/>
                          </a:cxn>
                          <a:cxn ang="0">
                            <a:pos x="0" y="409"/>
                          </a:cxn>
                          <a:cxn ang="0">
                            <a:pos x="0" y="370"/>
                          </a:cxn>
                          <a:cxn ang="0">
                            <a:pos x="33" y="370"/>
                          </a:cxn>
                          <a:cxn ang="0">
                            <a:pos x="65" y="328"/>
                          </a:cxn>
                          <a:cxn ang="0">
                            <a:pos x="97" y="328"/>
                          </a:cxn>
                          <a:cxn ang="0">
                            <a:pos x="129" y="286"/>
                          </a:cxn>
                          <a:cxn ang="0">
                            <a:pos x="162" y="246"/>
                          </a:cxn>
                          <a:cxn ang="0">
                            <a:pos x="193" y="204"/>
                          </a:cxn>
                          <a:cxn ang="0">
                            <a:pos x="226" y="164"/>
                          </a:cxn>
                          <a:cxn ang="0">
                            <a:pos x="258" y="164"/>
                          </a:cxn>
                          <a:cxn ang="0">
                            <a:pos x="290" y="123"/>
                          </a:cxn>
                          <a:cxn ang="0">
                            <a:pos x="322" y="82"/>
                          </a:cxn>
                          <a:cxn ang="0">
                            <a:pos x="354" y="82"/>
                          </a:cxn>
                          <a:cxn ang="0">
                            <a:pos x="387" y="42"/>
                          </a:cxn>
                          <a:cxn ang="0">
                            <a:pos x="419" y="0"/>
                          </a:cxn>
                          <a:cxn ang="0">
                            <a:pos x="450" y="0"/>
                          </a:cxn>
                          <a:cxn ang="0">
                            <a:pos x="483" y="0"/>
                          </a:cxn>
                          <a:cxn ang="0">
                            <a:pos x="548" y="0"/>
                          </a:cxn>
                          <a:cxn ang="0">
                            <a:pos x="580" y="0"/>
                          </a:cxn>
                          <a:cxn ang="0">
                            <a:pos x="611" y="0"/>
                          </a:cxn>
                          <a:cxn ang="0">
                            <a:pos x="677" y="42"/>
                          </a:cxn>
                          <a:cxn ang="0">
                            <a:pos x="644" y="204"/>
                          </a:cxn>
                          <a:cxn ang="0">
                            <a:pos x="644" y="246"/>
                          </a:cxn>
                          <a:cxn ang="0">
                            <a:pos x="644" y="286"/>
                          </a:cxn>
                          <a:cxn ang="0">
                            <a:pos x="611" y="286"/>
                          </a:cxn>
                          <a:cxn ang="0">
                            <a:pos x="611" y="328"/>
                          </a:cxn>
                          <a:cxn ang="0">
                            <a:pos x="611" y="370"/>
                          </a:cxn>
                          <a:cxn ang="0">
                            <a:pos x="611" y="409"/>
                          </a:cxn>
                          <a:cxn ang="0">
                            <a:pos x="611" y="451"/>
                          </a:cxn>
                          <a:cxn ang="0">
                            <a:pos x="580" y="491"/>
                          </a:cxn>
                          <a:cxn ang="0">
                            <a:pos x="580" y="532"/>
                          </a:cxn>
                          <a:cxn ang="0">
                            <a:pos x="580" y="574"/>
                          </a:cxn>
                          <a:cxn ang="0">
                            <a:pos x="548" y="574"/>
                          </a:cxn>
                          <a:cxn ang="0">
                            <a:pos x="548" y="614"/>
                          </a:cxn>
                          <a:cxn ang="0">
                            <a:pos x="548" y="656"/>
                          </a:cxn>
                        </a:cxnLst>
                        <a:rect l="0" t="0" r="r" b="b"/>
                        <a:pathLst>
                          <a:path w="677" h="901">
                            <a:moveTo>
                              <a:pt x="548" y="656"/>
                            </a:moveTo>
                            <a:lnTo>
                              <a:pt x="548" y="737"/>
                            </a:lnTo>
                            <a:lnTo>
                              <a:pt x="515" y="737"/>
                            </a:lnTo>
                            <a:lnTo>
                              <a:pt x="515" y="779"/>
                            </a:lnTo>
                            <a:lnTo>
                              <a:pt x="483" y="779"/>
                            </a:lnTo>
                            <a:lnTo>
                              <a:pt x="483" y="819"/>
                            </a:lnTo>
                            <a:lnTo>
                              <a:pt x="450" y="819"/>
                            </a:lnTo>
                            <a:lnTo>
                              <a:pt x="450" y="860"/>
                            </a:lnTo>
                            <a:lnTo>
                              <a:pt x="419" y="860"/>
                            </a:lnTo>
                            <a:lnTo>
                              <a:pt x="354" y="860"/>
                            </a:lnTo>
                            <a:lnTo>
                              <a:pt x="290" y="860"/>
                            </a:lnTo>
                            <a:lnTo>
                              <a:pt x="226" y="901"/>
                            </a:lnTo>
                            <a:lnTo>
                              <a:pt x="129" y="901"/>
                            </a:lnTo>
                            <a:lnTo>
                              <a:pt x="65" y="901"/>
                            </a:lnTo>
                            <a:lnTo>
                              <a:pt x="33" y="779"/>
                            </a:lnTo>
                            <a:lnTo>
                              <a:pt x="33" y="697"/>
                            </a:lnTo>
                            <a:lnTo>
                              <a:pt x="33" y="614"/>
                            </a:lnTo>
                            <a:lnTo>
                              <a:pt x="33" y="574"/>
                            </a:lnTo>
                            <a:lnTo>
                              <a:pt x="33" y="532"/>
                            </a:lnTo>
                            <a:lnTo>
                              <a:pt x="0" y="532"/>
                            </a:lnTo>
                            <a:lnTo>
                              <a:pt x="0" y="451"/>
                            </a:lnTo>
                            <a:lnTo>
                              <a:pt x="0" y="409"/>
                            </a:lnTo>
                            <a:lnTo>
                              <a:pt x="0" y="370"/>
                            </a:lnTo>
                            <a:lnTo>
                              <a:pt x="33" y="370"/>
                            </a:lnTo>
                            <a:lnTo>
                              <a:pt x="65" y="328"/>
                            </a:lnTo>
                            <a:lnTo>
                              <a:pt x="97" y="328"/>
                            </a:lnTo>
                            <a:lnTo>
                              <a:pt x="129" y="286"/>
                            </a:lnTo>
                            <a:lnTo>
                              <a:pt x="162" y="246"/>
                            </a:lnTo>
                            <a:lnTo>
                              <a:pt x="193" y="204"/>
                            </a:lnTo>
                            <a:lnTo>
                              <a:pt x="226" y="164"/>
                            </a:lnTo>
                            <a:lnTo>
                              <a:pt x="258" y="164"/>
                            </a:lnTo>
                            <a:lnTo>
                              <a:pt x="290" y="123"/>
                            </a:lnTo>
                            <a:lnTo>
                              <a:pt x="322" y="82"/>
                            </a:lnTo>
                            <a:lnTo>
                              <a:pt x="354" y="82"/>
                            </a:lnTo>
                            <a:lnTo>
                              <a:pt x="387" y="42"/>
                            </a:lnTo>
                            <a:lnTo>
                              <a:pt x="419" y="0"/>
                            </a:lnTo>
                            <a:lnTo>
                              <a:pt x="450" y="0"/>
                            </a:lnTo>
                            <a:lnTo>
                              <a:pt x="483" y="0"/>
                            </a:lnTo>
                            <a:lnTo>
                              <a:pt x="548" y="0"/>
                            </a:lnTo>
                            <a:lnTo>
                              <a:pt x="580" y="0"/>
                            </a:lnTo>
                            <a:lnTo>
                              <a:pt x="611" y="0"/>
                            </a:lnTo>
                            <a:lnTo>
                              <a:pt x="677" y="42"/>
                            </a:lnTo>
                            <a:lnTo>
                              <a:pt x="644" y="204"/>
                            </a:lnTo>
                            <a:lnTo>
                              <a:pt x="644" y="246"/>
                            </a:lnTo>
                            <a:lnTo>
                              <a:pt x="644" y="286"/>
                            </a:lnTo>
                            <a:lnTo>
                              <a:pt x="611" y="286"/>
                            </a:lnTo>
                            <a:lnTo>
                              <a:pt x="611" y="328"/>
                            </a:lnTo>
                            <a:lnTo>
                              <a:pt x="611" y="370"/>
                            </a:lnTo>
                            <a:lnTo>
                              <a:pt x="611" y="409"/>
                            </a:lnTo>
                            <a:lnTo>
                              <a:pt x="611" y="451"/>
                            </a:lnTo>
                            <a:lnTo>
                              <a:pt x="580" y="491"/>
                            </a:lnTo>
                            <a:lnTo>
                              <a:pt x="580" y="532"/>
                            </a:lnTo>
                            <a:lnTo>
                              <a:pt x="580" y="574"/>
                            </a:lnTo>
                            <a:lnTo>
                              <a:pt x="548" y="574"/>
                            </a:lnTo>
                            <a:lnTo>
                              <a:pt x="548" y="614"/>
                            </a:lnTo>
                            <a:lnTo>
                              <a:pt x="548" y="656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6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78" y="2348"/>
                        <a:ext cx="125" cy="1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9" y="0"/>
                          </a:cxn>
                          <a:cxn ang="0">
                            <a:pos x="289" y="40"/>
                          </a:cxn>
                          <a:cxn ang="0">
                            <a:pos x="289" y="81"/>
                          </a:cxn>
                          <a:cxn ang="0">
                            <a:pos x="289" y="163"/>
                          </a:cxn>
                          <a:cxn ang="0">
                            <a:pos x="322" y="163"/>
                          </a:cxn>
                          <a:cxn ang="0">
                            <a:pos x="322" y="205"/>
                          </a:cxn>
                          <a:cxn ang="0">
                            <a:pos x="322" y="244"/>
                          </a:cxn>
                          <a:cxn ang="0">
                            <a:pos x="322" y="328"/>
                          </a:cxn>
                          <a:cxn ang="0">
                            <a:pos x="322" y="409"/>
                          </a:cxn>
                          <a:cxn ang="0">
                            <a:pos x="354" y="532"/>
                          </a:cxn>
                          <a:cxn ang="0">
                            <a:pos x="354" y="614"/>
                          </a:cxn>
                          <a:cxn ang="0">
                            <a:pos x="322" y="572"/>
                          </a:cxn>
                          <a:cxn ang="0">
                            <a:pos x="289" y="572"/>
                          </a:cxn>
                          <a:cxn ang="0">
                            <a:pos x="257" y="572"/>
                          </a:cxn>
                          <a:cxn ang="0">
                            <a:pos x="225" y="572"/>
                          </a:cxn>
                          <a:cxn ang="0">
                            <a:pos x="194" y="532"/>
                          </a:cxn>
                          <a:cxn ang="0">
                            <a:pos x="161" y="532"/>
                          </a:cxn>
                          <a:cxn ang="0">
                            <a:pos x="128" y="491"/>
                          </a:cxn>
                          <a:cxn ang="0">
                            <a:pos x="128" y="449"/>
                          </a:cxn>
                          <a:cxn ang="0">
                            <a:pos x="97" y="449"/>
                          </a:cxn>
                          <a:cxn ang="0">
                            <a:pos x="65" y="409"/>
                          </a:cxn>
                          <a:cxn ang="0">
                            <a:pos x="65" y="367"/>
                          </a:cxn>
                          <a:cxn ang="0">
                            <a:pos x="32" y="367"/>
                          </a:cxn>
                          <a:cxn ang="0">
                            <a:pos x="32" y="328"/>
                          </a:cxn>
                          <a:cxn ang="0">
                            <a:pos x="0" y="286"/>
                          </a:cxn>
                          <a:cxn ang="0">
                            <a:pos x="0" y="244"/>
                          </a:cxn>
                          <a:cxn ang="0">
                            <a:pos x="0" y="205"/>
                          </a:cxn>
                          <a:cxn ang="0">
                            <a:pos x="32" y="121"/>
                          </a:cxn>
                          <a:cxn ang="0">
                            <a:pos x="32" y="81"/>
                          </a:cxn>
                          <a:cxn ang="0">
                            <a:pos x="65" y="40"/>
                          </a:cxn>
                          <a:cxn ang="0">
                            <a:pos x="97" y="40"/>
                          </a:cxn>
                          <a:cxn ang="0">
                            <a:pos x="128" y="40"/>
                          </a:cxn>
                          <a:cxn ang="0">
                            <a:pos x="161" y="40"/>
                          </a:cxn>
                          <a:cxn ang="0">
                            <a:pos x="225" y="0"/>
                          </a:cxn>
                          <a:cxn ang="0">
                            <a:pos x="289" y="0"/>
                          </a:cxn>
                        </a:cxnLst>
                        <a:rect l="0" t="0" r="r" b="b"/>
                        <a:pathLst>
                          <a:path w="354" h="614">
                            <a:moveTo>
                              <a:pt x="289" y="0"/>
                            </a:moveTo>
                            <a:lnTo>
                              <a:pt x="289" y="40"/>
                            </a:lnTo>
                            <a:lnTo>
                              <a:pt x="289" y="81"/>
                            </a:lnTo>
                            <a:lnTo>
                              <a:pt x="289" y="163"/>
                            </a:lnTo>
                            <a:lnTo>
                              <a:pt x="322" y="163"/>
                            </a:lnTo>
                            <a:lnTo>
                              <a:pt x="322" y="205"/>
                            </a:lnTo>
                            <a:lnTo>
                              <a:pt x="322" y="244"/>
                            </a:lnTo>
                            <a:lnTo>
                              <a:pt x="322" y="328"/>
                            </a:lnTo>
                            <a:lnTo>
                              <a:pt x="322" y="409"/>
                            </a:lnTo>
                            <a:lnTo>
                              <a:pt x="354" y="532"/>
                            </a:lnTo>
                            <a:lnTo>
                              <a:pt x="354" y="614"/>
                            </a:lnTo>
                            <a:lnTo>
                              <a:pt x="322" y="572"/>
                            </a:lnTo>
                            <a:lnTo>
                              <a:pt x="289" y="572"/>
                            </a:lnTo>
                            <a:lnTo>
                              <a:pt x="257" y="572"/>
                            </a:lnTo>
                            <a:lnTo>
                              <a:pt x="225" y="572"/>
                            </a:lnTo>
                            <a:lnTo>
                              <a:pt x="194" y="532"/>
                            </a:lnTo>
                            <a:lnTo>
                              <a:pt x="161" y="532"/>
                            </a:lnTo>
                            <a:lnTo>
                              <a:pt x="128" y="491"/>
                            </a:lnTo>
                            <a:lnTo>
                              <a:pt x="128" y="449"/>
                            </a:lnTo>
                            <a:lnTo>
                              <a:pt x="97" y="449"/>
                            </a:lnTo>
                            <a:lnTo>
                              <a:pt x="65" y="409"/>
                            </a:lnTo>
                            <a:lnTo>
                              <a:pt x="65" y="367"/>
                            </a:lnTo>
                            <a:lnTo>
                              <a:pt x="32" y="367"/>
                            </a:lnTo>
                            <a:lnTo>
                              <a:pt x="32" y="328"/>
                            </a:lnTo>
                            <a:lnTo>
                              <a:pt x="0" y="286"/>
                            </a:lnTo>
                            <a:lnTo>
                              <a:pt x="0" y="244"/>
                            </a:lnTo>
                            <a:lnTo>
                              <a:pt x="0" y="205"/>
                            </a:lnTo>
                            <a:lnTo>
                              <a:pt x="32" y="121"/>
                            </a:lnTo>
                            <a:lnTo>
                              <a:pt x="32" y="81"/>
                            </a:lnTo>
                            <a:lnTo>
                              <a:pt x="65" y="40"/>
                            </a:lnTo>
                            <a:lnTo>
                              <a:pt x="97" y="40"/>
                            </a:lnTo>
                            <a:lnTo>
                              <a:pt x="128" y="40"/>
                            </a:lnTo>
                            <a:lnTo>
                              <a:pt x="161" y="40"/>
                            </a:lnTo>
                            <a:lnTo>
                              <a:pt x="225" y="0"/>
                            </a:lnTo>
                            <a:lnTo>
                              <a:pt x="289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7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9" y="2159"/>
                        <a:ext cx="251" cy="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8" y="983"/>
                          </a:cxn>
                          <a:cxn ang="0">
                            <a:pos x="515" y="1025"/>
                          </a:cxn>
                          <a:cxn ang="0">
                            <a:pos x="483" y="1067"/>
                          </a:cxn>
                          <a:cxn ang="0">
                            <a:pos x="450" y="1106"/>
                          </a:cxn>
                          <a:cxn ang="0">
                            <a:pos x="419" y="1188"/>
                          </a:cxn>
                          <a:cxn ang="0">
                            <a:pos x="419" y="1270"/>
                          </a:cxn>
                          <a:cxn ang="0">
                            <a:pos x="387" y="1311"/>
                          </a:cxn>
                          <a:cxn ang="0">
                            <a:pos x="387" y="1311"/>
                          </a:cxn>
                          <a:cxn ang="0">
                            <a:pos x="387" y="1230"/>
                          </a:cxn>
                          <a:cxn ang="0">
                            <a:pos x="387" y="1148"/>
                          </a:cxn>
                          <a:cxn ang="0">
                            <a:pos x="387" y="1067"/>
                          </a:cxn>
                          <a:cxn ang="0">
                            <a:pos x="354" y="1106"/>
                          </a:cxn>
                          <a:cxn ang="0">
                            <a:pos x="322" y="1188"/>
                          </a:cxn>
                          <a:cxn ang="0">
                            <a:pos x="226" y="1230"/>
                          </a:cxn>
                          <a:cxn ang="0">
                            <a:pos x="161" y="1230"/>
                          </a:cxn>
                          <a:cxn ang="0">
                            <a:pos x="64" y="1230"/>
                          </a:cxn>
                          <a:cxn ang="0">
                            <a:pos x="0" y="1188"/>
                          </a:cxn>
                          <a:cxn ang="0">
                            <a:pos x="33" y="1106"/>
                          </a:cxn>
                          <a:cxn ang="0">
                            <a:pos x="97" y="983"/>
                          </a:cxn>
                          <a:cxn ang="0">
                            <a:pos x="97" y="902"/>
                          </a:cxn>
                          <a:cxn ang="0">
                            <a:pos x="130" y="820"/>
                          </a:cxn>
                          <a:cxn ang="0">
                            <a:pos x="130" y="739"/>
                          </a:cxn>
                          <a:cxn ang="0">
                            <a:pos x="130" y="616"/>
                          </a:cxn>
                          <a:cxn ang="0">
                            <a:pos x="226" y="451"/>
                          </a:cxn>
                          <a:cxn ang="0">
                            <a:pos x="258" y="411"/>
                          </a:cxn>
                          <a:cxn ang="0">
                            <a:pos x="290" y="328"/>
                          </a:cxn>
                          <a:cxn ang="0">
                            <a:pos x="322" y="247"/>
                          </a:cxn>
                          <a:cxn ang="0">
                            <a:pos x="354" y="205"/>
                          </a:cxn>
                          <a:cxn ang="0">
                            <a:pos x="387" y="165"/>
                          </a:cxn>
                          <a:cxn ang="0">
                            <a:pos x="387" y="42"/>
                          </a:cxn>
                          <a:cxn ang="0">
                            <a:pos x="450" y="42"/>
                          </a:cxn>
                          <a:cxn ang="0">
                            <a:pos x="483" y="84"/>
                          </a:cxn>
                          <a:cxn ang="0">
                            <a:pos x="515" y="123"/>
                          </a:cxn>
                          <a:cxn ang="0">
                            <a:pos x="548" y="165"/>
                          </a:cxn>
                          <a:cxn ang="0">
                            <a:pos x="579" y="247"/>
                          </a:cxn>
                          <a:cxn ang="0">
                            <a:pos x="579" y="328"/>
                          </a:cxn>
                          <a:cxn ang="0">
                            <a:pos x="611" y="370"/>
                          </a:cxn>
                          <a:cxn ang="0">
                            <a:pos x="676" y="289"/>
                          </a:cxn>
                          <a:cxn ang="0">
                            <a:pos x="708" y="370"/>
                          </a:cxn>
                          <a:cxn ang="0">
                            <a:pos x="676" y="451"/>
                          </a:cxn>
                          <a:cxn ang="0">
                            <a:pos x="611" y="492"/>
                          </a:cxn>
                          <a:cxn ang="0">
                            <a:pos x="548" y="533"/>
                          </a:cxn>
                          <a:cxn ang="0">
                            <a:pos x="483" y="575"/>
                          </a:cxn>
                          <a:cxn ang="0">
                            <a:pos x="450" y="616"/>
                          </a:cxn>
                          <a:cxn ang="0">
                            <a:pos x="450" y="697"/>
                          </a:cxn>
                          <a:cxn ang="0">
                            <a:pos x="419" y="778"/>
                          </a:cxn>
                          <a:cxn ang="0">
                            <a:pos x="419" y="861"/>
                          </a:cxn>
                          <a:cxn ang="0">
                            <a:pos x="450" y="902"/>
                          </a:cxn>
                          <a:cxn ang="0">
                            <a:pos x="515" y="902"/>
                          </a:cxn>
                          <a:cxn ang="0">
                            <a:pos x="579" y="943"/>
                          </a:cxn>
                        </a:cxnLst>
                        <a:rect l="0" t="0" r="r" b="b"/>
                        <a:pathLst>
                          <a:path w="708" h="1353">
                            <a:moveTo>
                              <a:pt x="579" y="943"/>
                            </a:moveTo>
                            <a:lnTo>
                              <a:pt x="548" y="983"/>
                            </a:lnTo>
                            <a:lnTo>
                              <a:pt x="515" y="983"/>
                            </a:lnTo>
                            <a:lnTo>
                              <a:pt x="515" y="1025"/>
                            </a:lnTo>
                            <a:lnTo>
                              <a:pt x="483" y="1025"/>
                            </a:lnTo>
                            <a:lnTo>
                              <a:pt x="483" y="1067"/>
                            </a:lnTo>
                            <a:lnTo>
                              <a:pt x="450" y="1067"/>
                            </a:lnTo>
                            <a:lnTo>
                              <a:pt x="450" y="1106"/>
                            </a:lnTo>
                            <a:lnTo>
                              <a:pt x="419" y="1148"/>
                            </a:lnTo>
                            <a:lnTo>
                              <a:pt x="419" y="1188"/>
                            </a:lnTo>
                            <a:lnTo>
                              <a:pt x="419" y="1230"/>
                            </a:lnTo>
                            <a:lnTo>
                              <a:pt x="419" y="1270"/>
                            </a:lnTo>
                            <a:lnTo>
                              <a:pt x="387" y="1270"/>
                            </a:lnTo>
                            <a:lnTo>
                              <a:pt x="387" y="1311"/>
                            </a:lnTo>
                            <a:lnTo>
                              <a:pt x="387" y="1353"/>
                            </a:lnTo>
                            <a:lnTo>
                              <a:pt x="387" y="1311"/>
                            </a:lnTo>
                            <a:lnTo>
                              <a:pt x="387" y="1270"/>
                            </a:lnTo>
                            <a:lnTo>
                              <a:pt x="387" y="1230"/>
                            </a:lnTo>
                            <a:lnTo>
                              <a:pt x="387" y="1188"/>
                            </a:lnTo>
                            <a:lnTo>
                              <a:pt x="387" y="1148"/>
                            </a:lnTo>
                            <a:lnTo>
                              <a:pt x="387" y="1106"/>
                            </a:lnTo>
                            <a:lnTo>
                              <a:pt x="387" y="1067"/>
                            </a:lnTo>
                            <a:lnTo>
                              <a:pt x="387" y="1106"/>
                            </a:lnTo>
                            <a:lnTo>
                              <a:pt x="354" y="1106"/>
                            </a:lnTo>
                            <a:lnTo>
                              <a:pt x="322" y="1148"/>
                            </a:lnTo>
                            <a:lnTo>
                              <a:pt x="322" y="1188"/>
                            </a:lnTo>
                            <a:lnTo>
                              <a:pt x="258" y="1230"/>
                            </a:lnTo>
                            <a:lnTo>
                              <a:pt x="226" y="1230"/>
                            </a:lnTo>
                            <a:lnTo>
                              <a:pt x="193" y="1230"/>
                            </a:lnTo>
                            <a:lnTo>
                              <a:pt x="161" y="1230"/>
                            </a:lnTo>
                            <a:lnTo>
                              <a:pt x="130" y="1230"/>
                            </a:lnTo>
                            <a:lnTo>
                              <a:pt x="64" y="1230"/>
                            </a:lnTo>
                            <a:lnTo>
                              <a:pt x="33" y="1230"/>
                            </a:lnTo>
                            <a:lnTo>
                              <a:pt x="0" y="1188"/>
                            </a:lnTo>
                            <a:lnTo>
                              <a:pt x="0" y="1148"/>
                            </a:lnTo>
                            <a:lnTo>
                              <a:pt x="33" y="1106"/>
                            </a:lnTo>
                            <a:lnTo>
                              <a:pt x="64" y="1067"/>
                            </a:lnTo>
                            <a:lnTo>
                              <a:pt x="97" y="983"/>
                            </a:lnTo>
                            <a:lnTo>
                              <a:pt x="97" y="943"/>
                            </a:lnTo>
                            <a:lnTo>
                              <a:pt x="97" y="902"/>
                            </a:lnTo>
                            <a:lnTo>
                              <a:pt x="97" y="861"/>
                            </a:lnTo>
                            <a:lnTo>
                              <a:pt x="130" y="820"/>
                            </a:lnTo>
                            <a:lnTo>
                              <a:pt x="130" y="778"/>
                            </a:lnTo>
                            <a:lnTo>
                              <a:pt x="130" y="739"/>
                            </a:lnTo>
                            <a:lnTo>
                              <a:pt x="130" y="656"/>
                            </a:lnTo>
                            <a:lnTo>
                              <a:pt x="130" y="616"/>
                            </a:lnTo>
                            <a:lnTo>
                              <a:pt x="193" y="533"/>
                            </a:lnTo>
                            <a:lnTo>
                              <a:pt x="226" y="451"/>
                            </a:lnTo>
                            <a:lnTo>
                              <a:pt x="226" y="411"/>
                            </a:lnTo>
                            <a:lnTo>
                              <a:pt x="258" y="411"/>
                            </a:lnTo>
                            <a:lnTo>
                              <a:pt x="258" y="370"/>
                            </a:lnTo>
                            <a:lnTo>
                              <a:pt x="290" y="328"/>
                            </a:lnTo>
                            <a:lnTo>
                              <a:pt x="322" y="289"/>
                            </a:lnTo>
                            <a:lnTo>
                              <a:pt x="322" y="247"/>
                            </a:lnTo>
                            <a:lnTo>
                              <a:pt x="354" y="247"/>
                            </a:lnTo>
                            <a:lnTo>
                              <a:pt x="354" y="205"/>
                            </a:lnTo>
                            <a:lnTo>
                              <a:pt x="387" y="205"/>
                            </a:lnTo>
                            <a:lnTo>
                              <a:pt x="387" y="165"/>
                            </a:lnTo>
                            <a:lnTo>
                              <a:pt x="387" y="84"/>
                            </a:lnTo>
                            <a:lnTo>
                              <a:pt x="387" y="42"/>
                            </a:lnTo>
                            <a:lnTo>
                              <a:pt x="419" y="0"/>
                            </a:lnTo>
                            <a:lnTo>
                              <a:pt x="450" y="42"/>
                            </a:lnTo>
                            <a:lnTo>
                              <a:pt x="483" y="42"/>
                            </a:lnTo>
                            <a:lnTo>
                              <a:pt x="483" y="84"/>
                            </a:lnTo>
                            <a:lnTo>
                              <a:pt x="515" y="84"/>
                            </a:lnTo>
                            <a:lnTo>
                              <a:pt x="515" y="123"/>
                            </a:lnTo>
                            <a:lnTo>
                              <a:pt x="548" y="123"/>
                            </a:lnTo>
                            <a:lnTo>
                              <a:pt x="548" y="165"/>
                            </a:lnTo>
                            <a:lnTo>
                              <a:pt x="579" y="205"/>
                            </a:lnTo>
                            <a:lnTo>
                              <a:pt x="579" y="247"/>
                            </a:lnTo>
                            <a:lnTo>
                              <a:pt x="579" y="289"/>
                            </a:lnTo>
                            <a:lnTo>
                              <a:pt x="579" y="328"/>
                            </a:lnTo>
                            <a:lnTo>
                              <a:pt x="579" y="370"/>
                            </a:lnTo>
                            <a:lnTo>
                              <a:pt x="611" y="370"/>
                            </a:lnTo>
                            <a:lnTo>
                              <a:pt x="644" y="328"/>
                            </a:lnTo>
                            <a:lnTo>
                              <a:pt x="676" y="289"/>
                            </a:lnTo>
                            <a:lnTo>
                              <a:pt x="708" y="328"/>
                            </a:lnTo>
                            <a:lnTo>
                              <a:pt x="708" y="370"/>
                            </a:lnTo>
                            <a:lnTo>
                              <a:pt x="708" y="411"/>
                            </a:lnTo>
                            <a:lnTo>
                              <a:pt x="676" y="451"/>
                            </a:lnTo>
                            <a:lnTo>
                              <a:pt x="644" y="451"/>
                            </a:lnTo>
                            <a:lnTo>
                              <a:pt x="611" y="492"/>
                            </a:lnTo>
                            <a:lnTo>
                              <a:pt x="579" y="492"/>
                            </a:lnTo>
                            <a:lnTo>
                              <a:pt x="548" y="533"/>
                            </a:lnTo>
                            <a:lnTo>
                              <a:pt x="515" y="533"/>
                            </a:lnTo>
                            <a:lnTo>
                              <a:pt x="483" y="575"/>
                            </a:lnTo>
                            <a:lnTo>
                              <a:pt x="450" y="575"/>
                            </a:lnTo>
                            <a:lnTo>
                              <a:pt x="450" y="616"/>
                            </a:lnTo>
                            <a:lnTo>
                              <a:pt x="450" y="656"/>
                            </a:lnTo>
                            <a:lnTo>
                              <a:pt x="450" y="697"/>
                            </a:lnTo>
                            <a:lnTo>
                              <a:pt x="419" y="739"/>
                            </a:lnTo>
                            <a:lnTo>
                              <a:pt x="419" y="778"/>
                            </a:lnTo>
                            <a:lnTo>
                              <a:pt x="419" y="820"/>
                            </a:lnTo>
                            <a:lnTo>
                              <a:pt x="419" y="861"/>
                            </a:lnTo>
                            <a:lnTo>
                              <a:pt x="419" y="902"/>
                            </a:lnTo>
                            <a:lnTo>
                              <a:pt x="450" y="902"/>
                            </a:lnTo>
                            <a:lnTo>
                              <a:pt x="483" y="902"/>
                            </a:lnTo>
                            <a:lnTo>
                              <a:pt x="515" y="902"/>
                            </a:lnTo>
                            <a:lnTo>
                              <a:pt x="548" y="943"/>
                            </a:lnTo>
                            <a:lnTo>
                              <a:pt x="579" y="94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8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1" y="2087"/>
                        <a:ext cx="182" cy="17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14"/>
                          </a:cxn>
                          <a:cxn ang="0">
                            <a:pos x="32" y="409"/>
                          </a:cxn>
                          <a:cxn ang="0">
                            <a:pos x="63" y="328"/>
                          </a:cxn>
                          <a:cxn ang="0">
                            <a:pos x="96" y="247"/>
                          </a:cxn>
                          <a:cxn ang="0">
                            <a:pos x="129" y="247"/>
                          </a:cxn>
                          <a:cxn ang="0">
                            <a:pos x="129" y="205"/>
                          </a:cxn>
                          <a:cxn ang="0">
                            <a:pos x="160" y="205"/>
                          </a:cxn>
                          <a:cxn ang="0">
                            <a:pos x="192" y="205"/>
                          </a:cxn>
                          <a:cxn ang="0">
                            <a:pos x="224" y="205"/>
                          </a:cxn>
                          <a:cxn ang="0">
                            <a:pos x="257" y="205"/>
                          </a:cxn>
                          <a:cxn ang="0">
                            <a:pos x="289" y="205"/>
                          </a:cxn>
                          <a:cxn ang="0">
                            <a:pos x="321" y="205"/>
                          </a:cxn>
                          <a:cxn ang="0">
                            <a:pos x="353" y="163"/>
                          </a:cxn>
                          <a:cxn ang="0">
                            <a:pos x="353" y="123"/>
                          </a:cxn>
                          <a:cxn ang="0">
                            <a:pos x="353" y="82"/>
                          </a:cxn>
                          <a:cxn ang="0">
                            <a:pos x="386" y="41"/>
                          </a:cxn>
                          <a:cxn ang="0">
                            <a:pos x="386" y="0"/>
                          </a:cxn>
                          <a:cxn ang="0">
                            <a:pos x="417" y="0"/>
                          </a:cxn>
                          <a:cxn ang="0">
                            <a:pos x="417" y="41"/>
                          </a:cxn>
                          <a:cxn ang="0">
                            <a:pos x="481" y="123"/>
                          </a:cxn>
                          <a:cxn ang="0">
                            <a:pos x="514" y="163"/>
                          </a:cxn>
                          <a:cxn ang="0">
                            <a:pos x="514" y="286"/>
                          </a:cxn>
                          <a:cxn ang="0">
                            <a:pos x="514" y="450"/>
                          </a:cxn>
                          <a:cxn ang="0">
                            <a:pos x="514" y="614"/>
                          </a:cxn>
                          <a:cxn ang="0">
                            <a:pos x="481" y="655"/>
                          </a:cxn>
                          <a:cxn ang="0">
                            <a:pos x="450" y="655"/>
                          </a:cxn>
                          <a:cxn ang="0">
                            <a:pos x="386" y="655"/>
                          </a:cxn>
                          <a:cxn ang="0">
                            <a:pos x="224" y="655"/>
                          </a:cxn>
                          <a:cxn ang="0">
                            <a:pos x="63" y="697"/>
                          </a:cxn>
                          <a:cxn ang="0">
                            <a:pos x="32" y="697"/>
                          </a:cxn>
                          <a:cxn ang="0">
                            <a:pos x="0" y="697"/>
                          </a:cxn>
                          <a:cxn ang="0">
                            <a:pos x="0" y="655"/>
                          </a:cxn>
                          <a:cxn ang="0">
                            <a:pos x="0" y="614"/>
                          </a:cxn>
                        </a:cxnLst>
                        <a:rect l="0" t="0" r="r" b="b"/>
                        <a:pathLst>
                          <a:path w="514" h="697">
                            <a:moveTo>
                              <a:pt x="0" y="614"/>
                            </a:moveTo>
                            <a:lnTo>
                              <a:pt x="32" y="409"/>
                            </a:lnTo>
                            <a:lnTo>
                              <a:pt x="63" y="328"/>
                            </a:lnTo>
                            <a:lnTo>
                              <a:pt x="96" y="247"/>
                            </a:lnTo>
                            <a:lnTo>
                              <a:pt x="129" y="247"/>
                            </a:lnTo>
                            <a:lnTo>
                              <a:pt x="129" y="205"/>
                            </a:lnTo>
                            <a:lnTo>
                              <a:pt x="160" y="205"/>
                            </a:lnTo>
                            <a:lnTo>
                              <a:pt x="192" y="205"/>
                            </a:lnTo>
                            <a:lnTo>
                              <a:pt x="224" y="205"/>
                            </a:lnTo>
                            <a:lnTo>
                              <a:pt x="257" y="205"/>
                            </a:lnTo>
                            <a:lnTo>
                              <a:pt x="289" y="205"/>
                            </a:lnTo>
                            <a:lnTo>
                              <a:pt x="321" y="205"/>
                            </a:lnTo>
                            <a:lnTo>
                              <a:pt x="353" y="163"/>
                            </a:lnTo>
                            <a:lnTo>
                              <a:pt x="353" y="123"/>
                            </a:lnTo>
                            <a:lnTo>
                              <a:pt x="353" y="82"/>
                            </a:lnTo>
                            <a:lnTo>
                              <a:pt x="386" y="41"/>
                            </a:lnTo>
                            <a:lnTo>
                              <a:pt x="386" y="0"/>
                            </a:lnTo>
                            <a:lnTo>
                              <a:pt x="417" y="0"/>
                            </a:lnTo>
                            <a:lnTo>
                              <a:pt x="417" y="41"/>
                            </a:lnTo>
                            <a:lnTo>
                              <a:pt x="481" y="123"/>
                            </a:lnTo>
                            <a:lnTo>
                              <a:pt x="514" y="163"/>
                            </a:lnTo>
                            <a:lnTo>
                              <a:pt x="514" y="286"/>
                            </a:lnTo>
                            <a:lnTo>
                              <a:pt x="514" y="450"/>
                            </a:lnTo>
                            <a:lnTo>
                              <a:pt x="514" y="614"/>
                            </a:lnTo>
                            <a:lnTo>
                              <a:pt x="481" y="655"/>
                            </a:lnTo>
                            <a:lnTo>
                              <a:pt x="450" y="655"/>
                            </a:lnTo>
                            <a:lnTo>
                              <a:pt x="386" y="655"/>
                            </a:lnTo>
                            <a:lnTo>
                              <a:pt x="224" y="655"/>
                            </a:lnTo>
                            <a:lnTo>
                              <a:pt x="63" y="697"/>
                            </a:lnTo>
                            <a:lnTo>
                              <a:pt x="32" y="697"/>
                            </a:lnTo>
                            <a:lnTo>
                              <a:pt x="0" y="697"/>
                            </a:lnTo>
                            <a:lnTo>
                              <a:pt x="0" y="655"/>
                            </a:lnTo>
                            <a:lnTo>
                              <a:pt x="0" y="61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89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8" y="2053"/>
                        <a:ext cx="285" cy="2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5" y="901"/>
                          </a:cxn>
                          <a:cxn ang="0">
                            <a:pos x="385" y="860"/>
                          </a:cxn>
                          <a:cxn ang="0">
                            <a:pos x="352" y="860"/>
                          </a:cxn>
                          <a:cxn ang="0">
                            <a:pos x="352" y="820"/>
                          </a:cxn>
                          <a:cxn ang="0">
                            <a:pos x="352" y="778"/>
                          </a:cxn>
                          <a:cxn ang="0">
                            <a:pos x="385" y="737"/>
                          </a:cxn>
                          <a:cxn ang="0">
                            <a:pos x="352" y="737"/>
                          </a:cxn>
                          <a:cxn ang="0">
                            <a:pos x="321" y="697"/>
                          </a:cxn>
                          <a:cxn ang="0">
                            <a:pos x="288" y="697"/>
                          </a:cxn>
                          <a:cxn ang="0">
                            <a:pos x="160" y="737"/>
                          </a:cxn>
                          <a:cxn ang="0">
                            <a:pos x="128" y="737"/>
                          </a:cxn>
                          <a:cxn ang="0">
                            <a:pos x="128" y="574"/>
                          </a:cxn>
                          <a:cxn ang="0">
                            <a:pos x="128" y="409"/>
                          </a:cxn>
                          <a:cxn ang="0">
                            <a:pos x="128" y="286"/>
                          </a:cxn>
                          <a:cxn ang="0">
                            <a:pos x="95" y="246"/>
                          </a:cxn>
                          <a:cxn ang="0">
                            <a:pos x="31" y="164"/>
                          </a:cxn>
                          <a:cxn ang="0">
                            <a:pos x="31" y="123"/>
                          </a:cxn>
                          <a:cxn ang="0">
                            <a:pos x="0" y="123"/>
                          </a:cxn>
                          <a:cxn ang="0">
                            <a:pos x="31" y="82"/>
                          </a:cxn>
                          <a:cxn ang="0">
                            <a:pos x="63" y="82"/>
                          </a:cxn>
                          <a:cxn ang="0">
                            <a:pos x="63" y="42"/>
                          </a:cxn>
                          <a:cxn ang="0">
                            <a:pos x="95" y="42"/>
                          </a:cxn>
                          <a:cxn ang="0">
                            <a:pos x="95" y="0"/>
                          </a:cxn>
                          <a:cxn ang="0">
                            <a:pos x="128" y="0"/>
                          </a:cxn>
                          <a:cxn ang="0">
                            <a:pos x="257" y="82"/>
                          </a:cxn>
                          <a:cxn ang="0">
                            <a:pos x="385" y="204"/>
                          </a:cxn>
                          <a:cxn ang="0">
                            <a:pos x="418" y="246"/>
                          </a:cxn>
                          <a:cxn ang="0">
                            <a:pos x="514" y="370"/>
                          </a:cxn>
                          <a:cxn ang="0">
                            <a:pos x="610" y="409"/>
                          </a:cxn>
                          <a:cxn ang="0">
                            <a:pos x="803" y="492"/>
                          </a:cxn>
                          <a:cxn ang="0">
                            <a:pos x="771" y="614"/>
                          </a:cxn>
                          <a:cxn ang="0">
                            <a:pos x="771" y="737"/>
                          </a:cxn>
                          <a:cxn ang="0">
                            <a:pos x="771" y="778"/>
                          </a:cxn>
                          <a:cxn ang="0">
                            <a:pos x="771" y="820"/>
                          </a:cxn>
                          <a:cxn ang="0">
                            <a:pos x="706" y="778"/>
                          </a:cxn>
                          <a:cxn ang="0">
                            <a:pos x="675" y="778"/>
                          </a:cxn>
                          <a:cxn ang="0">
                            <a:pos x="642" y="778"/>
                          </a:cxn>
                          <a:cxn ang="0">
                            <a:pos x="578" y="778"/>
                          </a:cxn>
                          <a:cxn ang="0">
                            <a:pos x="546" y="778"/>
                          </a:cxn>
                          <a:cxn ang="0">
                            <a:pos x="514" y="778"/>
                          </a:cxn>
                          <a:cxn ang="0">
                            <a:pos x="481" y="820"/>
                          </a:cxn>
                          <a:cxn ang="0">
                            <a:pos x="449" y="860"/>
                          </a:cxn>
                          <a:cxn ang="0">
                            <a:pos x="418" y="860"/>
                          </a:cxn>
                          <a:cxn ang="0">
                            <a:pos x="385" y="901"/>
                          </a:cxn>
                        </a:cxnLst>
                        <a:rect l="0" t="0" r="r" b="b"/>
                        <a:pathLst>
                          <a:path w="803" h="901">
                            <a:moveTo>
                              <a:pt x="385" y="901"/>
                            </a:moveTo>
                            <a:lnTo>
                              <a:pt x="385" y="860"/>
                            </a:lnTo>
                            <a:lnTo>
                              <a:pt x="352" y="860"/>
                            </a:lnTo>
                            <a:lnTo>
                              <a:pt x="352" y="820"/>
                            </a:lnTo>
                            <a:lnTo>
                              <a:pt x="352" y="778"/>
                            </a:lnTo>
                            <a:lnTo>
                              <a:pt x="385" y="737"/>
                            </a:lnTo>
                            <a:lnTo>
                              <a:pt x="352" y="737"/>
                            </a:lnTo>
                            <a:lnTo>
                              <a:pt x="321" y="697"/>
                            </a:lnTo>
                            <a:lnTo>
                              <a:pt x="288" y="697"/>
                            </a:lnTo>
                            <a:lnTo>
                              <a:pt x="160" y="737"/>
                            </a:lnTo>
                            <a:lnTo>
                              <a:pt x="128" y="737"/>
                            </a:lnTo>
                            <a:lnTo>
                              <a:pt x="128" y="574"/>
                            </a:lnTo>
                            <a:lnTo>
                              <a:pt x="128" y="409"/>
                            </a:lnTo>
                            <a:lnTo>
                              <a:pt x="128" y="286"/>
                            </a:lnTo>
                            <a:lnTo>
                              <a:pt x="95" y="246"/>
                            </a:lnTo>
                            <a:lnTo>
                              <a:pt x="31" y="164"/>
                            </a:lnTo>
                            <a:lnTo>
                              <a:pt x="31" y="123"/>
                            </a:lnTo>
                            <a:lnTo>
                              <a:pt x="0" y="123"/>
                            </a:lnTo>
                            <a:lnTo>
                              <a:pt x="31" y="82"/>
                            </a:lnTo>
                            <a:lnTo>
                              <a:pt x="63" y="82"/>
                            </a:lnTo>
                            <a:lnTo>
                              <a:pt x="63" y="42"/>
                            </a:lnTo>
                            <a:lnTo>
                              <a:pt x="95" y="42"/>
                            </a:lnTo>
                            <a:lnTo>
                              <a:pt x="95" y="0"/>
                            </a:lnTo>
                            <a:lnTo>
                              <a:pt x="128" y="0"/>
                            </a:lnTo>
                            <a:lnTo>
                              <a:pt x="257" y="82"/>
                            </a:lnTo>
                            <a:lnTo>
                              <a:pt x="385" y="204"/>
                            </a:lnTo>
                            <a:lnTo>
                              <a:pt x="418" y="246"/>
                            </a:lnTo>
                            <a:lnTo>
                              <a:pt x="514" y="370"/>
                            </a:lnTo>
                            <a:lnTo>
                              <a:pt x="610" y="409"/>
                            </a:lnTo>
                            <a:lnTo>
                              <a:pt x="803" y="492"/>
                            </a:lnTo>
                            <a:lnTo>
                              <a:pt x="771" y="614"/>
                            </a:lnTo>
                            <a:lnTo>
                              <a:pt x="771" y="737"/>
                            </a:lnTo>
                            <a:lnTo>
                              <a:pt x="771" y="778"/>
                            </a:lnTo>
                            <a:lnTo>
                              <a:pt x="771" y="820"/>
                            </a:lnTo>
                            <a:lnTo>
                              <a:pt x="706" y="778"/>
                            </a:lnTo>
                            <a:lnTo>
                              <a:pt x="675" y="778"/>
                            </a:lnTo>
                            <a:lnTo>
                              <a:pt x="642" y="778"/>
                            </a:lnTo>
                            <a:lnTo>
                              <a:pt x="578" y="778"/>
                            </a:lnTo>
                            <a:lnTo>
                              <a:pt x="546" y="778"/>
                            </a:lnTo>
                            <a:lnTo>
                              <a:pt x="514" y="778"/>
                            </a:lnTo>
                            <a:lnTo>
                              <a:pt x="481" y="820"/>
                            </a:lnTo>
                            <a:lnTo>
                              <a:pt x="449" y="860"/>
                            </a:lnTo>
                            <a:lnTo>
                              <a:pt x="418" y="860"/>
                            </a:lnTo>
                            <a:lnTo>
                              <a:pt x="385" y="90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90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6" y="2360"/>
                        <a:ext cx="207" cy="1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7" y="13"/>
                          </a:cxn>
                          <a:cxn ang="0">
                            <a:pos x="424" y="114"/>
                          </a:cxn>
                          <a:cxn ang="0">
                            <a:pos x="515" y="122"/>
                          </a:cxn>
                          <a:cxn ang="0">
                            <a:pos x="547" y="154"/>
                          </a:cxn>
                          <a:cxn ang="0">
                            <a:pos x="585" y="154"/>
                          </a:cxn>
                          <a:cxn ang="0">
                            <a:pos x="552" y="202"/>
                          </a:cxn>
                          <a:cxn ang="0">
                            <a:pos x="517" y="202"/>
                          </a:cxn>
                          <a:cxn ang="0">
                            <a:pos x="517" y="239"/>
                          </a:cxn>
                          <a:cxn ang="0">
                            <a:pos x="491" y="247"/>
                          </a:cxn>
                          <a:cxn ang="0">
                            <a:pos x="494" y="279"/>
                          </a:cxn>
                          <a:cxn ang="0">
                            <a:pos x="454" y="279"/>
                          </a:cxn>
                          <a:cxn ang="0">
                            <a:pos x="454" y="330"/>
                          </a:cxn>
                          <a:cxn ang="0">
                            <a:pos x="424" y="364"/>
                          </a:cxn>
                          <a:cxn ang="0">
                            <a:pos x="427" y="480"/>
                          </a:cxn>
                          <a:cxn ang="0">
                            <a:pos x="387" y="480"/>
                          </a:cxn>
                          <a:cxn ang="0">
                            <a:pos x="390" y="322"/>
                          </a:cxn>
                          <a:cxn ang="0">
                            <a:pos x="356" y="322"/>
                          </a:cxn>
                          <a:cxn ang="0">
                            <a:pos x="325" y="364"/>
                          </a:cxn>
                          <a:cxn ang="0">
                            <a:pos x="325" y="405"/>
                          </a:cxn>
                          <a:cxn ang="0">
                            <a:pos x="272" y="447"/>
                          </a:cxn>
                          <a:cxn ang="0">
                            <a:pos x="30" y="447"/>
                          </a:cxn>
                          <a:cxn ang="0">
                            <a:pos x="0" y="397"/>
                          </a:cxn>
                          <a:cxn ang="0">
                            <a:pos x="0" y="355"/>
                          </a:cxn>
                          <a:cxn ang="0">
                            <a:pos x="70" y="279"/>
                          </a:cxn>
                          <a:cxn ang="0">
                            <a:pos x="101" y="192"/>
                          </a:cxn>
                          <a:cxn ang="0">
                            <a:pos x="101" y="67"/>
                          </a:cxn>
                          <a:cxn ang="0">
                            <a:pos x="128" y="38"/>
                          </a:cxn>
                          <a:cxn ang="0">
                            <a:pos x="168" y="34"/>
                          </a:cxn>
                          <a:cxn ang="0">
                            <a:pos x="198" y="18"/>
                          </a:cxn>
                          <a:cxn ang="0">
                            <a:pos x="208" y="0"/>
                          </a:cxn>
                          <a:cxn ang="0">
                            <a:pos x="226" y="0"/>
                          </a:cxn>
                          <a:cxn ang="0">
                            <a:pos x="228" y="10"/>
                          </a:cxn>
                          <a:cxn ang="0">
                            <a:pos x="251" y="26"/>
                          </a:cxn>
                          <a:cxn ang="0">
                            <a:pos x="272" y="34"/>
                          </a:cxn>
                          <a:cxn ang="0">
                            <a:pos x="310" y="38"/>
                          </a:cxn>
                          <a:cxn ang="0">
                            <a:pos x="335" y="26"/>
                          </a:cxn>
                          <a:cxn ang="0">
                            <a:pos x="370" y="13"/>
                          </a:cxn>
                          <a:cxn ang="0">
                            <a:pos x="400" y="10"/>
                          </a:cxn>
                          <a:cxn ang="0">
                            <a:pos x="417" y="4"/>
                          </a:cxn>
                          <a:cxn ang="0">
                            <a:pos x="417" y="13"/>
                          </a:cxn>
                        </a:cxnLst>
                        <a:rect l="0" t="0" r="r" b="b"/>
                        <a:pathLst>
                          <a:path w="585" h="480">
                            <a:moveTo>
                              <a:pt x="417" y="13"/>
                            </a:moveTo>
                            <a:lnTo>
                              <a:pt x="424" y="114"/>
                            </a:lnTo>
                            <a:lnTo>
                              <a:pt x="515" y="122"/>
                            </a:lnTo>
                            <a:lnTo>
                              <a:pt x="547" y="154"/>
                            </a:lnTo>
                            <a:lnTo>
                              <a:pt x="585" y="154"/>
                            </a:lnTo>
                            <a:lnTo>
                              <a:pt x="552" y="202"/>
                            </a:lnTo>
                            <a:lnTo>
                              <a:pt x="517" y="202"/>
                            </a:lnTo>
                            <a:lnTo>
                              <a:pt x="517" y="239"/>
                            </a:lnTo>
                            <a:lnTo>
                              <a:pt x="491" y="247"/>
                            </a:lnTo>
                            <a:lnTo>
                              <a:pt x="494" y="279"/>
                            </a:lnTo>
                            <a:lnTo>
                              <a:pt x="454" y="279"/>
                            </a:lnTo>
                            <a:lnTo>
                              <a:pt x="454" y="330"/>
                            </a:lnTo>
                            <a:lnTo>
                              <a:pt x="424" y="364"/>
                            </a:lnTo>
                            <a:lnTo>
                              <a:pt x="427" y="480"/>
                            </a:lnTo>
                            <a:lnTo>
                              <a:pt x="387" y="480"/>
                            </a:lnTo>
                            <a:lnTo>
                              <a:pt x="390" y="322"/>
                            </a:lnTo>
                            <a:lnTo>
                              <a:pt x="356" y="322"/>
                            </a:lnTo>
                            <a:lnTo>
                              <a:pt x="325" y="364"/>
                            </a:lnTo>
                            <a:lnTo>
                              <a:pt x="325" y="405"/>
                            </a:lnTo>
                            <a:lnTo>
                              <a:pt x="272" y="447"/>
                            </a:lnTo>
                            <a:lnTo>
                              <a:pt x="30" y="447"/>
                            </a:lnTo>
                            <a:lnTo>
                              <a:pt x="0" y="397"/>
                            </a:lnTo>
                            <a:lnTo>
                              <a:pt x="0" y="355"/>
                            </a:lnTo>
                            <a:lnTo>
                              <a:pt x="70" y="279"/>
                            </a:lnTo>
                            <a:lnTo>
                              <a:pt x="101" y="192"/>
                            </a:lnTo>
                            <a:lnTo>
                              <a:pt x="101" y="67"/>
                            </a:lnTo>
                            <a:lnTo>
                              <a:pt x="128" y="38"/>
                            </a:lnTo>
                            <a:lnTo>
                              <a:pt x="168" y="34"/>
                            </a:lnTo>
                            <a:lnTo>
                              <a:pt x="198" y="18"/>
                            </a:lnTo>
                            <a:lnTo>
                              <a:pt x="208" y="0"/>
                            </a:lnTo>
                            <a:lnTo>
                              <a:pt x="226" y="0"/>
                            </a:lnTo>
                            <a:lnTo>
                              <a:pt x="228" y="10"/>
                            </a:lnTo>
                            <a:lnTo>
                              <a:pt x="251" y="26"/>
                            </a:lnTo>
                            <a:lnTo>
                              <a:pt x="272" y="34"/>
                            </a:lnTo>
                            <a:lnTo>
                              <a:pt x="310" y="38"/>
                            </a:lnTo>
                            <a:lnTo>
                              <a:pt x="335" y="26"/>
                            </a:lnTo>
                            <a:lnTo>
                              <a:pt x="370" y="13"/>
                            </a:lnTo>
                            <a:lnTo>
                              <a:pt x="400" y="10"/>
                            </a:lnTo>
                            <a:lnTo>
                              <a:pt x="417" y="4"/>
                            </a:lnTo>
                            <a:lnTo>
                              <a:pt x="417" y="13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</p:grpSp>
                <p:grpSp>
                  <p:nvGrpSpPr>
                    <p:cNvPr id="10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1737"/>
                      <a:ext cx="1014" cy="883"/>
                      <a:chOff x="1308" y="1737"/>
                      <a:chExt cx="1014" cy="883"/>
                    </a:xfrm>
                    <a:grpFill/>
                  </p:grpSpPr>
                  <p:sp>
                    <p:nvSpPr>
                      <p:cNvPr id="159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4" y="1949"/>
                        <a:ext cx="148" cy="16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9" y="205"/>
                          </a:cxn>
                          <a:cxn ang="0">
                            <a:pos x="419" y="286"/>
                          </a:cxn>
                          <a:cxn ang="0">
                            <a:pos x="387" y="286"/>
                          </a:cxn>
                          <a:cxn ang="0">
                            <a:pos x="387" y="327"/>
                          </a:cxn>
                          <a:cxn ang="0">
                            <a:pos x="387" y="368"/>
                          </a:cxn>
                          <a:cxn ang="0">
                            <a:pos x="355" y="409"/>
                          </a:cxn>
                          <a:cxn ang="0">
                            <a:pos x="355" y="450"/>
                          </a:cxn>
                          <a:cxn ang="0">
                            <a:pos x="355" y="532"/>
                          </a:cxn>
                          <a:cxn ang="0">
                            <a:pos x="355" y="572"/>
                          </a:cxn>
                          <a:cxn ang="0">
                            <a:pos x="322" y="572"/>
                          </a:cxn>
                          <a:cxn ang="0">
                            <a:pos x="322" y="613"/>
                          </a:cxn>
                          <a:cxn ang="0">
                            <a:pos x="290" y="655"/>
                          </a:cxn>
                          <a:cxn ang="0">
                            <a:pos x="322" y="655"/>
                          </a:cxn>
                          <a:cxn ang="0">
                            <a:pos x="258" y="613"/>
                          </a:cxn>
                          <a:cxn ang="0">
                            <a:pos x="226" y="572"/>
                          </a:cxn>
                          <a:cxn ang="0">
                            <a:pos x="194" y="572"/>
                          </a:cxn>
                          <a:cxn ang="0">
                            <a:pos x="161" y="532"/>
                          </a:cxn>
                          <a:cxn ang="0">
                            <a:pos x="130" y="491"/>
                          </a:cxn>
                          <a:cxn ang="0">
                            <a:pos x="98" y="491"/>
                          </a:cxn>
                          <a:cxn ang="0">
                            <a:pos x="65" y="450"/>
                          </a:cxn>
                          <a:cxn ang="0">
                            <a:pos x="33" y="450"/>
                          </a:cxn>
                          <a:cxn ang="0">
                            <a:pos x="0" y="409"/>
                          </a:cxn>
                          <a:cxn ang="0">
                            <a:pos x="0" y="368"/>
                          </a:cxn>
                          <a:cxn ang="0">
                            <a:pos x="33" y="368"/>
                          </a:cxn>
                          <a:cxn ang="0">
                            <a:pos x="33" y="327"/>
                          </a:cxn>
                          <a:cxn ang="0">
                            <a:pos x="33" y="286"/>
                          </a:cxn>
                          <a:cxn ang="0">
                            <a:pos x="0" y="244"/>
                          </a:cxn>
                          <a:cxn ang="0">
                            <a:pos x="33" y="205"/>
                          </a:cxn>
                          <a:cxn ang="0">
                            <a:pos x="33" y="163"/>
                          </a:cxn>
                          <a:cxn ang="0">
                            <a:pos x="65" y="123"/>
                          </a:cxn>
                          <a:cxn ang="0">
                            <a:pos x="98" y="123"/>
                          </a:cxn>
                          <a:cxn ang="0">
                            <a:pos x="98" y="81"/>
                          </a:cxn>
                          <a:cxn ang="0">
                            <a:pos x="130" y="81"/>
                          </a:cxn>
                          <a:cxn ang="0">
                            <a:pos x="130" y="40"/>
                          </a:cxn>
                          <a:cxn ang="0">
                            <a:pos x="130" y="0"/>
                          </a:cxn>
                          <a:cxn ang="0">
                            <a:pos x="322" y="123"/>
                          </a:cxn>
                          <a:cxn ang="0">
                            <a:pos x="387" y="205"/>
                          </a:cxn>
                          <a:cxn ang="0">
                            <a:pos x="419" y="205"/>
                          </a:cxn>
                        </a:cxnLst>
                        <a:rect l="0" t="0" r="r" b="b"/>
                        <a:pathLst>
                          <a:path w="419" h="655">
                            <a:moveTo>
                              <a:pt x="419" y="205"/>
                            </a:moveTo>
                            <a:lnTo>
                              <a:pt x="419" y="286"/>
                            </a:lnTo>
                            <a:lnTo>
                              <a:pt x="387" y="286"/>
                            </a:lnTo>
                            <a:lnTo>
                              <a:pt x="387" y="327"/>
                            </a:lnTo>
                            <a:lnTo>
                              <a:pt x="387" y="368"/>
                            </a:lnTo>
                            <a:lnTo>
                              <a:pt x="355" y="409"/>
                            </a:lnTo>
                            <a:lnTo>
                              <a:pt x="355" y="450"/>
                            </a:lnTo>
                            <a:lnTo>
                              <a:pt x="355" y="532"/>
                            </a:lnTo>
                            <a:lnTo>
                              <a:pt x="355" y="572"/>
                            </a:lnTo>
                            <a:lnTo>
                              <a:pt x="322" y="572"/>
                            </a:lnTo>
                            <a:lnTo>
                              <a:pt x="322" y="613"/>
                            </a:lnTo>
                            <a:lnTo>
                              <a:pt x="290" y="655"/>
                            </a:lnTo>
                            <a:lnTo>
                              <a:pt x="322" y="655"/>
                            </a:lnTo>
                            <a:lnTo>
                              <a:pt x="258" y="613"/>
                            </a:lnTo>
                            <a:lnTo>
                              <a:pt x="226" y="572"/>
                            </a:lnTo>
                            <a:lnTo>
                              <a:pt x="194" y="572"/>
                            </a:lnTo>
                            <a:lnTo>
                              <a:pt x="161" y="532"/>
                            </a:lnTo>
                            <a:lnTo>
                              <a:pt x="130" y="491"/>
                            </a:lnTo>
                            <a:lnTo>
                              <a:pt x="98" y="491"/>
                            </a:lnTo>
                            <a:lnTo>
                              <a:pt x="65" y="450"/>
                            </a:lnTo>
                            <a:lnTo>
                              <a:pt x="33" y="450"/>
                            </a:lnTo>
                            <a:lnTo>
                              <a:pt x="0" y="409"/>
                            </a:lnTo>
                            <a:lnTo>
                              <a:pt x="0" y="368"/>
                            </a:lnTo>
                            <a:lnTo>
                              <a:pt x="33" y="368"/>
                            </a:lnTo>
                            <a:lnTo>
                              <a:pt x="33" y="327"/>
                            </a:lnTo>
                            <a:lnTo>
                              <a:pt x="33" y="286"/>
                            </a:lnTo>
                            <a:lnTo>
                              <a:pt x="0" y="244"/>
                            </a:lnTo>
                            <a:lnTo>
                              <a:pt x="33" y="205"/>
                            </a:lnTo>
                            <a:lnTo>
                              <a:pt x="33" y="163"/>
                            </a:lnTo>
                            <a:lnTo>
                              <a:pt x="65" y="123"/>
                            </a:lnTo>
                            <a:lnTo>
                              <a:pt x="98" y="123"/>
                            </a:lnTo>
                            <a:lnTo>
                              <a:pt x="98" y="81"/>
                            </a:lnTo>
                            <a:lnTo>
                              <a:pt x="130" y="81"/>
                            </a:lnTo>
                            <a:lnTo>
                              <a:pt x="130" y="40"/>
                            </a:lnTo>
                            <a:lnTo>
                              <a:pt x="130" y="0"/>
                            </a:lnTo>
                            <a:lnTo>
                              <a:pt x="322" y="123"/>
                            </a:lnTo>
                            <a:lnTo>
                              <a:pt x="387" y="205"/>
                            </a:lnTo>
                            <a:lnTo>
                              <a:pt x="419" y="20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0" name="Freeform 2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6" y="1758"/>
                        <a:ext cx="205" cy="2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78" y="450"/>
                          </a:cxn>
                          <a:cxn ang="0">
                            <a:pos x="545" y="492"/>
                          </a:cxn>
                          <a:cxn ang="0">
                            <a:pos x="514" y="534"/>
                          </a:cxn>
                          <a:cxn ang="0">
                            <a:pos x="450" y="615"/>
                          </a:cxn>
                          <a:cxn ang="0">
                            <a:pos x="417" y="615"/>
                          </a:cxn>
                          <a:cxn ang="0">
                            <a:pos x="385" y="655"/>
                          </a:cxn>
                          <a:cxn ang="0">
                            <a:pos x="321" y="697"/>
                          </a:cxn>
                          <a:cxn ang="0">
                            <a:pos x="288" y="738"/>
                          </a:cxn>
                          <a:cxn ang="0">
                            <a:pos x="257" y="738"/>
                          </a:cxn>
                          <a:cxn ang="0">
                            <a:pos x="224" y="778"/>
                          </a:cxn>
                          <a:cxn ang="0">
                            <a:pos x="224" y="820"/>
                          </a:cxn>
                          <a:cxn ang="0">
                            <a:pos x="160" y="901"/>
                          </a:cxn>
                          <a:cxn ang="0">
                            <a:pos x="160" y="861"/>
                          </a:cxn>
                          <a:cxn ang="0">
                            <a:pos x="128" y="820"/>
                          </a:cxn>
                          <a:cxn ang="0">
                            <a:pos x="96" y="820"/>
                          </a:cxn>
                          <a:cxn ang="0">
                            <a:pos x="64" y="820"/>
                          </a:cxn>
                          <a:cxn ang="0">
                            <a:pos x="31" y="820"/>
                          </a:cxn>
                          <a:cxn ang="0">
                            <a:pos x="0" y="820"/>
                          </a:cxn>
                          <a:cxn ang="0">
                            <a:pos x="31" y="738"/>
                          </a:cxn>
                          <a:cxn ang="0">
                            <a:pos x="64" y="697"/>
                          </a:cxn>
                          <a:cxn ang="0">
                            <a:pos x="96" y="655"/>
                          </a:cxn>
                          <a:cxn ang="0">
                            <a:pos x="96" y="615"/>
                          </a:cxn>
                          <a:cxn ang="0">
                            <a:pos x="128" y="573"/>
                          </a:cxn>
                          <a:cxn ang="0">
                            <a:pos x="160" y="534"/>
                          </a:cxn>
                          <a:cxn ang="0">
                            <a:pos x="160" y="492"/>
                          </a:cxn>
                          <a:cxn ang="0">
                            <a:pos x="160" y="450"/>
                          </a:cxn>
                          <a:cxn ang="0">
                            <a:pos x="160" y="410"/>
                          </a:cxn>
                          <a:cxn ang="0">
                            <a:pos x="160" y="369"/>
                          </a:cxn>
                          <a:cxn ang="0">
                            <a:pos x="192" y="328"/>
                          </a:cxn>
                          <a:cxn ang="0">
                            <a:pos x="192" y="287"/>
                          </a:cxn>
                          <a:cxn ang="0">
                            <a:pos x="224" y="287"/>
                          </a:cxn>
                          <a:cxn ang="0">
                            <a:pos x="224" y="245"/>
                          </a:cxn>
                          <a:cxn ang="0">
                            <a:pos x="224" y="206"/>
                          </a:cxn>
                          <a:cxn ang="0">
                            <a:pos x="257" y="164"/>
                          </a:cxn>
                          <a:cxn ang="0">
                            <a:pos x="288" y="164"/>
                          </a:cxn>
                          <a:cxn ang="0">
                            <a:pos x="288" y="123"/>
                          </a:cxn>
                          <a:cxn ang="0">
                            <a:pos x="321" y="82"/>
                          </a:cxn>
                          <a:cxn ang="0">
                            <a:pos x="354" y="42"/>
                          </a:cxn>
                          <a:cxn ang="0">
                            <a:pos x="354" y="0"/>
                          </a:cxn>
                          <a:cxn ang="0">
                            <a:pos x="354" y="82"/>
                          </a:cxn>
                          <a:cxn ang="0">
                            <a:pos x="354" y="123"/>
                          </a:cxn>
                          <a:cxn ang="0">
                            <a:pos x="385" y="164"/>
                          </a:cxn>
                          <a:cxn ang="0">
                            <a:pos x="417" y="245"/>
                          </a:cxn>
                          <a:cxn ang="0">
                            <a:pos x="450" y="287"/>
                          </a:cxn>
                          <a:cxn ang="0">
                            <a:pos x="482" y="328"/>
                          </a:cxn>
                          <a:cxn ang="0">
                            <a:pos x="514" y="369"/>
                          </a:cxn>
                          <a:cxn ang="0">
                            <a:pos x="514" y="410"/>
                          </a:cxn>
                          <a:cxn ang="0">
                            <a:pos x="545" y="410"/>
                          </a:cxn>
                          <a:cxn ang="0">
                            <a:pos x="578" y="410"/>
                          </a:cxn>
                          <a:cxn ang="0">
                            <a:pos x="578" y="450"/>
                          </a:cxn>
                        </a:cxnLst>
                        <a:rect l="0" t="0" r="r" b="b"/>
                        <a:pathLst>
                          <a:path w="578" h="901">
                            <a:moveTo>
                              <a:pt x="578" y="450"/>
                            </a:moveTo>
                            <a:lnTo>
                              <a:pt x="545" y="492"/>
                            </a:lnTo>
                            <a:lnTo>
                              <a:pt x="514" y="534"/>
                            </a:lnTo>
                            <a:lnTo>
                              <a:pt x="450" y="615"/>
                            </a:lnTo>
                            <a:lnTo>
                              <a:pt x="417" y="615"/>
                            </a:lnTo>
                            <a:lnTo>
                              <a:pt x="385" y="655"/>
                            </a:lnTo>
                            <a:lnTo>
                              <a:pt x="321" y="697"/>
                            </a:lnTo>
                            <a:lnTo>
                              <a:pt x="288" y="738"/>
                            </a:lnTo>
                            <a:lnTo>
                              <a:pt x="257" y="738"/>
                            </a:lnTo>
                            <a:lnTo>
                              <a:pt x="224" y="778"/>
                            </a:lnTo>
                            <a:lnTo>
                              <a:pt x="224" y="820"/>
                            </a:lnTo>
                            <a:lnTo>
                              <a:pt x="160" y="901"/>
                            </a:lnTo>
                            <a:lnTo>
                              <a:pt x="160" y="861"/>
                            </a:lnTo>
                            <a:lnTo>
                              <a:pt x="128" y="820"/>
                            </a:lnTo>
                            <a:lnTo>
                              <a:pt x="96" y="820"/>
                            </a:lnTo>
                            <a:lnTo>
                              <a:pt x="64" y="820"/>
                            </a:lnTo>
                            <a:lnTo>
                              <a:pt x="31" y="820"/>
                            </a:lnTo>
                            <a:lnTo>
                              <a:pt x="0" y="820"/>
                            </a:lnTo>
                            <a:lnTo>
                              <a:pt x="31" y="738"/>
                            </a:lnTo>
                            <a:lnTo>
                              <a:pt x="64" y="697"/>
                            </a:lnTo>
                            <a:lnTo>
                              <a:pt x="96" y="655"/>
                            </a:lnTo>
                            <a:lnTo>
                              <a:pt x="96" y="615"/>
                            </a:lnTo>
                            <a:lnTo>
                              <a:pt x="128" y="573"/>
                            </a:lnTo>
                            <a:lnTo>
                              <a:pt x="160" y="534"/>
                            </a:lnTo>
                            <a:lnTo>
                              <a:pt x="160" y="492"/>
                            </a:lnTo>
                            <a:lnTo>
                              <a:pt x="160" y="450"/>
                            </a:lnTo>
                            <a:lnTo>
                              <a:pt x="160" y="410"/>
                            </a:lnTo>
                            <a:lnTo>
                              <a:pt x="160" y="369"/>
                            </a:lnTo>
                            <a:lnTo>
                              <a:pt x="192" y="328"/>
                            </a:lnTo>
                            <a:lnTo>
                              <a:pt x="192" y="287"/>
                            </a:lnTo>
                            <a:lnTo>
                              <a:pt x="224" y="287"/>
                            </a:lnTo>
                            <a:lnTo>
                              <a:pt x="224" y="245"/>
                            </a:lnTo>
                            <a:lnTo>
                              <a:pt x="224" y="206"/>
                            </a:lnTo>
                            <a:lnTo>
                              <a:pt x="257" y="164"/>
                            </a:lnTo>
                            <a:lnTo>
                              <a:pt x="288" y="164"/>
                            </a:lnTo>
                            <a:lnTo>
                              <a:pt x="288" y="123"/>
                            </a:lnTo>
                            <a:lnTo>
                              <a:pt x="321" y="82"/>
                            </a:lnTo>
                            <a:lnTo>
                              <a:pt x="354" y="42"/>
                            </a:lnTo>
                            <a:lnTo>
                              <a:pt x="354" y="0"/>
                            </a:lnTo>
                            <a:lnTo>
                              <a:pt x="354" y="82"/>
                            </a:lnTo>
                            <a:lnTo>
                              <a:pt x="354" y="123"/>
                            </a:lnTo>
                            <a:lnTo>
                              <a:pt x="385" y="164"/>
                            </a:lnTo>
                            <a:lnTo>
                              <a:pt x="417" y="245"/>
                            </a:lnTo>
                            <a:lnTo>
                              <a:pt x="450" y="287"/>
                            </a:lnTo>
                            <a:lnTo>
                              <a:pt x="482" y="328"/>
                            </a:lnTo>
                            <a:lnTo>
                              <a:pt x="514" y="369"/>
                            </a:lnTo>
                            <a:lnTo>
                              <a:pt x="514" y="410"/>
                            </a:lnTo>
                            <a:lnTo>
                              <a:pt x="545" y="410"/>
                            </a:lnTo>
                            <a:lnTo>
                              <a:pt x="578" y="410"/>
                            </a:lnTo>
                            <a:lnTo>
                              <a:pt x="578" y="45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1" name="Freeform 2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4" y="1979"/>
                        <a:ext cx="79" cy="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5" y="245"/>
                          </a:cxn>
                          <a:cxn ang="0">
                            <a:pos x="225" y="286"/>
                          </a:cxn>
                          <a:cxn ang="0">
                            <a:pos x="193" y="286"/>
                          </a:cxn>
                          <a:cxn ang="0">
                            <a:pos x="161" y="286"/>
                          </a:cxn>
                          <a:cxn ang="0">
                            <a:pos x="128" y="286"/>
                          </a:cxn>
                          <a:cxn ang="0">
                            <a:pos x="97" y="286"/>
                          </a:cxn>
                          <a:cxn ang="0">
                            <a:pos x="64" y="286"/>
                          </a:cxn>
                          <a:cxn ang="0">
                            <a:pos x="64" y="245"/>
                          </a:cxn>
                          <a:cxn ang="0">
                            <a:pos x="33" y="205"/>
                          </a:cxn>
                          <a:cxn ang="0">
                            <a:pos x="33" y="164"/>
                          </a:cxn>
                          <a:cxn ang="0">
                            <a:pos x="33" y="122"/>
                          </a:cxn>
                          <a:cxn ang="0">
                            <a:pos x="33" y="83"/>
                          </a:cxn>
                          <a:cxn ang="0">
                            <a:pos x="0" y="41"/>
                          </a:cxn>
                          <a:cxn ang="0">
                            <a:pos x="0" y="0"/>
                          </a:cxn>
                          <a:cxn ang="0">
                            <a:pos x="33" y="0"/>
                          </a:cxn>
                          <a:cxn ang="0">
                            <a:pos x="64" y="41"/>
                          </a:cxn>
                          <a:cxn ang="0">
                            <a:pos x="97" y="41"/>
                          </a:cxn>
                          <a:cxn ang="0">
                            <a:pos x="97" y="83"/>
                          </a:cxn>
                          <a:cxn ang="0">
                            <a:pos x="128" y="83"/>
                          </a:cxn>
                          <a:cxn ang="0">
                            <a:pos x="128" y="122"/>
                          </a:cxn>
                          <a:cxn ang="0">
                            <a:pos x="161" y="122"/>
                          </a:cxn>
                          <a:cxn ang="0">
                            <a:pos x="161" y="164"/>
                          </a:cxn>
                          <a:cxn ang="0">
                            <a:pos x="193" y="205"/>
                          </a:cxn>
                          <a:cxn ang="0">
                            <a:pos x="225" y="205"/>
                          </a:cxn>
                          <a:cxn ang="0">
                            <a:pos x="225" y="245"/>
                          </a:cxn>
                        </a:cxnLst>
                        <a:rect l="0" t="0" r="r" b="b"/>
                        <a:pathLst>
                          <a:path w="225" h="286">
                            <a:moveTo>
                              <a:pt x="225" y="245"/>
                            </a:moveTo>
                            <a:lnTo>
                              <a:pt x="225" y="286"/>
                            </a:lnTo>
                            <a:lnTo>
                              <a:pt x="193" y="286"/>
                            </a:lnTo>
                            <a:lnTo>
                              <a:pt x="161" y="286"/>
                            </a:lnTo>
                            <a:lnTo>
                              <a:pt x="128" y="286"/>
                            </a:lnTo>
                            <a:lnTo>
                              <a:pt x="97" y="286"/>
                            </a:lnTo>
                            <a:lnTo>
                              <a:pt x="64" y="286"/>
                            </a:lnTo>
                            <a:lnTo>
                              <a:pt x="64" y="245"/>
                            </a:lnTo>
                            <a:lnTo>
                              <a:pt x="33" y="205"/>
                            </a:lnTo>
                            <a:lnTo>
                              <a:pt x="33" y="164"/>
                            </a:lnTo>
                            <a:lnTo>
                              <a:pt x="33" y="122"/>
                            </a:lnTo>
                            <a:lnTo>
                              <a:pt x="33" y="83"/>
                            </a:lnTo>
                            <a:lnTo>
                              <a:pt x="0" y="41"/>
                            </a:lnTo>
                            <a:lnTo>
                              <a:pt x="0" y="0"/>
                            </a:lnTo>
                            <a:lnTo>
                              <a:pt x="33" y="0"/>
                            </a:lnTo>
                            <a:lnTo>
                              <a:pt x="64" y="41"/>
                            </a:lnTo>
                            <a:lnTo>
                              <a:pt x="97" y="41"/>
                            </a:lnTo>
                            <a:lnTo>
                              <a:pt x="97" y="83"/>
                            </a:lnTo>
                            <a:lnTo>
                              <a:pt x="128" y="83"/>
                            </a:lnTo>
                            <a:lnTo>
                              <a:pt x="128" y="122"/>
                            </a:lnTo>
                            <a:lnTo>
                              <a:pt x="161" y="122"/>
                            </a:lnTo>
                            <a:lnTo>
                              <a:pt x="161" y="164"/>
                            </a:lnTo>
                            <a:lnTo>
                              <a:pt x="193" y="205"/>
                            </a:lnTo>
                            <a:lnTo>
                              <a:pt x="225" y="205"/>
                            </a:lnTo>
                            <a:lnTo>
                              <a:pt x="225" y="24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2" name="Freeform 2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7" y="1737"/>
                        <a:ext cx="182" cy="2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1" y="736"/>
                          </a:cxn>
                          <a:cxn ang="0">
                            <a:pos x="321" y="696"/>
                          </a:cxn>
                          <a:cxn ang="0">
                            <a:pos x="321" y="655"/>
                          </a:cxn>
                          <a:cxn ang="0">
                            <a:pos x="353" y="655"/>
                          </a:cxn>
                          <a:cxn ang="0">
                            <a:pos x="353" y="615"/>
                          </a:cxn>
                          <a:cxn ang="0">
                            <a:pos x="385" y="573"/>
                          </a:cxn>
                          <a:cxn ang="0">
                            <a:pos x="385" y="531"/>
                          </a:cxn>
                          <a:cxn ang="0">
                            <a:pos x="353" y="492"/>
                          </a:cxn>
                          <a:cxn ang="0">
                            <a:pos x="321" y="492"/>
                          </a:cxn>
                          <a:cxn ang="0">
                            <a:pos x="321" y="531"/>
                          </a:cxn>
                          <a:cxn ang="0">
                            <a:pos x="288" y="531"/>
                          </a:cxn>
                          <a:cxn ang="0">
                            <a:pos x="257" y="531"/>
                          </a:cxn>
                          <a:cxn ang="0">
                            <a:pos x="224" y="531"/>
                          </a:cxn>
                          <a:cxn ang="0">
                            <a:pos x="224" y="573"/>
                          </a:cxn>
                          <a:cxn ang="0">
                            <a:pos x="192" y="573"/>
                          </a:cxn>
                          <a:cxn ang="0">
                            <a:pos x="160" y="615"/>
                          </a:cxn>
                          <a:cxn ang="0">
                            <a:pos x="128" y="573"/>
                          </a:cxn>
                          <a:cxn ang="0">
                            <a:pos x="96" y="573"/>
                          </a:cxn>
                          <a:cxn ang="0">
                            <a:pos x="96" y="531"/>
                          </a:cxn>
                          <a:cxn ang="0">
                            <a:pos x="63" y="531"/>
                          </a:cxn>
                          <a:cxn ang="0">
                            <a:pos x="63" y="492"/>
                          </a:cxn>
                          <a:cxn ang="0">
                            <a:pos x="31" y="492"/>
                          </a:cxn>
                          <a:cxn ang="0">
                            <a:pos x="0" y="492"/>
                          </a:cxn>
                          <a:cxn ang="0">
                            <a:pos x="31" y="450"/>
                          </a:cxn>
                          <a:cxn ang="0">
                            <a:pos x="63" y="409"/>
                          </a:cxn>
                          <a:cxn ang="0">
                            <a:pos x="96" y="368"/>
                          </a:cxn>
                          <a:cxn ang="0">
                            <a:pos x="128" y="368"/>
                          </a:cxn>
                          <a:cxn ang="0">
                            <a:pos x="160" y="368"/>
                          </a:cxn>
                          <a:cxn ang="0">
                            <a:pos x="160" y="327"/>
                          </a:cxn>
                          <a:cxn ang="0">
                            <a:pos x="192" y="327"/>
                          </a:cxn>
                          <a:cxn ang="0">
                            <a:pos x="224" y="287"/>
                          </a:cxn>
                          <a:cxn ang="0">
                            <a:pos x="257" y="287"/>
                          </a:cxn>
                          <a:cxn ang="0">
                            <a:pos x="288" y="245"/>
                          </a:cxn>
                          <a:cxn ang="0">
                            <a:pos x="288" y="204"/>
                          </a:cxn>
                          <a:cxn ang="0">
                            <a:pos x="321" y="164"/>
                          </a:cxn>
                          <a:cxn ang="0">
                            <a:pos x="353" y="123"/>
                          </a:cxn>
                          <a:cxn ang="0">
                            <a:pos x="385" y="123"/>
                          </a:cxn>
                          <a:cxn ang="0">
                            <a:pos x="417" y="81"/>
                          </a:cxn>
                          <a:cxn ang="0">
                            <a:pos x="450" y="40"/>
                          </a:cxn>
                          <a:cxn ang="0">
                            <a:pos x="450" y="0"/>
                          </a:cxn>
                          <a:cxn ang="0">
                            <a:pos x="450" y="40"/>
                          </a:cxn>
                          <a:cxn ang="0">
                            <a:pos x="481" y="40"/>
                          </a:cxn>
                          <a:cxn ang="0">
                            <a:pos x="514" y="40"/>
                          </a:cxn>
                          <a:cxn ang="0">
                            <a:pos x="481" y="492"/>
                          </a:cxn>
                          <a:cxn ang="0">
                            <a:pos x="481" y="531"/>
                          </a:cxn>
                          <a:cxn ang="0">
                            <a:pos x="450" y="696"/>
                          </a:cxn>
                          <a:cxn ang="0">
                            <a:pos x="450" y="736"/>
                          </a:cxn>
                          <a:cxn ang="0">
                            <a:pos x="417" y="736"/>
                          </a:cxn>
                          <a:cxn ang="0">
                            <a:pos x="417" y="778"/>
                          </a:cxn>
                          <a:cxn ang="0">
                            <a:pos x="417" y="820"/>
                          </a:cxn>
                          <a:cxn ang="0">
                            <a:pos x="353" y="736"/>
                          </a:cxn>
                          <a:cxn ang="0">
                            <a:pos x="321" y="736"/>
                          </a:cxn>
                        </a:cxnLst>
                        <a:rect l="0" t="0" r="r" b="b"/>
                        <a:pathLst>
                          <a:path w="514" h="820">
                            <a:moveTo>
                              <a:pt x="321" y="736"/>
                            </a:moveTo>
                            <a:lnTo>
                              <a:pt x="321" y="696"/>
                            </a:lnTo>
                            <a:lnTo>
                              <a:pt x="321" y="655"/>
                            </a:lnTo>
                            <a:lnTo>
                              <a:pt x="353" y="655"/>
                            </a:lnTo>
                            <a:lnTo>
                              <a:pt x="353" y="615"/>
                            </a:lnTo>
                            <a:lnTo>
                              <a:pt x="385" y="573"/>
                            </a:lnTo>
                            <a:lnTo>
                              <a:pt x="385" y="531"/>
                            </a:lnTo>
                            <a:lnTo>
                              <a:pt x="353" y="492"/>
                            </a:lnTo>
                            <a:lnTo>
                              <a:pt x="321" y="492"/>
                            </a:lnTo>
                            <a:lnTo>
                              <a:pt x="321" y="531"/>
                            </a:lnTo>
                            <a:lnTo>
                              <a:pt x="288" y="531"/>
                            </a:lnTo>
                            <a:lnTo>
                              <a:pt x="257" y="531"/>
                            </a:lnTo>
                            <a:lnTo>
                              <a:pt x="224" y="531"/>
                            </a:lnTo>
                            <a:lnTo>
                              <a:pt x="224" y="573"/>
                            </a:lnTo>
                            <a:lnTo>
                              <a:pt x="192" y="573"/>
                            </a:lnTo>
                            <a:lnTo>
                              <a:pt x="160" y="615"/>
                            </a:lnTo>
                            <a:lnTo>
                              <a:pt x="128" y="573"/>
                            </a:lnTo>
                            <a:lnTo>
                              <a:pt x="96" y="573"/>
                            </a:lnTo>
                            <a:lnTo>
                              <a:pt x="96" y="531"/>
                            </a:lnTo>
                            <a:lnTo>
                              <a:pt x="63" y="531"/>
                            </a:lnTo>
                            <a:lnTo>
                              <a:pt x="63" y="492"/>
                            </a:lnTo>
                            <a:lnTo>
                              <a:pt x="31" y="492"/>
                            </a:lnTo>
                            <a:lnTo>
                              <a:pt x="0" y="492"/>
                            </a:lnTo>
                            <a:lnTo>
                              <a:pt x="31" y="450"/>
                            </a:lnTo>
                            <a:lnTo>
                              <a:pt x="63" y="409"/>
                            </a:lnTo>
                            <a:lnTo>
                              <a:pt x="96" y="368"/>
                            </a:lnTo>
                            <a:lnTo>
                              <a:pt x="128" y="368"/>
                            </a:lnTo>
                            <a:lnTo>
                              <a:pt x="160" y="368"/>
                            </a:lnTo>
                            <a:lnTo>
                              <a:pt x="160" y="327"/>
                            </a:lnTo>
                            <a:lnTo>
                              <a:pt x="192" y="327"/>
                            </a:lnTo>
                            <a:lnTo>
                              <a:pt x="224" y="287"/>
                            </a:lnTo>
                            <a:lnTo>
                              <a:pt x="257" y="287"/>
                            </a:lnTo>
                            <a:lnTo>
                              <a:pt x="288" y="245"/>
                            </a:lnTo>
                            <a:lnTo>
                              <a:pt x="288" y="204"/>
                            </a:lnTo>
                            <a:lnTo>
                              <a:pt x="321" y="164"/>
                            </a:lnTo>
                            <a:lnTo>
                              <a:pt x="353" y="123"/>
                            </a:lnTo>
                            <a:lnTo>
                              <a:pt x="385" y="123"/>
                            </a:lnTo>
                            <a:lnTo>
                              <a:pt x="417" y="81"/>
                            </a:lnTo>
                            <a:lnTo>
                              <a:pt x="450" y="40"/>
                            </a:lnTo>
                            <a:lnTo>
                              <a:pt x="450" y="0"/>
                            </a:lnTo>
                            <a:lnTo>
                              <a:pt x="450" y="40"/>
                            </a:lnTo>
                            <a:lnTo>
                              <a:pt x="481" y="40"/>
                            </a:lnTo>
                            <a:lnTo>
                              <a:pt x="514" y="40"/>
                            </a:lnTo>
                            <a:lnTo>
                              <a:pt x="481" y="492"/>
                            </a:lnTo>
                            <a:lnTo>
                              <a:pt x="481" y="531"/>
                            </a:lnTo>
                            <a:lnTo>
                              <a:pt x="450" y="696"/>
                            </a:lnTo>
                            <a:lnTo>
                              <a:pt x="450" y="736"/>
                            </a:lnTo>
                            <a:lnTo>
                              <a:pt x="417" y="736"/>
                            </a:lnTo>
                            <a:lnTo>
                              <a:pt x="417" y="778"/>
                            </a:lnTo>
                            <a:lnTo>
                              <a:pt x="417" y="820"/>
                            </a:lnTo>
                            <a:lnTo>
                              <a:pt x="353" y="736"/>
                            </a:lnTo>
                            <a:lnTo>
                              <a:pt x="321" y="73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3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36" y="2316"/>
                        <a:ext cx="148" cy="1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6" y="0"/>
                          </a:cxn>
                          <a:cxn ang="0">
                            <a:pos x="353" y="0"/>
                          </a:cxn>
                          <a:cxn ang="0">
                            <a:pos x="353" y="40"/>
                          </a:cxn>
                          <a:cxn ang="0">
                            <a:pos x="322" y="40"/>
                          </a:cxn>
                          <a:cxn ang="0">
                            <a:pos x="289" y="40"/>
                          </a:cxn>
                          <a:cxn ang="0">
                            <a:pos x="258" y="82"/>
                          </a:cxn>
                          <a:cxn ang="0">
                            <a:pos x="225" y="82"/>
                          </a:cxn>
                          <a:cxn ang="0">
                            <a:pos x="193" y="124"/>
                          </a:cxn>
                          <a:cxn ang="0">
                            <a:pos x="161" y="124"/>
                          </a:cxn>
                          <a:cxn ang="0">
                            <a:pos x="129" y="163"/>
                          </a:cxn>
                          <a:cxn ang="0">
                            <a:pos x="65" y="124"/>
                          </a:cxn>
                          <a:cxn ang="0">
                            <a:pos x="0" y="124"/>
                          </a:cxn>
                          <a:cxn ang="0">
                            <a:pos x="0" y="205"/>
                          </a:cxn>
                          <a:cxn ang="0">
                            <a:pos x="0" y="286"/>
                          </a:cxn>
                          <a:cxn ang="0">
                            <a:pos x="32" y="328"/>
                          </a:cxn>
                          <a:cxn ang="0">
                            <a:pos x="32" y="368"/>
                          </a:cxn>
                          <a:cxn ang="0">
                            <a:pos x="65" y="368"/>
                          </a:cxn>
                          <a:cxn ang="0">
                            <a:pos x="96" y="368"/>
                          </a:cxn>
                          <a:cxn ang="0">
                            <a:pos x="129" y="368"/>
                          </a:cxn>
                          <a:cxn ang="0">
                            <a:pos x="161" y="368"/>
                          </a:cxn>
                          <a:cxn ang="0">
                            <a:pos x="193" y="368"/>
                          </a:cxn>
                          <a:cxn ang="0">
                            <a:pos x="193" y="410"/>
                          </a:cxn>
                          <a:cxn ang="0">
                            <a:pos x="225" y="368"/>
                          </a:cxn>
                          <a:cxn ang="0">
                            <a:pos x="258" y="368"/>
                          </a:cxn>
                          <a:cxn ang="0">
                            <a:pos x="289" y="328"/>
                          </a:cxn>
                          <a:cxn ang="0">
                            <a:pos x="289" y="286"/>
                          </a:cxn>
                          <a:cxn ang="0">
                            <a:pos x="322" y="286"/>
                          </a:cxn>
                          <a:cxn ang="0">
                            <a:pos x="353" y="245"/>
                          </a:cxn>
                          <a:cxn ang="0">
                            <a:pos x="386" y="205"/>
                          </a:cxn>
                          <a:cxn ang="0">
                            <a:pos x="419" y="163"/>
                          </a:cxn>
                          <a:cxn ang="0">
                            <a:pos x="419" y="124"/>
                          </a:cxn>
                          <a:cxn ang="0">
                            <a:pos x="419" y="82"/>
                          </a:cxn>
                          <a:cxn ang="0">
                            <a:pos x="386" y="40"/>
                          </a:cxn>
                          <a:cxn ang="0">
                            <a:pos x="386" y="0"/>
                          </a:cxn>
                        </a:cxnLst>
                        <a:rect l="0" t="0" r="r" b="b"/>
                        <a:pathLst>
                          <a:path w="419" h="410">
                            <a:moveTo>
                              <a:pt x="386" y="0"/>
                            </a:moveTo>
                            <a:lnTo>
                              <a:pt x="353" y="0"/>
                            </a:lnTo>
                            <a:lnTo>
                              <a:pt x="353" y="40"/>
                            </a:lnTo>
                            <a:lnTo>
                              <a:pt x="322" y="40"/>
                            </a:lnTo>
                            <a:lnTo>
                              <a:pt x="289" y="40"/>
                            </a:lnTo>
                            <a:lnTo>
                              <a:pt x="258" y="82"/>
                            </a:lnTo>
                            <a:lnTo>
                              <a:pt x="225" y="82"/>
                            </a:lnTo>
                            <a:lnTo>
                              <a:pt x="193" y="124"/>
                            </a:lnTo>
                            <a:lnTo>
                              <a:pt x="161" y="124"/>
                            </a:lnTo>
                            <a:lnTo>
                              <a:pt x="129" y="163"/>
                            </a:lnTo>
                            <a:lnTo>
                              <a:pt x="65" y="124"/>
                            </a:lnTo>
                            <a:lnTo>
                              <a:pt x="0" y="124"/>
                            </a:lnTo>
                            <a:lnTo>
                              <a:pt x="0" y="205"/>
                            </a:lnTo>
                            <a:lnTo>
                              <a:pt x="0" y="286"/>
                            </a:lnTo>
                            <a:lnTo>
                              <a:pt x="32" y="328"/>
                            </a:lnTo>
                            <a:lnTo>
                              <a:pt x="32" y="368"/>
                            </a:lnTo>
                            <a:lnTo>
                              <a:pt x="65" y="368"/>
                            </a:lnTo>
                            <a:lnTo>
                              <a:pt x="96" y="368"/>
                            </a:lnTo>
                            <a:lnTo>
                              <a:pt x="129" y="368"/>
                            </a:lnTo>
                            <a:lnTo>
                              <a:pt x="161" y="368"/>
                            </a:lnTo>
                            <a:lnTo>
                              <a:pt x="193" y="368"/>
                            </a:lnTo>
                            <a:lnTo>
                              <a:pt x="193" y="410"/>
                            </a:lnTo>
                            <a:lnTo>
                              <a:pt x="225" y="368"/>
                            </a:lnTo>
                            <a:lnTo>
                              <a:pt x="258" y="368"/>
                            </a:lnTo>
                            <a:lnTo>
                              <a:pt x="289" y="328"/>
                            </a:lnTo>
                            <a:lnTo>
                              <a:pt x="289" y="286"/>
                            </a:lnTo>
                            <a:lnTo>
                              <a:pt x="322" y="286"/>
                            </a:lnTo>
                            <a:lnTo>
                              <a:pt x="353" y="245"/>
                            </a:lnTo>
                            <a:lnTo>
                              <a:pt x="386" y="205"/>
                            </a:lnTo>
                            <a:lnTo>
                              <a:pt x="419" y="163"/>
                            </a:lnTo>
                            <a:lnTo>
                              <a:pt x="419" y="124"/>
                            </a:lnTo>
                            <a:lnTo>
                              <a:pt x="419" y="82"/>
                            </a:lnTo>
                            <a:lnTo>
                              <a:pt x="386" y="40"/>
                            </a:lnTo>
                            <a:lnTo>
                              <a:pt x="386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4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5" y="2326"/>
                        <a:ext cx="159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9" y="42"/>
                          </a:cxn>
                          <a:cxn ang="0">
                            <a:pos x="449" y="84"/>
                          </a:cxn>
                          <a:cxn ang="0">
                            <a:pos x="418" y="124"/>
                          </a:cxn>
                          <a:cxn ang="0">
                            <a:pos x="418" y="165"/>
                          </a:cxn>
                          <a:cxn ang="0">
                            <a:pos x="386" y="165"/>
                          </a:cxn>
                          <a:cxn ang="0">
                            <a:pos x="386" y="205"/>
                          </a:cxn>
                          <a:cxn ang="0">
                            <a:pos x="353" y="205"/>
                          </a:cxn>
                          <a:cxn ang="0">
                            <a:pos x="320" y="247"/>
                          </a:cxn>
                          <a:cxn ang="0">
                            <a:pos x="290" y="247"/>
                          </a:cxn>
                          <a:cxn ang="0">
                            <a:pos x="257" y="247"/>
                          </a:cxn>
                          <a:cxn ang="0">
                            <a:pos x="225" y="247"/>
                          </a:cxn>
                          <a:cxn ang="0">
                            <a:pos x="225" y="289"/>
                          </a:cxn>
                          <a:cxn ang="0">
                            <a:pos x="192" y="289"/>
                          </a:cxn>
                          <a:cxn ang="0">
                            <a:pos x="160" y="289"/>
                          </a:cxn>
                          <a:cxn ang="0">
                            <a:pos x="129" y="247"/>
                          </a:cxn>
                          <a:cxn ang="0">
                            <a:pos x="96" y="247"/>
                          </a:cxn>
                          <a:cxn ang="0">
                            <a:pos x="63" y="289"/>
                          </a:cxn>
                          <a:cxn ang="0">
                            <a:pos x="32" y="328"/>
                          </a:cxn>
                          <a:cxn ang="0">
                            <a:pos x="32" y="370"/>
                          </a:cxn>
                          <a:cxn ang="0">
                            <a:pos x="0" y="370"/>
                          </a:cxn>
                          <a:cxn ang="0">
                            <a:pos x="0" y="328"/>
                          </a:cxn>
                          <a:cxn ang="0">
                            <a:pos x="0" y="289"/>
                          </a:cxn>
                          <a:cxn ang="0">
                            <a:pos x="32" y="289"/>
                          </a:cxn>
                          <a:cxn ang="0">
                            <a:pos x="32" y="247"/>
                          </a:cxn>
                          <a:cxn ang="0">
                            <a:pos x="32" y="205"/>
                          </a:cxn>
                          <a:cxn ang="0">
                            <a:pos x="63" y="165"/>
                          </a:cxn>
                          <a:cxn ang="0">
                            <a:pos x="63" y="124"/>
                          </a:cxn>
                          <a:cxn ang="0">
                            <a:pos x="63" y="84"/>
                          </a:cxn>
                          <a:cxn ang="0">
                            <a:pos x="63" y="42"/>
                          </a:cxn>
                          <a:cxn ang="0">
                            <a:pos x="63" y="0"/>
                          </a:cxn>
                          <a:cxn ang="0">
                            <a:pos x="96" y="0"/>
                          </a:cxn>
                          <a:cxn ang="0">
                            <a:pos x="129" y="0"/>
                          </a:cxn>
                          <a:cxn ang="0">
                            <a:pos x="160" y="0"/>
                          </a:cxn>
                          <a:cxn ang="0">
                            <a:pos x="225" y="0"/>
                          </a:cxn>
                          <a:cxn ang="0">
                            <a:pos x="290" y="0"/>
                          </a:cxn>
                          <a:cxn ang="0">
                            <a:pos x="353" y="42"/>
                          </a:cxn>
                          <a:cxn ang="0">
                            <a:pos x="386" y="42"/>
                          </a:cxn>
                          <a:cxn ang="0">
                            <a:pos x="418" y="42"/>
                          </a:cxn>
                          <a:cxn ang="0">
                            <a:pos x="449" y="42"/>
                          </a:cxn>
                        </a:cxnLst>
                        <a:rect l="0" t="0" r="r" b="b"/>
                        <a:pathLst>
                          <a:path w="449" h="370">
                            <a:moveTo>
                              <a:pt x="449" y="42"/>
                            </a:moveTo>
                            <a:lnTo>
                              <a:pt x="449" y="84"/>
                            </a:lnTo>
                            <a:lnTo>
                              <a:pt x="418" y="124"/>
                            </a:lnTo>
                            <a:lnTo>
                              <a:pt x="418" y="165"/>
                            </a:lnTo>
                            <a:lnTo>
                              <a:pt x="386" y="165"/>
                            </a:lnTo>
                            <a:lnTo>
                              <a:pt x="386" y="205"/>
                            </a:lnTo>
                            <a:lnTo>
                              <a:pt x="353" y="205"/>
                            </a:lnTo>
                            <a:lnTo>
                              <a:pt x="320" y="247"/>
                            </a:lnTo>
                            <a:lnTo>
                              <a:pt x="290" y="247"/>
                            </a:lnTo>
                            <a:lnTo>
                              <a:pt x="257" y="247"/>
                            </a:lnTo>
                            <a:lnTo>
                              <a:pt x="225" y="247"/>
                            </a:lnTo>
                            <a:lnTo>
                              <a:pt x="225" y="289"/>
                            </a:lnTo>
                            <a:lnTo>
                              <a:pt x="192" y="289"/>
                            </a:lnTo>
                            <a:lnTo>
                              <a:pt x="160" y="289"/>
                            </a:lnTo>
                            <a:lnTo>
                              <a:pt x="129" y="247"/>
                            </a:lnTo>
                            <a:lnTo>
                              <a:pt x="96" y="247"/>
                            </a:lnTo>
                            <a:lnTo>
                              <a:pt x="63" y="289"/>
                            </a:lnTo>
                            <a:lnTo>
                              <a:pt x="32" y="328"/>
                            </a:lnTo>
                            <a:lnTo>
                              <a:pt x="32" y="370"/>
                            </a:lnTo>
                            <a:lnTo>
                              <a:pt x="0" y="370"/>
                            </a:lnTo>
                            <a:lnTo>
                              <a:pt x="0" y="328"/>
                            </a:lnTo>
                            <a:lnTo>
                              <a:pt x="0" y="289"/>
                            </a:lnTo>
                            <a:lnTo>
                              <a:pt x="32" y="289"/>
                            </a:lnTo>
                            <a:lnTo>
                              <a:pt x="32" y="247"/>
                            </a:lnTo>
                            <a:lnTo>
                              <a:pt x="32" y="205"/>
                            </a:lnTo>
                            <a:lnTo>
                              <a:pt x="63" y="165"/>
                            </a:lnTo>
                            <a:lnTo>
                              <a:pt x="63" y="124"/>
                            </a:lnTo>
                            <a:lnTo>
                              <a:pt x="63" y="84"/>
                            </a:lnTo>
                            <a:lnTo>
                              <a:pt x="63" y="42"/>
                            </a:lnTo>
                            <a:lnTo>
                              <a:pt x="63" y="0"/>
                            </a:lnTo>
                            <a:lnTo>
                              <a:pt x="96" y="0"/>
                            </a:lnTo>
                            <a:lnTo>
                              <a:pt x="129" y="0"/>
                            </a:lnTo>
                            <a:lnTo>
                              <a:pt x="160" y="0"/>
                            </a:lnTo>
                            <a:lnTo>
                              <a:pt x="225" y="0"/>
                            </a:lnTo>
                            <a:lnTo>
                              <a:pt x="290" y="0"/>
                            </a:lnTo>
                            <a:lnTo>
                              <a:pt x="353" y="42"/>
                            </a:lnTo>
                            <a:lnTo>
                              <a:pt x="386" y="42"/>
                            </a:lnTo>
                            <a:lnTo>
                              <a:pt x="418" y="42"/>
                            </a:lnTo>
                            <a:lnTo>
                              <a:pt x="449" y="4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5" name="Freeform 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1" y="2044"/>
                        <a:ext cx="273" cy="2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0" y="738"/>
                          </a:cxn>
                          <a:cxn ang="0">
                            <a:pos x="546" y="738"/>
                          </a:cxn>
                          <a:cxn ang="0">
                            <a:pos x="481" y="778"/>
                          </a:cxn>
                          <a:cxn ang="0">
                            <a:pos x="449" y="738"/>
                          </a:cxn>
                          <a:cxn ang="0">
                            <a:pos x="385" y="738"/>
                          </a:cxn>
                          <a:cxn ang="0">
                            <a:pos x="320" y="820"/>
                          </a:cxn>
                          <a:cxn ang="0">
                            <a:pos x="257" y="862"/>
                          </a:cxn>
                          <a:cxn ang="0">
                            <a:pos x="224" y="901"/>
                          </a:cxn>
                          <a:cxn ang="0">
                            <a:pos x="191" y="943"/>
                          </a:cxn>
                          <a:cxn ang="0">
                            <a:pos x="161" y="901"/>
                          </a:cxn>
                          <a:cxn ang="0">
                            <a:pos x="128" y="862"/>
                          </a:cxn>
                          <a:cxn ang="0">
                            <a:pos x="63" y="820"/>
                          </a:cxn>
                          <a:cxn ang="0">
                            <a:pos x="0" y="778"/>
                          </a:cxn>
                          <a:cxn ang="0">
                            <a:pos x="31" y="534"/>
                          </a:cxn>
                          <a:cxn ang="0">
                            <a:pos x="96" y="492"/>
                          </a:cxn>
                          <a:cxn ang="0">
                            <a:pos x="128" y="411"/>
                          </a:cxn>
                          <a:cxn ang="0">
                            <a:pos x="191" y="370"/>
                          </a:cxn>
                          <a:cxn ang="0">
                            <a:pos x="257" y="287"/>
                          </a:cxn>
                          <a:cxn ang="0">
                            <a:pos x="320" y="246"/>
                          </a:cxn>
                          <a:cxn ang="0">
                            <a:pos x="353" y="165"/>
                          </a:cxn>
                          <a:cxn ang="0">
                            <a:pos x="385" y="123"/>
                          </a:cxn>
                          <a:cxn ang="0">
                            <a:pos x="418" y="84"/>
                          </a:cxn>
                          <a:cxn ang="0">
                            <a:pos x="449" y="42"/>
                          </a:cxn>
                          <a:cxn ang="0">
                            <a:pos x="514" y="42"/>
                          </a:cxn>
                          <a:cxn ang="0">
                            <a:pos x="546" y="0"/>
                          </a:cxn>
                          <a:cxn ang="0">
                            <a:pos x="578" y="123"/>
                          </a:cxn>
                          <a:cxn ang="0">
                            <a:pos x="642" y="123"/>
                          </a:cxn>
                          <a:cxn ang="0">
                            <a:pos x="675" y="205"/>
                          </a:cxn>
                          <a:cxn ang="0">
                            <a:pos x="675" y="287"/>
                          </a:cxn>
                          <a:cxn ang="0">
                            <a:pos x="707" y="328"/>
                          </a:cxn>
                          <a:cxn ang="0">
                            <a:pos x="739" y="370"/>
                          </a:cxn>
                          <a:cxn ang="0">
                            <a:pos x="771" y="411"/>
                          </a:cxn>
                          <a:cxn ang="0">
                            <a:pos x="739" y="492"/>
                          </a:cxn>
                          <a:cxn ang="0">
                            <a:pos x="707" y="534"/>
                          </a:cxn>
                          <a:cxn ang="0">
                            <a:pos x="675" y="615"/>
                          </a:cxn>
                          <a:cxn ang="0">
                            <a:pos x="642" y="656"/>
                          </a:cxn>
                        </a:cxnLst>
                        <a:rect l="0" t="0" r="r" b="b"/>
                        <a:pathLst>
                          <a:path w="771" h="943">
                            <a:moveTo>
                              <a:pt x="642" y="697"/>
                            </a:moveTo>
                            <a:lnTo>
                              <a:pt x="610" y="738"/>
                            </a:lnTo>
                            <a:lnTo>
                              <a:pt x="578" y="738"/>
                            </a:lnTo>
                            <a:lnTo>
                              <a:pt x="546" y="738"/>
                            </a:lnTo>
                            <a:lnTo>
                              <a:pt x="514" y="778"/>
                            </a:lnTo>
                            <a:lnTo>
                              <a:pt x="481" y="778"/>
                            </a:lnTo>
                            <a:lnTo>
                              <a:pt x="449" y="778"/>
                            </a:lnTo>
                            <a:lnTo>
                              <a:pt x="449" y="738"/>
                            </a:lnTo>
                            <a:lnTo>
                              <a:pt x="418" y="738"/>
                            </a:lnTo>
                            <a:lnTo>
                              <a:pt x="385" y="738"/>
                            </a:lnTo>
                            <a:lnTo>
                              <a:pt x="353" y="778"/>
                            </a:lnTo>
                            <a:lnTo>
                              <a:pt x="320" y="820"/>
                            </a:lnTo>
                            <a:lnTo>
                              <a:pt x="289" y="820"/>
                            </a:lnTo>
                            <a:lnTo>
                              <a:pt x="257" y="862"/>
                            </a:lnTo>
                            <a:lnTo>
                              <a:pt x="257" y="901"/>
                            </a:lnTo>
                            <a:lnTo>
                              <a:pt x="224" y="901"/>
                            </a:lnTo>
                            <a:lnTo>
                              <a:pt x="191" y="901"/>
                            </a:lnTo>
                            <a:lnTo>
                              <a:pt x="191" y="943"/>
                            </a:lnTo>
                            <a:lnTo>
                              <a:pt x="161" y="943"/>
                            </a:lnTo>
                            <a:lnTo>
                              <a:pt x="161" y="901"/>
                            </a:lnTo>
                            <a:lnTo>
                              <a:pt x="128" y="901"/>
                            </a:lnTo>
                            <a:lnTo>
                              <a:pt x="128" y="862"/>
                            </a:lnTo>
                            <a:lnTo>
                              <a:pt x="96" y="820"/>
                            </a:lnTo>
                            <a:lnTo>
                              <a:pt x="63" y="820"/>
                            </a:lnTo>
                            <a:lnTo>
                              <a:pt x="31" y="820"/>
                            </a:lnTo>
                            <a:lnTo>
                              <a:pt x="0" y="778"/>
                            </a:lnTo>
                            <a:lnTo>
                              <a:pt x="0" y="656"/>
                            </a:lnTo>
                            <a:lnTo>
                              <a:pt x="31" y="534"/>
                            </a:lnTo>
                            <a:lnTo>
                              <a:pt x="63" y="492"/>
                            </a:lnTo>
                            <a:lnTo>
                              <a:pt x="96" y="492"/>
                            </a:lnTo>
                            <a:lnTo>
                              <a:pt x="96" y="451"/>
                            </a:lnTo>
                            <a:lnTo>
                              <a:pt x="128" y="411"/>
                            </a:lnTo>
                            <a:lnTo>
                              <a:pt x="161" y="370"/>
                            </a:lnTo>
                            <a:lnTo>
                              <a:pt x="191" y="370"/>
                            </a:lnTo>
                            <a:lnTo>
                              <a:pt x="224" y="328"/>
                            </a:lnTo>
                            <a:lnTo>
                              <a:pt x="257" y="287"/>
                            </a:lnTo>
                            <a:lnTo>
                              <a:pt x="289" y="246"/>
                            </a:lnTo>
                            <a:lnTo>
                              <a:pt x="320" y="246"/>
                            </a:lnTo>
                            <a:lnTo>
                              <a:pt x="353" y="205"/>
                            </a:lnTo>
                            <a:lnTo>
                              <a:pt x="353" y="165"/>
                            </a:lnTo>
                            <a:lnTo>
                              <a:pt x="385" y="165"/>
                            </a:lnTo>
                            <a:lnTo>
                              <a:pt x="385" y="123"/>
                            </a:lnTo>
                            <a:lnTo>
                              <a:pt x="418" y="123"/>
                            </a:lnTo>
                            <a:lnTo>
                              <a:pt x="418" y="84"/>
                            </a:lnTo>
                            <a:lnTo>
                              <a:pt x="418" y="42"/>
                            </a:lnTo>
                            <a:lnTo>
                              <a:pt x="449" y="42"/>
                            </a:lnTo>
                            <a:lnTo>
                              <a:pt x="481" y="42"/>
                            </a:lnTo>
                            <a:lnTo>
                              <a:pt x="514" y="42"/>
                            </a:lnTo>
                            <a:lnTo>
                              <a:pt x="546" y="42"/>
                            </a:lnTo>
                            <a:lnTo>
                              <a:pt x="546" y="0"/>
                            </a:lnTo>
                            <a:lnTo>
                              <a:pt x="578" y="84"/>
                            </a:lnTo>
                            <a:lnTo>
                              <a:pt x="578" y="123"/>
                            </a:lnTo>
                            <a:lnTo>
                              <a:pt x="610" y="123"/>
                            </a:lnTo>
                            <a:lnTo>
                              <a:pt x="642" y="123"/>
                            </a:lnTo>
                            <a:lnTo>
                              <a:pt x="642" y="165"/>
                            </a:lnTo>
                            <a:lnTo>
                              <a:pt x="675" y="205"/>
                            </a:lnTo>
                            <a:lnTo>
                              <a:pt x="675" y="246"/>
                            </a:lnTo>
                            <a:lnTo>
                              <a:pt x="675" y="287"/>
                            </a:lnTo>
                            <a:lnTo>
                              <a:pt x="707" y="287"/>
                            </a:lnTo>
                            <a:lnTo>
                              <a:pt x="707" y="328"/>
                            </a:lnTo>
                            <a:lnTo>
                              <a:pt x="739" y="328"/>
                            </a:lnTo>
                            <a:lnTo>
                              <a:pt x="739" y="370"/>
                            </a:lnTo>
                            <a:lnTo>
                              <a:pt x="771" y="370"/>
                            </a:lnTo>
                            <a:lnTo>
                              <a:pt x="771" y="411"/>
                            </a:lnTo>
                            <a:lnTo>
                              <a:pt x="771" y="451"/>
                            </a:lnTo>
                            <a:lnTo>
                              <a:pt x="739" y="492"/>
                            </a:lnTo>
                            <a:lnTo>
                              <a:pt x="739" y="534"/>
                            </a:lnTo>
                            <a:lnTo>
                              <a:pt x="707" y="534"/>
                            </a:lnTo>
                            <a:lnTo>
                              <a:pt x="707" y="573"/>
                            </a:lnTo>
                            <a:lnTo>
                              <a:pt x="675" y="615"/>
                            </a:lnTo>
                            <a:lnTo>
                              <a:pt x="675" y="656"/>
                            </a:lnTo>
                            <a:lnTo>
                              <a:pt x="642" y="656"/>
                            </a:lnTo>
                            <a:lnTo>
                              <a:pt x="642" y="697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6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2011"/>
                        <a:ext cx="183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534"/>
                          </a:cxn>
                          <a:cxn ang="0">
                            <a:pos x="482" y="574"/>
                          </a:cxn>
                          <a:cxn ang="0">
                            <a:pos x="482" y="615"/>
                          </a:cxn>
                          <a:cxn ang="0">
                            <a:pos x="450" y="615"/>
                          </a:cxn>
                          <a:cxn ang="0">
                            <a:pos x="418" y="656"/>
                          </a:cxn>
                          <a:cxn ang="0">
                            <a:pos x="224" y="574"/>
                          </a:cxn>
                          <a:cxn ang="0">
                            <a:pos x="129" y="534"/>
                          </a:cxn>
                          <a:cxn ang="0">
                            <a:pos x="32" y="411"/>
                          </a:cxn>
                          <a:cxn ang="0">
                            <a:pos x="0" y="369"/>
                          </a:cxn>
                          <a:cxn ang="0">
                            <a:pos x="0" y="328"/>
                          </a:cxn>
                          <a:cxn ang="0">
                            <a:pos x="0" y="287"/>
                          </a:cxn>
                          <a:cxn ang="0">
                            <a:pos x="0" y="247"/>
                          </a:cxn>
                          <a:cxn ang="0">
                            <a:pos x="0" y="206"/>
                          </a:cxn>
                          <a:cxn ang="0">
                            <a:pos x="32" y="206"/>
                          </a:cxn>
                          <a:cxn ang="0">
                            <a:pos x="63" y="206"/>
                          </a:cxn>
                          <a:cxn ang="0">
                            <a:pos x="63" y="164"/>
                          </a:cxn>
                          <a:cxn ang="0">
                            <a:pos x="63" y="123"/>
                          </a:cxn>
                          <a:cxn ang="0">
                            <a:pos x="96" y="123"/>
                          </a:cxn>
                          <a:cxn ang="0">
                            <a:pos x="96" y="83"/>
                          </a:cxn>
                          <a:cxn ang="0">
                            <a:pos x="129" y="83"/>
                          </a:cxn>
                          <a:cxn ang="0">
                            <a:pos x="129" y="42"/>
                          </a:cxn>
                          <a:cxn ang="0">
                            <a:pos x="160" y="42"/>
                          </a:cxn>
                          <a:cxn ang="0">
                            <a:pos x="160" y="0"/>
                          </a:cxn>
                          <a:cxn ang="0">
                            <a:pos x="192" y="0"/>
                          </a:cxn>
                          <a:cxn ang="0">
                            <a:pos x="192" y="42"/>
                          </a:cxn>
                          <a:cxn ang="0">
                            <a:pos x="224" y="83"/>
                          </a:cxn>
                          <a:cxn ang="0">
                            <a:pos x="224" y="123"/>
                          </a:cxn>
                          <a:cxn ang="0">
                            <a:pos x="257" y="164"/>
                          </a:cxn>
                          <a:cxn ang="0">
                            <a:pos x="289" y="164"/>
                          </a:cxn>
                          <a:cxn ang="0">
                            <a:pos x="289" y="206"/>
                          </a:cxn>
                          <a:cxn ang="0">
                            <a:pos x="321" y="206"/>
                          </a:cxn>
                          <a:cxn ang="0">
                            <a:pos x="353" y="206"/>
                          </a:cxn>
                          <a:cxn ang="0">
                            <a:pos x="353" y="247"/>
                          </a:cxn>
                          <a:cxn ang="0">
                            <a:pos x="386" y="247"/>
                          </a:cxn>
                          <a:cxn ang="0">
                            <a:pos x="386" y="287"/>
                          </a:cxn>
                          <a:cxn ang="0">
                            <a:pos x="386" y="328"/>
                          </a:cxn>
                          <a:cxn ang="0">
                            <a:pos x="386" y="369"/>
                          </a:cxn>
                          <a:cxn ang="0">
                            <a:pos x="418" y="411"/>
                          </a:cxn>
                          <a:cxn ang="0">
                            <a:pos x="450" y="450"/>
                          </a:cxn>
                          <a:cxn ang="0">
                            <a:pos x="482" y="492"/>
                          </a:cxn>
                          <a:cxn ang="0">
                            <a:pos x="514" y="534"/>
                          </a:cxn>
                        </a:cxnLst>
                        <a:rect l="0" t="0" r="r" b="b"/>
                        <a:pathLst>
                          <a:path w="514" h="656">
                            <a:moveTo>
                              <a:pt x="514" y="534"/>
                            </a:moveTo>
                            <a:lnTo>
                              <a:pt x="482" y="574"/>
                            </a:lnTo>
                            <a:lnTo>
                              <a:pt x="482" y="615"/>
                            </a:lnTo>
                            <a:lnTo>
                              <a:pt x="450" y="615"/>
                            </a:lnTo>
                            <a:lnTo>
                              <a:pt x="418" y="656"/>
                            </a:lnTo>
                            <a:lnTo>
                              <a:pt x="224" y="574"/>
                            </a:lnTo>
                            <a:lnTo>
                              <a:pt x="129" y="534"/>
                            </a:lnTo>
                            <a:lnTo>
                              <a:pt x="32" y="411"/>
                            </a:lnTo>
                            <a:lnTo>
                              <a:pt x="0" y="369"/>
                            </a:lnTo>
                            <a:lnTo>
                              <a:pt x="0" y="328"/>
                            </a:lnTo>
                            <a:lnTo>
                              <a:pt x="0" y="287"/>
                            </a:lnTo>
                            <a:lnTo>
                              <a:pt x="0" y="247"/>
                            </a:lnTo>
                            <a:lnTo>
                              <a:pt x="0" y="206"/>
                            </a:lnTo>
                            <a:lnTo>
                              <a:pt x="32" y="206"/>
                            </a:lnTo>
                            <a:lnTo>
                              <a:pt x="63" y="206"/>
                            </a:lnTo>
                            <a:lnTo>
                              <a:pt x="63" y="164"/>
                            </a:lnTo>
                            <a:lnTo>
                              <a:pt x="63" y="123"/>
                            </a:lnTo>
                            <a:lnTo>
                              <a:pt x="96" y="123"/>
                            </a:lnTo>
                            <a:lnTo>
                              <a:pt x="96" y="83"/>
                            </a:lnTo>
                            <a:lnTo>
                              <a:pt x="129" y="83"/>
                            </a:lnTo>
                            <a:lnTo>
                              <a:pt x="129" y="42"/>
                            </a:lnTo>
                            <a:lnTo>
                              <a:pt x="160" y="42"/>
                            </a:lnTo>
                            <a:lnTo>
                              <a:pt x="160" y="0"/>
                            </a:lnTo>
                            <a:lnTo>
                              <a:pt x="192" y="0"/>
                            </a:lnTo>
                            <a:lnTo>
                              <a:pt x="192" y="42"/>
                            </a:lnTo>
                            <a:lnTo>
                              <a:pt x="224" y="83"/>
                            </a:lnTo>
                            <a:lnTo>
                              <a:pt x="224" y="123"/>
                            </a:lnTo>
                            <a:lnTo>
                              <a:pt x="257" y="164"/>
                            </a:lnTo>
                            <a:lnTo>
                              <a:pt x="289" y="164"/>
                            </a:lnTo>
                            <a:lnTo>
                              <a:pt x="289" y="206"/>
                            </a:lnTo>
                            <a:lnTo>
                              <a:pt x="321" y="206"/>
                            </a:lnTo>
                            <a:lnTo>
                              <a:pt x="353" y="206"/>
                            </a:lnTo>
                            <a:lnTo>
                              <a:pt x="353" y="247"/>
                            </a:lnTo>
                            <a:lnTo>
                              <a:pt x="386" y="247"/>
                            </a:lnTo>
                            <a:lnTo>
                              <a:pt x="386" y="287"/>
                            </a:lnTo>
                            <a:lnTo>
                              <a:pt x="386" y="328"/>
                            </a:lnTo>
                            <a:lnTo>
                              <a:pt x="386" y="369"/>
                            </a:lnTo>
                            <a:lnTo>
                              <a:pt x="418" y="411"/>
                            </a:lnTo>
                            <a:lnTo>
                              <a:pt x="450" y="450"/>
                            </a:lnTo>
                            <a:lnTo>
                              <a:pt x="482" y="492"/>
                            </a:lnTo>
                            <a:lnTo>
                              <a:pt x="514" y="53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7" name="Freeform 2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3" y="1970"/>
                        <a:ext cx="158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7" y="532"/>
                          </a:cxn>
                          <a:cxn ang="0">
                            <a:pos x="129" y="409"/>
                          </a:cxn>
                          <a:cxn ang="0">
                            <a:pos x="0" y="328"/>
                          </a:cxn>
                          <a:cxn ang="0">
                            <a:pos x="31" y="286"/>
                          </a:cxn>
                          <a:cxn ang="0">
                            <a:pos x="31" y="246"/>
                          </a:cxn>
                          <a:cxn ang="0">
                            <a:pos x="63" y="205"/>
                          </a:cxn>
                          <a:cxn ang="0">
                            <a:pos x="96" y="163"/>
                          </a:cxn>
                          <a:cxn ang="0">
                            <a:pos x="129" y="163"/>
                          </a:cxn>
                          <a:cxn ang="0">
                            <a:pos x="159" y="123"/>
                          </a:cxn>
                          <a:cxn ang="0">
                            <a:pos x="192" y="123"/>
                          </a:cxn>
                          <a:cxn ang="0">
                            <a:pos x="192" y="81"/>
                          </a:cxn>
                          <a:cxn ang="0">
                            <a:pos x="224" y="81"/>
                          </a:cxn>
                          <a:cxn ang="0">
                            <a:pos x="257" y="42"/>
                          </a:cxn>
                          <a:cxn ang="0">
                            <a:pos x="289" y="0"/>
                          </a:cxn>
                          <a:cxn ang="0">
                            <a:pos x="320" y="0"/>
                          </a:cxn>
                          <a:cxn ang="0">
                            <a:pos x="353" y="0"/>
                          </a:cxn>
                          <a:cxn ang="0">
                            <a:pos x="386" y="0"/>
                          </a:cxn>
                          <a:cxn ang="0">
                            <a:pos x="417" y="0"/>
                          </a:cxn>
                          <a:cxn ang="0">
                            <a:pos x="449" y="42"/>
                          </a:cxn>
                          <a:cxn ang="0">
                            <a:pos x="449" y="81"/>
                          </a:cxn>
                          <a:cxn ang="0">
                            <a:pos x="449" y="163"/>
                          </a:cxn>
                          <a:cxn ang="0">
                            <a:pos x="417" y="163"/>
                          </a:cxn>
                          <a:cxn ang="0">
                            <a:pos x="417" y="205"/>
                          </a:cxn>
                          <a:cxn ang="0">
                            <a:pos x="386" y="205"/>
                          </a:cxn>
                          <a:cxn ang="0">
                            <a:pos x="386" y="246"/>
                          </a:cxn>
                          <a:cxn ang="0">
                            <a:pos x="353" y="246"/>
                          </a:cxn>
                          <a:cxn ang="0">
                            <a:pos x="353" y="286"/>
                          </a:cxn>
                          <a:cxn ang="0">
                            <a:pos x="320" y="286"/>
                          </a:cxn>
                          <a:cxn ang="0">
                            <a:pos x="320" y="328"/>
                          </a:cxn>
                          <a:cxn ang="0">
                            <a:pos x="320" y="369"/>
                          </a:cxn>
                          <a:cxn ang="0">
                            <a:pos x="289" y="369"/>
                          </a:cxn>
                          <a:cxn ang="0">
                            <a:pos x="257" y="369"/>
                          </a:cxn>
                          <a:cxn ang="0">
                            <a:pos x="257" y="409"/>
                          </a:cxn>
                          <a:cxn ang="0">
                            <a:pos x="257" y="451"/>
                          </a:cxn>
                          <a:cxn ang="0">
                            <a:pos x="257" y="491"/>
                          </a:cxn>
                          <a:cxn ang="0">
                            <a:pos x="257" y="532"/>
                          </a:cxn>
                        </a:cxnLst>
                        <a:rect l="0" t="0" r="r" b="b"/>
                        <a:pathLst>
                          <a:path w="449" h="532">
                            <a:moveTo>
                              <a:pt x="257" y="532"/>
                            </a:moveTo>
                            <a:lnTo>
                              <a:pt x="129" y="409"/>
                            </a:lnTo>
                            <a:lnTo>
                              <a:pt x="0" y="328"/>
                            </a:lnTo>
                            <a:lnTo>
                              <a:pt x="31" y="286"/>
                            </a:lnTo>
                            <a:lnTo>
                              <a:pt x="31" y="246"/>
                            </a:lnTo>
                            <a:lnTo>
                              <a:pt x="63" y="205"/>
                            </a:lnTo>
                            <a:lnTo>
                              <a:pt x="96" y="163"/>
                            </a:lnTo>
                            <a:lnTo>
                              <a:pt x="129" y="163"/>
                            </a:lnTo>
                            <a:lnTo>
                              <a:pt x="159" y="123"/>
                            </a:lnTo>
                            <a:lnTo>
                              <a:pt x="192" y="123"/>
                            </a:lnTo>
                            <a:lnTo>
                              <a:pt x="192" y="81"/>
                            </a:lnTo>
                            <a:lnTo>
                              <a:pt x="224" y="81"/>
                            </a:lnTo>
                            <a:lnTo>
                              <a:pt x="257" y="42"/>
                            </a:lnTo>
                            <a:lnTo>
                              <a:pt x="289" y="0"/>
                            </a:lnTo>
                            <a:lnTo>
                              <a:pt x="320" y="0"/>
                            </a:lnTo>
                            <a:lnTo>
                              <a:pt x="353" y="0"/>
                            </a:lnTo>
                            <a:lnTo>
                              <a:pt x="386" y="0"/>
                            </a:lnTo>
                            <a:lnTo>
                              <a:pt x="417" y="0"/>
                            </a:lnTo>
                            <a:lnTo>
                              <a:pt x="449" y="42"/>
                            </a:lnTo>
                            <a:lnTo>
                              <a:pt x="449" y="81"/>
                            </a:lnTo>
                            <a:lnTo>
                              <a:pt x="449" y="163"/>
                            </a:lnTo>
                            <a:lnTo>
                              <a:pt x="417" y="163"/>
                            </a:lnTo>
                            <a:lnTo>
                              <a:pt x="417" y="205"/>
                            </a:lnTo>
                            <a:lnTo>
                              <a:pt x="386" y="205"/>
                            </a:lnTo>
                            <a:lnTo>
                              <a:pt x="386" y="246"/>
                            </a:lnTo>
                            <a:lnTo>
                              <a:pt x="353" y="246"/>
                            </a:lnTo>
                            <a:lnTo>
                              <a:pt x="353" y="286"/>
                            </a:lnTo>
                            <a:lnTo>
                              <a:pt x="320" y="286"/>
                            </a:lnTo>
                            <a:lnTo>
                              <a:pt x="320" y="328"/>
                            </a:lnTo>
                            <a:lnTo>
                              <a:pt x="320" y="369"/>
                            </a:lnTo>
                            <a:lnTo>
                              <a:pt x="289" y="369"/>
                            </a:lnTo>
                            <a:lnTo>
                              <a:pt x="257" y="369"/>
                            </a:lnTo>
                            <a:lnTo>
                              <a:pt x="257" y="409"/>
                            </a:lnTo>
                            <a:lnTo>
                              <a:pt x="257" y="451"/>
                            </a:lnTo>
                            <a:lnTo>
                              <a:pt x="257" y="491"/>
                            </a:lnTo>
                            <a:lnTo>
                              <a:pt x="257" y="53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8" name="Freeform 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27" y="2137"/>
                        <a:ext cx="125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7" y="655"/>
                          </a:cxn>
                          <a:cxn ang="0">
                            <a:pos x="97" y="614"/>
                          </a:cxn>
                          <a:cxn ang="0">
                            <a:pos x="97" y="574"/>
                          </a:cxn>
                          <a:cxn ang="0">
                            <a:pos x="97" y="533"/>
                          </a:cxn>
                          <a:cxn ang="0">
                            <a:pos x="128" y="533"/>
                          </a:cxn>
                          <a:cxn ang="0">
                            <a:pos x="128" y="492"/>
                          </a:cxn>
                          <a:cxn ang="0">
                            <a:pos x="161" y="492"/>
                          </a:cxn>
                          <a:cxn ang="0">
                            <a:pos x="193" y="492"/>
                          </a:cxn>
                          <a:cxn ang="0">
                            <a:pos x="226" y="492"/>
                          </a:cxn>
                          <a:cxn ang="0">
                            <a:pos x="257" y="492"/>
                          </a:cxn>
                          <a:cxn ang="0">
                            <a:pos x="289" y="492"/>
                          </a:cxn>
                          <a:cxn ang="0">
                            <a:pos x="289" y="450"/>
                          </a:cxn>
                          <a:cxn ang="0">
                            <a:pos x="322" y="450"/>
                          </a:cxn>
                          <a:cxn ang="0">
                            <a:pos x="322" y="409"/>
                          </a:cxn>
                          <a:cxn ang="0">
                            <a:pos x="322" y="369"/>
                          </a:cxn>
                          <a:cxn ang="0">
                            <a:pos x="322" y="328"/>
                          </a:cxn>
                          <a:cxn ang="0">
                            <a:pos x="354" y="286"/>
                          </a:cxn>
                          <a:cxn ang="0">
                            <a:pos x="354" y="247"/>
                          </a:cxn>
                          <a:cxn ang="0">
                            <a:pos x="354" y="205"/>
                          </a:cxn>
                          <a:cxn ang="0">
                            <a:pos x="354" y="164"/>
                          </a:cxn>
                          <a:cxn ang="0">
                            <a:pos x="354" y="205"/>
                          </a:cxn>
                          <a:cxn ang="0">
                            <a:pos x="322" y="205"/>
                          </a:cxn>
                          <a:cxn ang="0">
                            <a:pos x="289" y="205"/>
                          </a:cxn>
                          <a:cxn ang="0">
                            <a:pos x="257" y="205"/>
                          </a:cxn>
                          <a:cxn ang="0">
                            <a:pos x="226" y="205"/>
                          </a:cxn>
                          <a:cxn ang="0">
                            <a:pos x="226" y="164"/>
                          </a:cxn>
                          <a:cxn ang="0">
                            <a:pos x="226" y="123"/>
                          </a:cxn>
                          <a:cxn ang="0">
                            <a:pos x="193" y="123"/>
                          </a:cxn>
                          <a:cxn ang="0">
                            <a:pos x="193" y="81"/>
                          </a:cxn>
                          <a:cxn ang="0">
                            <a:pos x="161" y="42"/>
                          </a:cxn>
                          <a:cxn ang="0">
                            <a:pos x="128" y="42"/>
                          </a:cxn>
                          <a:cxn ang="0">
                            <a:pos x="128" y="0"/>
                          </a:cxn>
                          <a:cxn ang="0">
                            <a:pos x="97" y="0"/>
                          </a:cxn>
                          <a:cxn ang="0">
                            <a:pos x="97" y="42"/>
                          </a:cxn>
                          <a:cxn ang="0">
                            <a:pos x="65" y="42"/>
                          </a:cxn>
                          <a:cxn ang="0">
                            <a:pos x="32" y="42"/>
                          </a:cxn>
                          <a:cxn ang="0">
                            <a:pos x="32" y="0"/>
                          </a:cxn>
                          <a:cxn ang="0">
                            <a:pos x="32" y="42"/>
                          </a:cxn>
                          <a:cxn ang="0">
                            <a:pos x="32" y="81"/>
                          </a:cxn>
                          <a:cxn ang="0">
                            <a:pos x="32" y="123"/>
                          </a:cxn>
                          <a:cxn ang="0">
                            <a:pos x="32" y="164"/>
                          </a:cxn>
                          <a:cxn ang="0">
                            <a:pos x="65" y="205"/>
                          </a:cxn>
                          <a:cxn ang="0">
                            <a:pos x="65" y="247"/>
                          </a:cxn>
                          <a:cxn ang="0">
                            <a:pos x="65" y="286"/>
                          </a:cxn>
                          <a:cxn ang="0">
                            <a:pos x="32" y="286"/>
                          </a:cxn>
                          <a:cxn ang="0">
                            <a:pos x="32" y="328"/>
                          </a:cxn>
                          <a:cxn ang="0">
                            <a:pos x="32" y="369"/>
                          </a:cxn>
                          <a:cxn ang="0">
                            <a:pos x="0" y="369"/>
                          </a:cxn>
                          <a:cxn ang="0">
                            <a:pos x="0" y="409"/>
                          </a:cxn>
                          <a:cxn ang="0">
                            <a:pos x="0" y="450"/>
                          </a:cxn>
                          <a:cxn ang="0">
                            <a:pos x="32" y="492"/>
                          </a:cxn>
                          <a:cxn ang="0">
                            <a:pos x="32" y="533"/>
                          </a:cxn>
                          <a:cxn ang="0">
                            <a:pos x="32" y="574"/>
                          </a:cxn>
                          <a:cxn ang="0">
                            <a:pos x="32" y="614"/>
                          </a:cxn>
                          <a:cxn ang="0">
                            <a:pos x="65" y="614"/>
                          </a:cxn>
                          <a:cxn ang="0">
                            <a:pos x="65" y="655"/>
                          </a:cxn>
                          <a:cxn ang="0">
                            <a:pos x="97" y="655"/>
                          </a:cxn>
                        </a:cxnLst>
                        <a:rect l="0" t="0" r="r" b="b"/>
                        <a:pathLst>
                          <a:path w="354" h="655">
                            <a:moveTo>
                              <a:pt x="97" y="655"/>
                            </a:moveTo>
                            <a:lnTo>
                              <a:pt x="97" y="614"/>
                            </a:lnTo>
                            <a:lnTo>
                              <a:pt x="97" y="574"/>
                            </a:lnTo>
                            <a:lnTo>
                              <a:pt x="97" y="533"/>
                            </a:lnTo>
                            <a:lnTo>
                              <a:pt x="128" y="533"/>
                            </a:lnTo>
                            <a:lnTo>
                              <a:pt x="128" y="492"/>
                            </a:lnTo>
                            <a:lnTo>
                              <a:pt x="161" y="492"/>
                            </a:lnTo>
                            <a:lnTo>
                              <a:pt x="193" y="492"/>
                            </a:lnTo>
                            <a:lnTo>
                              <a:pt x="226" y="492"/>
                            </a:lnTo>
                            <a:lnTo>
                              <a:pt x="257" y="492"/>
                            </a:lnTo>
                            <a:lnTo>
                              <a:pt x="289" y="492"/>
                            </a:lnTo>
                            <a:lnTo>
                              <a:pt x="289" y="450"/>
                            </a:lnTo>
                            <a:lnTo>
                              <a:pt x="322" y="450"/>
                            </a:lnTo>
                            <a:lnTo>
                              <a:pt x="322" y="409"/>
                            </a:lnTo>
                            <a:lnTo>
                              <a:pt x="322" y="369"/>
                            </a:lnTo>
                            <a:lnTo>
                              <a:pt x="322" y="328"/>
                            </a:lnTo>
                            <a:lnTo>
                              <a:pt x="354" y="286"/>
                            </a:lnTo>
                            <a:lnTo>
                              <a:pt x="354" y="247"/>
                            </a:lnTo>
                            <a:lnTo>
                              <a:pt x="354" y="205"/>
                            </a:lnTo>
                            <a:lnTo>
                              <a:pt x="354" y="164"/>
                            </a:lnTo>
                            <a:lnTo>
                              <a:pt x="354" y="205"/>
                            </a:lnTo>
                            <a:lnTo>
                              <a:pt x="322" y="205"/>
                            </a:lnTo>
                            <a:lnTo>
                              <a:pt x="289" y="205"/>
                            </a:lnTo>
                            <a:lnTo>
                              <a:pt x="257" y="205"/>
                            </a:lnTo>
                            <a:lnTo>
                              <a:pt x="226" y="205"/>
                            </a:lnTo>
                            <a:lnTo>
                              <a:pt x="226" y="164"/>
                            </a:lnTo>
                            <a:lnTo>
                              <a:pt x="226" y="123"/>
                            </a:lnTo>
                            <a:lnTo>
                              <a:pt x="193" y="123"/>
                            </a:lnTo>
                            <a:lnTo>
                              <a:pt x="193" y="81"/>
                            </a:lnTo>
                            <a:lnTo>
                              <a:pt x="161" y="42"/>
                            </a:lnTo>
                            <a:lnTo>
                              <a:pt x="128" y="42"/>
                            </a:lnTo>
                            <a:lnTo>
                              <a:pt x="128" y="0"/>
                            </a:lnTo>
                            <a:lnTo>
                              <a:pt x="97" y="0"/>
                            </a:lnTo>
                            <a:lnTo>
                              <a:pt x="97" y="42"/>
                            </a:lnTo>
                            <a:lnTo>
                              <a:pt x="65" y="42"/>
                            </a:lnTo>
                            <a:lnTo>
                              <a:pt x="32" y="42"/>
                            </a:lnTo>
                            <a:lnTo>
                              <a:pt x="32" y="0"/>
                            </a:lnTo>
                            <a:lnTo>
                              <a:pt x="32" y="42"/>
                            </a:lnTo>
                            <a:lnTo>
                              <a:pt x="32" y="81"/>
                            </a:lnTo>
                            <a:lnTo>
                              <a:pt x="32" y="123"/>
                            </a:lnTo>
                            <a:lnTo>
                              <a:pt x="32" y="164"/>
                            </a:lnTo>
                            <a:lnTo>
                              <a:pt x="65" y="205"/>
                            </a:lnTo>
                            <a:lnTo>
                              <a:pt x="65" y="247"/>
                            </a:lnTo>
                            <a:lnTo>
                              <a:pt x="65" y="286"/>
                            </a:lnTo>
                            <a:lnTo>
                              <a:pt x="32" y="286"/>
                            </a:lnTo>
                            <a:lnTo>
                              <a:pt x="32" y="328"/>
                            </a:lnTo>
                            <a:lnTo>
                              <a:pt x="32" y="369"/>
                            </a:lnTo>
                            <a:lnTo>
                              <a:pt x="0" y="369"/>
                            </a:lnTo>
                            <a:lnTo>
                              <a:pt x="0" y="409"/>
                            </a:lnTo>
                            <a:lnTo>
                              <a:pt x="0" y="450"/>
                            </a:lnTo>
                            <a:lnTo>
                              <a:pt x="32" y="492"/>
                            </a:lnTo>
                            <a:lnTo>
                              <a:pt x="32" y="533"/>
                            </a:lnTo>
                            <a:lnTo>
                              <a:pt x="32" y="574"/>
                            </a:lnTo>
                            <a:lnTo>
                              <a:pt x="32" y="614"/>
                            </a:lnTo>
                            <a:lnTo>
                              <a:pt x="65" y="614"/>
                            </a:lnTo>
                            <a:lnTo>
                              <a:pt x="65" y="655"/>
                            </a:lnTo>
                            <a:lnTo>
                              <a:pt x="97" y="65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9" name="Freeform 2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9" y="2295"/>
                        <a:ext cx="182" cy="1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206"/>
                          </a:cxn>
                          <a:cxn ang="0">
                            <a:pos x="450" y="206"/>
                          </a:cxn>
                          <a:cxn ang="0">
                            <a:pos x="386" y="247"/>
                          </a:cxn>
                          <a:cxn ang="0">
                            <a:pos x="353" y="247"/>
                          </a:cxn>
                          <a:cxn ang="0">
                            <a:pos x="322" y="247"/>
                          </a:cxn>
                          <a:cxn ang="0">
                            <a:pos x="290" y="247"/>
                          </a:cxn>
                          <a:cxn ang="0">
                            <a:pos x="257" y="288"/>
                          </a:cxn>
                          <a:cxn ang="0">
                            <a:pos x="257" y="328"/>
                          </a:cxn>
                          <a:cxn ang="0">
                            <a:pos x="225" y="411"/>
                          </a:cxn>
                          <a:cxn ang="0">
                            <a:pos x="225" y="451"/>
                          </a:cxn>
                          <a:cxn ang="0">
                            <a:pos x="192" y="451"/>
                          </a:cxn>
                          <a:cxn ang="0">
                            <a:pos x="162" y="451"/>
                          </a:cxn>
                          <a:cxn ang="0">
                            <a:pos x="129" y="451"/>
                          </a:cxn>
                          <a:cxn ang="0">
                            <a:pos x="96" y="411"/>
                          </a:cxn>
                          <a:cxn ang="0">
                            <a:pos x="64" y="411"/>
                          </a:cxn>
                          <a:cxn ang="0">
                            <a:pos x="64" y="369"/>
                          </a:cxn>
                          <a:cxn ang="0">
                            <a:pos x="33" y="369"/>
                          </a:cxn>
                          <a:cxn ang="0">
                            <a:pos x="33" y="328"/>
                          </a:cxn>
                          <a:cxn ang="0">
                            <a:pos x="0" y="288"/>
                          </a:cxn>
                          <a:cxn ang="0">
                            <a:pos x="33" y="247"/>
                          </a:cxn>
                          <a:cxn ang="0">
                            <a:pos x="64" y="206"/>
                          </a:cxn>
                          <a:cxn ang="0">
                            <a:pos x="96" y="165"/>
                          </a:cxn>
                          <a:cxn ang="0">
                            <a:pos x="96" y="124"/>
                          </a:cxn>
                          <a:cxn ang="0">
                            <a:pos x="96" y="83"/>
                          </a:cxn>
                          <a:cxn ang="0">
                            <a:pos x="129" y="83"/>
                          </a:cxn>
                          <a:cxn ang="0">
                            <a:pos x="129" y="42"/>
                          </a:cxn>
                          <a:cxn ang="0">
                            <a:pos x="162" y="42"/>
                          </a:cxn>
                          <a:cxn ang="0">
                            <a:pos x="192" y="42"/>
                          </a:cxn>
                          <a:cxn ang="0">
                            <a:pos x="225" y="42"/>
                          </a:cxn>
                          <a:cxn ang="0">
                            <a:pos x="257" y="42"/>
                          </a:cxn>
                          <a:cxn ang="0">
                            <a:pos x="257" y="0"/>
                          </a:cxn>
                          <a:cxn ang="0">
                            <a:pos x="290" y="0"/>
                          </a:cxn>
                          <a:cxn ang="0">
                            <a:pos x="322" y="0"/>
                          </a:cxn>
                          <a:cxn ang="0">
                            <a:pos x="322" y="42"/>
                          </a:cxn>
                          <a:cxn ang="0">
                            <a:pos x="353" y="42"/>
                          </a:cxn>
                          <a:cxn ang="0">
                            <a:pos x="353" y="0"/>
                          </a:cxn>
                          <a:cxn ang="0">
                            <a:pos x="386" y="0"/>
                          </a:cxn>
                          <a:cxn ang="0">
                            <a:pos x="386" y="42"/>
                          </a:cxn>
                          <a:cxn ang="0">
                            <a:pos x="419" y="42"/>
                          </a:cxn>
                          <a:cxn ang="0">
                            <a:pos x="419" y="83"/>
                          </a:cxn>
                          <a:cxn ang="0">
                            <a:pos x="450" y="42"/>
                          </a:cxn>
                          <a:cxn ang="0">
                            <a:pos x="450" y="83"/>
                          </a:cxn>
                          <a:cxn ang="0">
                            <a:pos x="482" y="83"/>
                          </a:cxn>
                          <a:cxn ang="0">
                            <a:pos x="482" y="124"/>
                          </a:cxn>
                          <a:cxn ang="0">
                            <a:pos x="482" y="165"/>
                          </a:cxn>
                          <a:cxn ang="0">
                            <a:pos x="482" y="206"/>
                          </a:cxn>
                          <a:cxn ang="0">
                            <a:pos x="514" y="206"/>
                          </a:cxn>
                        </a:cxnLst>
                        <a:rect l="0" t="0" r="r" b="b"/>
                        <a:pathLst>
                          <a:path w="514" h="451">
                            <a:moveTo>
                              <a:pt x="514" y="206"/>
                            </a:moveTo>
                            <a:lnTo>
                              <a:pt x="450" y="206"/>
                            </a:lnTo>
                            <a:lnTo>
                              <a:pt x="386" y="247"/>
                            </a:lnTo>
                            <a:lnTo>
                              <a:pt x="353" y="247"/>
                            </a:lnTo>
                            <a:lnTo>
                              <a:pt x="322" y="247"/>
                            </a:lnTo>
                            <a:lnTo>
                              <a:pt x="290" y="247"/>
                            </a:lnTo>
                            <a:lnTo>
                              <a:pt x="257" y="288"/>
                            </a:lnTo>
                            <a:lnTo>
                              <a:pt x="257" y="328"/>
                            </a:lnTo>
                            <a:lnTo>
                              <a:pt x="225" y="411"/>
                            </a:lnTo>
                            <a:lnTo>
                              <a:pt x="225" y="451"/>
                            </a:lnTo>
                            <a:lnTo>
                              <a:pt x="192" y="451"/>
                            </a:lnTo>
                            <a:lnTo>
                              <a:pt x="162" y="451"/>
                            </a:lnTo>
                            <a:lnTo>
                              <a:pt x="129" y="451"/>
                            </a:lnTo>
                            <a:lnTo>
                              <a:pt x="96" y="411"/>
                            </a:lnTo>
                            <a:lnTo>
                              <a:pt x="64" y="411"/>
                            </a:lnTo>
                            <a:lnTo>
                              <a:pt x="64" y="369"/>
                            </a:lnTo>
                            <a:lnTo>
                              <a:pt x="33" y="369"/>
                            </a:lnTo>
                            <a:lnTo>
                              <a:pt x="33" y="328"/>
                            </a:lnTo>
                            <a:lnTo>
                              <a:pt x="0" y="288"/>
                            </a:lnTo>
                            <a:lnTo>
                              <a:pt x="33" y="247"/>
                            </a:lnTo>
                            <a:lnTo>
                              <a:pt x="64" y="206"/>
                            </a:lnTo>
                            <a:lnTo>
                              <a:pt x="96" y="165"/>
                            </a:lnTo>
                            <a:lnTo>
                              <a:pt x="96" y="124"/>
                            </a:lnTo>
                            <a:lnTo>
                              <a:pt x="96" y="83"/>
                            </a:lnTo>
                            <a:lnTo>
                              <a:pt x="129" y="83"/>
                            </a:lnTo>
                            <a:lnTo>
                              <a:pt x="129" y="42"/>
                            </a:lnTo>
                            <a:lnTo>
                              <a:pt x="162" y="42"/>
                            </a:lnTo>
                            <a:lnTo>
                              <a:pt x="192" y="42"/>
                            </a:lnTo>
                            <a:lnTo>
                              <a:pt x="225" y="42"/>
                            </a:lnTo>
                            <a:lnTo>
                              <a:pt x="257" y="42"/>
                            </a:lnTo>
                            <a:lnTo>
                              <a:pt x="257" y="0"/>
                            </a:lnTo>
                            <a:lnTo>
                              <a:pt x="290" y="0"/>
                            </a:lnTo>
                            <a:lnTo>
                              <a:pt x="322" y="0"/>
                            </a:lnTo>
                            <a:lnTo>
                              <a:pt x="322" y="42"/>
                            </a:lnTo>
                            <a:lnTo>
                              <a:pt x="353" y="42"/>
                            </a:lnTo>
                            <a:lnTo>
                              <a:pt x="353" y="0"/>
                            </a:lnTo>
                            <a:lnTo>
                              <a:pt x="386" y="0"/>
                            </a:lnTo>
                            <a:lnTo>
                              <a:pt x="386" y="42"/>
                            </a:lnTo>
                            <a:lnTo>
                              <a:pt x="419" y="42"/>
                            </a:lnTo>
                            <a:lnTo>
                              <a:pt x="419" y="83"/>
                            </a:lnTo>
                            <a:lnTo>
                              <a:pt x="450" y="42"/>
                            </a:lnTo>
                            <a:lnTo>
                              <a:pt x="450" y="83"/>
                            </a:lnTo>
                            <a:lnTo>
                              <a:pt x="482" y="83"/>
                            </a:lnTo>
                            <a:lnTo>
                              <a:pt x="482" y="124"/>
                            </a:lnTo>
                            <a:lnTo>
                              <a:pt x="482" y="165"/>
                            </a:lnTo>
                            <a:lnTo>
                              <a:pt x="482" y="206"/>
                            </a:lnTo>
                            <a:lnTo>
                              <a:pt x="514" y="206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0" name="Freeform 2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4" y="2473"/>
                        <a:ext cx="171" cy="1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2" y="408"/>
                          </a:cxn>
                          <a:cxn ang="0">
                            <a:pos x="482" y="450"/>
                          </a:cxn>
                          <a:cxn ang="0">
                            <a:pos x="450" y="492"/>
                          </a:cxn>
                          <a:cxn ang="0">
                            <a:pos x="418" y="532"/>
                          </a:cxn>
                          <a:cxn ang="0">
                            <a:pos x="386" y="573"/>
                          </a:cxn>
                          <a:cxn ang="0">
                            <a:pos x="354" y="532"/>
                          </a:cxn>
                          <a:cxn ang="0">
                            <a:pos x="321" y="532"/>
                          </a:cxn>
                          <a:cxn ang="0">
                            <a:pos x="289" y="532"/>
                          </a:cxn>
                          <a:cxn ang="0">
                            <a:pos x="289" y="492"/>
                          </a:cxn>
                          <a:cxn ang="0">
                            <a:pos x="258" y="492"/>
                          </a:cxn>
                          <a:cxn ang="0">
                            <a:pos x="225" y="450"/>
                          </a:cxn>
                          <a:cxn ang="0">
                            <a:pos x="192" y="450"/>
                          </a:cxn>
                          <a:cxn ang="0">
                            <a:pos x="128" y="492"/>
                          </a:cxn>
                          <a:cxn ang="0">
                            <a:pos x="97" y="492"/>
                          </a:cxn>
                          <a:cxn ang="0">
                            <a:pos x="64" y="492"/>
                          </a:cxn>
                          <a:cxn ang="0">
                            <a:pos x="31" y="492"/>
                          </a:cxn>
                          <a:cxn ang="0">
                            <a:pos x="0" y="492"/>
                          </a:cxn>
                          <a:cxn ang="0">
                            <a:pos x="0" y="450"/>
                          </a:cxn>
                          <a:cxn ang="0">
                            <a:pos x="0" y="408"/>
                          </a:cxn>
                          <a:cxn ang="0">
                            <a:pos x="0" y="369"/>
                          </a:cxn>
                          <a:cxn ang="0">
                            <a:pos x="0" y="327"/>
                          </a:cxn>
                          <a:cxn ang="0">
                            <a:pos x="0" y="286"/>
                          </a:cxn>
                          <a:cxn ang="0">
                            <a:pos x="0" y="245"/>
                          </a:cxn>
                          <a:cxn ang="0">
                            <a:pos x="0" y="204"/>
                          </a:cxn>
                          <a:cxn ang="0">
                            <a:pos x="0" y="122"/>
                          </a:cxn>
                          <a:cxn ang="0">
                            <a:pos x="0" y="81"/>
                          </a:cxn>
                          <a:cxn ang="0">
                            <a:pos x="0" y="41"/>
                          </a:cxn>
                          <a:cxn ang="0">
                            <a:pos x="64" y="41"/>
                          </a:cxn>
                          <a:cxn ang="0">
                            <a:pos x="161" y="41"/>
                          </a:cxn>
                          <a:cxn ang="0">
                            <a:pos x="225" y="0"/>
                          </a:cxn>
                          <a:cxn ang="0">
                            <a:pos x="289" y="0"/>
                          </a:cxn>
                          <a:cxn ang="0">
                            <a:pos x="354" y="0"/>
                          </a:cxn>
                          <a:cxn ang="0">
                            <a:pos x="386" y="41"/>
                          </a:cxn>
                          <a:cxn ang="0">
                            <a:pos x="418" y="41"/>
                          </a:cxn>
                          <a:cxn ang="0">
                            <a:pos x="450" y="81"/>
                          </a:cxn>
                          <a:cxn ang="0">
                            <a:pos x="482" y="81"/>
                          </a:cxn>
                          <a:cxn ang="0">
                            <a:pos x="482" y="122"/>
                          </a:cxn>
                          <a:cxn ang="0">
                            <a:pos x="482" y="204"/>
                          </a:cxn>
                          <a:cxn ang="0">
                            <a:pos x="450" y="245"/>
                          </a:cxn>
                          <a:cxn ang="0">
                            <a:pos x="418" y="286"/>
                          </a:cxn>
                          <a:cxn ang="0">
                            <a:pos x="418" y="327"/>
                          </a:cxn>
                          <a:cxn ang="0">
                            <a:pos x="418" y="369"/>
                          </a:cxn>
                          <a:cxn ang="0">
                            <a:pos x="450" y="408"/>
                          </a:cxn>
                          <a:cxn ang="0">
                            <a:pos x="482" y="408"/>
                          </a:cxn>
                        </a:cxnLst>
                        <a:rect l="0" t="0" r="r" b="b"/>
                        <a:pathLst>
                          <a:path w="482" h="573">
                            <a:moveTo>
                              <a:pt x="482" y="408"/>
                            </a:moveTo>
                            <a:lnTo>
                              <a:pt x="482" y="450"/>
                            </a:lnTo>
                            <a:lnTo>
                              <a:pt x="450" y="492"/>
                            </a:lnTo>
                            <a:lnTo>
                              <a:pt x="418" y="532"/>
                            </a:lnTo>
                            <a:lnTo>
                              <a:pt x="386" y="573"/>
                            </a:lnTo>
                            <a:lnTo>
                              <a:pt x="354" y="532"/>
                            </a:lnTo>
                            <a:lnTo>
                              <a:pt x="321" y="532"/>
                            </a:lnTo>
                            <a:lnTo>
                              <a:pt x="289" y="532"/>
                            </a:lnTo>
                            <a:lnTo>
                              <a:pt x="289" y="492"/>
                            </a:lnTo>
                            <a:lnTo>
                              <a:pt x="258" y="492"/>
                            </a:lnTo>
                            <a:lnTo>
                              <a:pt x="225" y="450"/>
                            </a:lnTo>
                            <a:lnTo>
                              <a:pt x="192" y="450"/>
                            </a:lnTo>
                            <a:lnTo>
                              <a:pt x="128" y="492"/>
                            </a:lnTo>
                            <a:lnTo>
                              <a:pt x="97" y="492"/>
                            </a:lnTo>
                            <a:lnTo>
                              <a:pt x="64" y="492"/>
                            </a:lnTo>
                            <a:lnTo>
                              <a:pt x="31" y="492"/>
                            </a:lnTo>
                            <a:lnTo>
                              <a:pt x="0" y="492"/>
                            </a:lnTo>
                            <a:lnTo>
                              <a:pt x="0" y="450"/>
                            </a:lnTo>
                            <a:lnTo>
                              <a:pt x="0" y="408"/>
                            </a:lnTo>
                            <a:lnTo>
                              <a:pt x="0" y="369"/>
                            </a:lnTo>
                            <a:lnTo>
                              <a:pt x="0" y="327"/>
                            </a:lnTo>
                            <a:lnTo>
                              <a:pt x="0" y="286"/>
                            </a:lnTo>
                            <a:lnTo>
                              <a:pt x="0" y="245"/>
                            </a:lnTo>
                            <a:lnTo>
                              <a:pt x="0" y="204"/>
                            </a:lnTo>
                            <a:lnTo>
                              <a:pt x="0" y="122"/>
                            </a:lnTo>
                            <a:lnTo>
                              <a:pt x="0" y="81"/>
                            </a:lnTo>
                            <a:lnTo>
                              <a:pt x="0" y="41"/>
                            </a:lnTo>
                            <a:lnTo>
                              <a:pt x="64" y="41"/>
                            </a:lnTo>
                            <a:lnTo>
                              <a:pt x="161" y="41"/>
                            </a:lnTo>
                            <a:lnTo>
                              <a:pt x="225" y="0"/>
                            </a:lnTo>
                            <a:lnTo>
                              <a:pt x="289" y="0"/>
                            </a:lnTo>
                            <a:lnTo>
                              <a:pt x="354" y="0"/>
                            </a:lnTo>
                            <a:lnTo>
                              <a:pt x="386" y="41"/>
                            </a:lnTo>
                            <a:lnTo>
                              <a:pt x="418" y="41"/>
                            </a:lnTo>
                            <a:lnTo>
                              <a:pt x="450" y="81"/>
                            </a:lnTo>
                            <a:lnTo>
                              <a:pt x="482" y="81"/>
                            </a:lnTo>
                            <a:lnTo>
                              <a:pt x="482" y="122"/>
                            </a:lnTo>
                            <a:lnTo>
                              <a:pt x="482" y="204"/>
                            </a:lnTo>
                            <a:lnTo>
                              <a:pt x="450" y="245"/>
                            </a:lnTo>
                            <a:lnTo>
                              <a:pt x="418" y="286"/>
                            </a:lnTo>
                            <a:lnTo>
                              <a:pt x="418" y="327"/>
                            </a:lnTo>
                            <a:lnTo>
                              <a:pt x="418" y="369"/>
                            </a:lnTo>
                            <a:lnTo>
                              <a:pt x="450" y="408"/>
                            </a:lnTo>
                            <a:lnTo>
                              <a:pt x="482" y="408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1" name="Freeform 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6" y="2494"/>
                        <a:ext cx="137" cy="1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7" y="41"/>
                          </a:cxn>
                          <a:cxn ang="0">
                            <a:pos x="387" y="123"/>
                          </a:cxn>
                          <a:cxn ang="0">
                            <a:pos x="387" y="165"/>
                          </a:cxn>
                          <a:cxn ang="0">
                            <a:pos x="387" y="205"/>
                          </a:cxn>
                          <a:cxn ang="0">
                            <a:pos x="387" y="246"/>
                          </a:cxn>
                          <a:cxn ang="0">
                            <a:pos x="387" y="288"/>
                          </a:cxn>
                          <a:cxn ang="0">
                            <a:pos x="387" y="327"/>
                          </a:cxn>
                          <a:cxn ang="0">
                            <a:pos x="355" y="327"/>
                          </a:cxn>
                          <a:cxn ang="0">
                            <a:pos x="322" y="327"/>
                          </a:cxn>
                          <a:cxn ang="0">
                            <a:pos x="290" y="369"/>
                          </a:cxn>
                          <a:cxn ang="0">
                            <a:pos x="258" y="369"/>
                          </a:cxn>
                          <a:cxn ang="0">
                            <a:pos x="227" y="369"/>
                          </a:cxn>
                          <a:cxn ang="0">
                            <a:pos x="227" y="411"/>
                          </a:cxn>
                          <a:cxn ang="0">
                            <a:pos x="194" y="411"/>
                          </a:cxn>
                          <a:cxn ang="0">
                            <a:pos x="161" y="411"/>
                          </a:cxn>
                          <a:cxn ang="0">
                            <a:pos x="129" y="451"/>
                          </a:cxn>
                          <a:cxn ang="0">
                            <a:pos x="98" y="411"/>
                          </a:cxn>
                          <a:cxn ang="0">
                            <a:pos x="65" y="411"/>
                          </a:cxn>
                          <a:cxn ang="0">
                            <a:pos x="65" y="369"/>
                          </a:cxn>
                          <a:cxn ang="0">
                            <a:pos x="33" y="327"/>
                          </a:cxn>
                          <a:cxn ang="0">
                            <a:pos x="0" y="288"/>
                          </a:cxn>
                          <a:cxn ang="0">
                            <a:pos x="0" y="246"/>
                          </a:cxn>
                          <a:cxn ang="0">
                            <a:pos x="0" y="205"/>
                          </a:cxn>
                          <a:cxn ang="0">
                            <a:pos x="33" y="165"/>
                          </a:cxn>
                          <a:cxn ang="0">
                            <a:pos x="65" y="165"/>
                          </a:cxn>
                          <a:cxn ang="0">
                            <a:pos x="98" y="165"/>
                          </a:cxn>
                          <a:cxn ang="0">
                            <a:pos x="129" y="123"/>
                          </a:cxn>
                          <a:cxn ang="0">
                            <a:pos x="161" y="123"/>
                          </a:cxn>
                          <a:cxn ang="0">
                            <a:pos x="194" y="83"/>
                          </a:cxn>
                          <a:cxn ang="0">
                            <a:pos x="227" y="83"/>
                          </a:cxn>
                          <a:cxn ang="0">
                            <a:pos x="227" y="41"/>
                          </a:cxn>
                          <a:cxn ang="0">
                            <a:pos x="258" y="0"/>
                          </a:cxn>
                          <a:cxn ang="0">
                            <a:pos x="290" y="0"/>
                          </a:cxn>
                          <a:cxn ang="0">
                            <a:pos x="322" y="0"/>
                          </a:cxn>
                          <a:cxn ang="0">
                            <a:pos x="355" y="0"/>
                          </a:cxn>
                          <a:cxn ang="0">
                            <a:pos x="387" y="41"/>
                          </a:cxn>
                        </a:cxnLst>
                        <a:rect l="0" t="0" r="r" b="b"/>
                        <a:pathLst>
                          <a:path w="387" h="451">
                            <a:moveTo>
                              <a:pt x="387" y="41"/>
                            </a:moveTo>
                            <a:lnTo>
                              <a:pt x="387" y="123"/>
                            </a:lnTo>
                            <a:lnTo>
                              <a:pt x="387" y="165"/>
                            </a:lnTo>
                            <a:lnTo>
                              <a:pt x="387" y="205"/>
                            </a:lnTo>
                            <a:lnTo>
                              <a:pt x="387" y="246"/>
                            </a:lnTo>
                            <a:lnTo>
                              <a:pt x="387" y="288"/>
                            </a:lnTo>
                            <a:lnTo>
                              <a:pt x="387" y="327"/>
                            </a:lnTo>
                            <a:lnTo>
                              <a:pt x="355" y="327"/>
                            </a:lnTo>
                            <a:lnTo>
                              <a:pt x="322" y="327"/>
                            </a:lnTo>
                            <a:lnTo>
                              <a:pt x="290" y="369"/>
                            </a:lnTo>
                            <a:lnTo>
                              <a:pt x="258" y="369"/>
                            </a:lnTo>
                            <a:lnTo>
                              <a:pt x="227" y="369"/>
                            </a:lnTo>
                            <a:lnTo>
                              <a:pt x="227" y="411"/>
                            </a:lnTo>
                            <a:lnTo>
                              <a:pt x="194" y="411"/>
                            </a:lnTo>
                            <a:lnTo>
                              <a:pt x="161" y="411"/>
                            </a:lnTo>
                            <a:lnTo>
                              <a:pt x="129" y="451"/>
                            </a:lnTo>
                            <a:lnTo>
                              <a:pt x="98" y="411"/>
                            </a:lnTo>
                            <a:lnTo>
                              <a:pt x="65" y="411"/>
                            </a:lnTo>
                            <a:lnTo>
                              <a:pt x="65" y="369"/>
                            </a:lnTo>
                            <a:lnTo>
                              <a:pt x="33" y="327"/>
                            </a:lnTo>
                            <a:lnTo>
                              <a:pt x="0" y="288"/>
                            </a:lnTo>
                            <a:lnTo>
                              <a:pt x="0" y="246"/>
                            </a:lnTo>
                            <a:lnTo>
                              <a:pt x="0" y="205"/>
                            </a:lnTo>
                            <a:lnTo>
                              <a:pt x="33" y="165"/>
                            </a:lnTo>
                            <a:lnTo>
                              <a:pt x="65" y="165"/>
                            </a:lnTo>
                            <a:lnTo>
                              <a:pt x="98" y="165"/>
                            </a:lnTo>
                            <a:lnTo>
                              <a:pt x="129" y="123"/>
                            </a:lnTo>
                            <a:lnTo>
                              <a:pt x="161" y="123"/>
                            </a:lnTo>
                            <a:lnTo>
                              <a:pt x="194" y="83"/>
                            </a:lnTo>
                            <a:lnTo>
                              <a:pt x="227" y="83"/>
                            </a:lnTo>
                            <a:lnTo>
                              <a:pt x="227" y="41"/>
                            </a:lnTo>
                            <a:lnTo>
                              <a:pt x="258" y="0"/>
                            </a:lnTo>
                            <a:lnTo>
                              <a:pt x="290" y="0"/>
                            </a:lnTo>
                            <a:lnTo>
                              <a:pt x="322" y="0"/>
                            </a:lnTo>
                            <a:lnTo>
                              <a:pt x="355" y="0"/>
                            </a:lnTo>
                            <a:lnTo>
                              <a:pt x="387" y="4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2" name="Freeform 2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264"/>
                        <a:ext cx="137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8" y="409"/>
                          </a:cxn>
                          <a:cxn ang="0">
                            <a:pos x="226" y="409"/>
                          </a:cxn>
                          <a:cxn ang="0">
                            <a:pos x="226" y="450"/>
                          </a:cxn>
                          <a:cxn ang="0">
                            <a:pos x="193" y="450"/>
                          </a:cxn>
                          <a:cxn ang="0">
                            <a:pos x="193" y="491"/>
                          </a:cxn>
                          <a:cxn ang="0">
                            <a:pos x="161" y="532"/>
                          </a:cxn>
                          <a:cxn ang="0">
                            <a:pos x="129" y="532"/>
                          </a:cxn>
                          <a:cxn ang="0">
                            <a:pos x="97" y="491"/>
                          </a:cxn>
                          <a:cxn ang="0">
                            <a:pos x="65" y="491"/>
                          </a:cxn>
                          <a:cxn ang="0">
                            <a:pos x="32" y="491"/>
                          </a:cxn>
                          <a:cxn ang="0">
                            <a:pos x="0" y="491"/>
                          </a:cxn>
                          <a:cxn ang="0">
                            <a:pos x="0" y="450"/>
                          </a:cxn>
                          <a:cxn ang="0">
                            <a:pos x="0" y="409"/>
                          </a:cxn>
                          <a:cxn ang="0">
                            <a:pos x="0" y="367"/>
                          </a:cxn>
                          <a:cxn ang="0">
                            <a:pos x="0" y="328"/>
                          </a:cxn>
                          <a:cxn ang="0">
                            <a:pos x="32" y="286"/>
                          </a:cxn>
                          <a:cxn ang="0">
                            <a:pos x="32" y="245"/>
                          </a:cxn>
                          <a:cxn ang="0">
                            <a:pos x="32" y="205"/>
                          </a:cxn>
                          <a:cxn ang="0">
                            <a:pos x="32" y="164"/>
                          </a:cxn>
                          <a:cxn ang="0">
                            <a:pos x="65" y="164"/>
                          </a:cxn>
                          <a:cxn ang="0">
                            <a:pos x="97" y="122"/>
                          </a:cxn>
                          <a:cxn ang="0">
                            <a:pos x="129" y="122"/>
                          </a:cxn>
                          <a:cxn ang="0">
                            <a:pos x="161" y="81"/>
                          </a:cxn>
                          <a:cxn ang="0">
                            <a:pos x="193" y="81"/>
                          </a:cxn>
                          <a:cxn ang="0">
                            <a:pos x="226" y="40"/>
                          </a:cxn>
                          <a:cxn ang="0">
                            <a:pos x="258" y="40"/>
                          </a:cxn>
                          <a:cxn ang="0">
                            <a:pos x="289" y="0"/>
                          </a:cxn>
                          <a:cxn ang="0">
                            <a:pos x="289" y="40"/>
                          </a:cxn>
                          <a:cxn ang="0">
                            <a:pos x="289" y="0"/>
                          </a:cxn>
                          <a:cxn ang="0">
                            <a:pos x="322" y="0"/>
                          </a:cxn>
                          <a:cxn ang="0">
                            <a:pos x="322" y="40"/>
                          </a:cxn>
                          <a:cxn ang="0">
                            <a:pos x="354" y="40"/>
                          </a:cxn>
                          <a:cxn ang="0">
                            <a:pos x="354" y="81"/>
                          </a:cxn>
                          <a:cxn ang="0">
                            <a:pos x="354" y="122"/>
                          </a:cxn>
                          <a:cxn ang="0">
                            <a:pos x="354" y="164"/>
                          </a:cxn>
                          <a:cxn ang="0">
                            <a:pos x="387" y="164"/>
                          </a:cxn>
                          <a:cxn ang="0">
                            <a:pos x="387" y="205"/>
                          </a:cxn>
                          <a:cxn ang="0">
                            <a:pos x="354" y="205"/>
                          </a:cxn>
                          <a:cxn ang="0">
                            <a:pos x="354" y="245"/>
                          </a:cxn>
                          <a:cxn ang="0">
                            <a:pos x="354" y="286"/>
                          </a:cxn>
                          <a:cxn ang="0">
                            <a:pos x="322" y="328"/>
                          </a:cxn>
                          <a:cxn ang="0">
                            <a:pos x="289" y="367"/>
                          </a:cxn>
                          <a:cxn ang="0">
                            <a:pos x="258" y="409"/>
                          </a:cxn>
                        </a:cxnLst>
                        <a:rect l="0" t="0" r="r" b="b"/>
                        <a:pathLst>
                          <a:path w="387" h="532">
                            <a:moveTo>
                              <a:pt x="258" y="409"/>
                            </a:moveTo>
                            <a:lnTo>
                              <a:pt x="226" y="409"/>
                            </a:lnTo>
                            <a:lnTo>
                              <a:pt x="226" y="450"/>
                            </a:lnTo>
                            <a:lnTo>
                              <a:pt x="193" y="450"/>
                            </a:lnTo>
                            <a:lnTo>
                              <a:pt x="193" y="491"/>
                            </a:lnTo>
                            <a:lnTo>
                              <a:pt x="161" y="532"/>
                            </a:lnTo>
                            <a:lnTo>
                              <a:pt x="129" y="532"/>
                            </a:lnTo>
                            <a:lnTo>
                              <a:pt x="97" y="491"/>
                            </a:lnTo>
                            <a:lnTo>
                              <a:pt x="65" y="491"/>
                            </a:lnTo>
                            <a:lnTo>
                              <a:pt x="32" y="491"/>
                            </a:lnTo>
                            <a:lnTo>
                              <a:pt x="0" y="491"/>
                            </a:lnTo>
                            <a:lnTo>
                              <a:pt x="0" y="450"/>
                            </a:lnTo>
                            <a:lnTo>
                              <a:pt x="0" y="409"/>
                            </a:lnTo>
                            <a:lnTo>
                              <a:pt x="0" y="367"/>
                            </a:lnTo>
                            <a:lnTo>
                              <a:pt x="0" y="328"/>
                            </a:lnTo>
                            <a:lnTo>
                              <a:pt x="32" y="286"/>
                            </a:lnTo>
                            <a:lnTo>
                              <a:pt x="32" y="245"/>
                            </a:lnTo>
                            <a:lnTo>
                              <a:pt x="32" y="205"/>
                            </a:lnTo>
                            <a:lnTo>
                              <a:pt x="32" y="164"/>
                            </a:lnTo>
                            <a:lnTo>
                              <a:pt x="65" y="164"/>
                            </a:lnTo>
                            <a:lnTo>
                              <a:pt x="97" y="122"/>
                            </a:lnTo>
                            <a:lnTo>
                              <a:pt x="129" y="122"/>
                            </a:lnTo>
                            <a:lnTo>
                              <a:pt x="161" y="81"/>
                            </a:lnTo>
                            <a:lnTo>
                              <a:pt x="193" y="81"/>
                            </a:lnTo>
                            <a:lnTo>
                              <a:pt x="226" y="40"/>
                            </a:lnTo>
                            <a:lnTo>
                              <a:pt x="258" y="40"/>
                            </a:lnTo>
                            <a:lnTo>
                              <a:pt x="289" y="0"/>
                            </a:lnTo>
                            <a:lnTo>
                              <a:pt x="289" y="40"/>
                            </a:lnTo>
                            <a:lnTo>
                              <a:pt x="289" y="0"/>
                            </a:lnTo>
                            <a:lnTo>
                              <a:pt x="322" y="0"/>
                            </a:lnTo>
                            <a:lnTo>
                              <a:pt x="322" y="40"/>
                            </a:lnTo>
                            <a:lnTo>
                              <a:pt x="354" y="40"/>
                            </a:lnTo>
                            <a:lnTo>
                              <a:pt x="354" y="81"/>
                            </a:lnTo>
                            <a:lnTo>
                              <a:pt x="354" y="122"/>
                            </a:lnTo>
                            <a:lnTo>
                              <a:pt x="354" y="164"/>
                            </a:lnTo>
                            <a:lnTo>
                              <a:pt x="387" y="164"/>
                            </a:lnTo>
                            <a:lnTo>
                              <a:pt x="387" y="205"/>
                            </a:lnTo>
                            <a:lnTo>
                              <a:pt x="354" y="205"/>
                            </a:lnTo>
                            <a:lnTo>
                              <a:pt x="354" y="245"/>
                            </a:lnTo>
                            <a:lnTo>
                              <a:pt x="354" y="286"/>
                            </a:lnTo>
                            <a:lnTo>
                              <a:pt x="322" y="328"/>
                            </a:lnTo>
                            <a:lnTo>
                              <a:pt x="289" y="367"/>
                            </a:lnTo>
                            <a:lnTo>
                              <a:pt x="258" y="409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3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8" y="2232"/>
                        <a:ext cx="136" cy="1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6" y="205"/>
                          </a:cxn>
                          <a:cxn ang="0">
                            <a:pos x="353" y="246"/>
                          </a:cxn>
                          <a:cxn ang="0">
                            <a:pos x="321" y="246"/>
                          </a:cxn>
                          <a:cxn ang="0">
                            <a:pos x="288" y="286"/>
                          </a:cxn>
                          <a:cxn ang="0">
                            <a:pos x="258" y="328"/>
                          </a:cxn>
                          <a:cxn ang="0">
                            <a:pos x="225" y="368"/>
                          </a:cxn>
                          <a:cxn ang="0">
                            <a:pos x="192" y="410"/>
                          </a:cxn>
                          <a:cxn ang="0">
                            <a:pos x="160" y="410"/>
                          </a:cxn>
                          <a:cxn ang="0">
                            <a:pos x="128" y="452"/>
                          </a:cxn>
                          <a:cxn ang="0">
                            <a:pos x="96" y="452"/>
                          </a:cxn>
                          <a:cxn ang="0">
                            <a:pos x="64" y="452"/>
                          </a:cxn>
                          <a:cxn ang="0">
                            <a:pos x="64" y="410"/>
                          </a:cxn>
                          <a:cxn ang="0">
                            <a:pos x="64" y="368"/>
                          </a:cxn>
                          <a:cxn ang="0">
                            <a:pos x="64" y="328"/>
                          </a:cxn>
                          <a:cxn ang="0">
                            <a:pos x="31" y="328"/>
                          </a:cxn>
                          <a:cxn ang="0">
                            <a:pos x="31" y="286"/>
                          </a:cxn>
                          <a:cxn ang="0">
                            <a:pos x="0" y="205"/>
                          </a:cxn>
                          <a:cxn ang="0">
                            <a:pos x="0" y="82"/>
                          </a:cxn>
                          <a:cxn ang="0">
                            <a:pos x="64" y="82"/>
                          </a:cxn>
                          <a:cxn ang="0">
                            <a:pos x="96" y="82"/>
                          </a:cxn>
                          <a:cxn ang="0">
                            <a:pos x="128" y="41"/>
                          </a:cxn>
                          <a:cxn ang="0">
                            <a:pos x="160" y="41"/>
                          </a:cxn>
                          <a:cxn ang="0">
                            <a:pos x="288" y="0"/>
                          </a:cxn>
                          <a:cxn ang="0">
                            <a:pos x="321" y="0"/>
                          </a:cxn>
                          <a:cxn ang="0">
                            <a:pos x="353" y="41"/>
                          </a:cxn>
                          <a:cxn ang="0">
                            <a:pos x="386" y="41"/>
                          </a:cxn>
                          <a:cxn ang="0">
                            <a:pos x="353" y="82"/>
                          </a:cxn>
                          <a:cxn ang="0">
                            <a:pos x="353" y="124"/>
                          </a:cxn>
                          <a:cxn ang="0">
                            <a:pos x="353" y="164"/>
                          </a:cxn>
                          <a:cxn ang="0">
                            <a:pos x="386" y="164"/>
                          </a:cxn>
                          <a:cxn ang="0">
                            <a:pos x="386" y="205"/>
                          </a:cxn>
                        </a:cxnLst>
                        <a:rect l="0" t="0" r="r" b="b"/>
                        <a:pathLst>
                          <a:path w="386" h="452">
                            <a:moveTo>
                              <a:pt x="386" y="205"/>
                            </a:moveTo>
                            <a:lnTo>
                              <a:pt x="353" y="246"/>
                            </a:lnTo>
                            <a:lnTo>
                              <a:pt x="321" y="246"/>
                            </a:lnTo>
                            <a:lnTo>
                              <a:pt x="288" y="286"/>
                            </a:lnTo>
                            <a:lnTo>
                              <a:pt x="258" y="328"/>
                            </a:lnTo>
                            <a:lnTo>
                              <a:pt x="225" y="368"/>
                            </a:lnTo>
                            <a:lnTo>
                              <a:pt x="192" y="410"/>
                            </a:lnTo>
                            <a:lnTo>
                              <a:pt x="160" y="410"/>
                            </a:lnTo>
                            <a:lnTo>
                              <a:pt x="128" y="452"/>
                            </a:lnTo>
                            <a:lnTo>
                              <a:pt x="96" y="452"/>
                            </a:lnTo>
                            <a:lnTo>
                              <a:pt x="64" y="452"/>
                            </a:lnTo>
                            <a:lnTo>
                              <a:pt x="64" y="410"/>
                            </a:lnTo>
                            <a:lnTo>
                              <a:pt x="64" y="368"/>
                            </a:lnTo>
                            <a:lnTo>
                              <a:pt x="64" y="328"/>
                            </a:lnTo>
                            <a:lnTo>
                              <a:pt x="31" y="328"/>
                            </a:lnTo>
                            <a:lnTo>
                              <a:pt x="31" y="286"/>
                            </a:lnTo>
                            <a:lnTo>
                              <a:pt x="0" y="205"/>
                            </a:lnTo>
                            <a:lnTo>
                              <a:pt x="0" y="82"/>
                            </a:lnTo>
                            <a:lnTo>
                              <a:pt x="64" y="82"/>
                            </a:lnTo>
                            <a:lnTo>
                              <a:pt x="96" y="82"/>
                            </a:lnTo>
                            <a:lnTo>
                              <a:pt x="128" y="41"/>
                            </a:lnTo>
                            <a:lnTo>
                              <a:pt x="160" y="41"/>
                            </a:lnTo>
                            <a:lnTo>
                              <a:pt x="288" y="0"/>
                            </a:lnTo>
                            <a:lnTo>
                              <a:pt x="321" y="0"/>
                            </a:lnTo>
                            <a:lnTo>
                              <a:pt x="353" y="41"/>
                            </a:lnTo>
                            <a:lnTo>
                              <a:pt x="386" y="41"/>
                            </a:lnTo>
                            <a:lnTo>
                              <a:pt x="353" y="82"/>
                            </a:lnTo>
                            <a:lnTo>
                              <a:pt x="353" y="124"/>
                            </a:lnTo>
                            <a:lnTo>
                              <a:pt x="353" y="164"/>
                            </a:lnTo>
                            <a:lnTo>
                              <a:pt x="386" y="164"/>
                            </a:lnTo>
                            <a:lnTo>
                              <a:pt x="386" y="20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4" name="Freeform 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3" y="2106"/>
                        <a:ext cx="126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533"/>
                          </a:cxn>
                          <a:cxn ang="0">
                            <a:pos x="193" y="492"/>
                          </a:cxn>
                          <a:cxn ang="0">
                            <a:pos x="161" y="533"/>
                          </a:cxn>
                          <a:cxn ang="0">
                            <a:pos x="128" y="574"/>
                          </a:cxn>
                          <a:cxn ang="0">
                            <a:pos x="98" y="574"/>
                          </a:cxn>
                          <a:cxn ang="0">
                            <a:pos x="98" y="533"/>
                          </a:cxn>
                          <a:cxn ang="0">
                            <a:pos x="98" y="492"/>
                          </a:cxn>
                          <a:cxn ang="0">
                            <a:pos x="98" y="451"/>
                          </a:cxn>
                          <a:cxn ang="0">
                            <a:pos x="98" y="409"/>
                          </a:cxn>
                          <a:cxn ang="0">
                            <a:pos x="65" y="370"/>
                          </a:cxn>
                          <a:cxn ang="0">
                            <a:pos x="65" y="328"/>
                          </a:cxn>
                          <a:cxn ang="0">
                            <a:pos x="32" y="328"/>
                          </a:cxn>
                          <a:cxn ang="0">
                            <a:pos x="32" y="288"/>
                          </a:cxn>
                          <a:cxn ang="0">
                            <a:pos x="0" y="288"/>
                          </a:cxn>
                          <a:cxn ang="0">
                            <a:pos x="0" y="246"/>
                          </a:cxn>
                          <a:cxn ang="0">
                            <a:pos x="0" y="205"/>
                          </a:cxn>
                          <a:cxn ang="0">
                            <a:pos x="32" y="205"/>
                          </a:cxn>
                          <a:cxn ang="0">
                            <a:pos x="32" y="165"/>
                          </a:cxn>
                          <a:cxn ang="0">
                            <a:pos x="32" y="123"/>
                          </a:cxn>
                          <a:cxn ang="0">
                            <a:pos x="32" y="82"/>
                          </a:cxn>
                          <a:cxn ang="0">
                            <a:pos x="32" y="42"/>
                          </a:cxn>
                          <a:cxn ang="0">
                            <a:pos x="32" y="0"/>
                          </a:cxn>
                          <a:cxn ang="0">
                            <a:pos x="65" y="0"/>
                          </a:cxn>
                          <a:cxn ang="0">
                            <a:pos x="65" y="42"/>
                          </a:cxn>
                          <a:cxn ang="0">
                            <a:pos x="65" y="0"/>
                          </a:cxn>
                          <a:cxn ang="0">
                            <a:pos x="98" y="0"/>
                          </a:cxn>
                          <a:cxn ang="0">
                            <a:pos x="128" y="42"/>
                          </a:cxn>
                          <a:cxn ang="0">
                            <a:pos x="161" y="42"/>
                          </a:cxn>
                          <a:cxn ang="0">
                            <a:pos x="193" y="82"/>
                          </a:cxn>
                          <a:cxn ang="0">
                            <a:pos x="226" y="82"/>
                          </a:cxn>
                          <a:cxn ang="0">
                            <a:pos x="193" y="42"/>
                          </a:cxn>
                          <a:cxn ang="0">
                            <a:pos x="226" y="42"/>
                          </a:cxn>
                          <a:cxn ang="0">
                            <a:pos x="257" y="42"/>
                          </a:cxn>
                          <a:cxn ang="0">
                            <a:pos x="289" y="82"/>
                          </a:cxn>
                          <a:cxn ang="0">
                            <a:pos x="322" y="82"/>
                          </a:cxn>
                          <a:cxn ang="0">
                            <a:pos x="355" y="123"/>
                          </a:cxn>
                          <a:cxn ang="0">
                            <a:pos x="355" y="165"/>
                          </a:cxn>
                          <a:cxn ang="0">
                            <a:pos x="322" y="165"/>
                          </a:cxn>
                          <a:cxn ang="0">
                            <a:pos x="289" y="246"/>
                          </a:cxn>
                          <a:cxn ang="0">
                            <a:pos x="257" y="328"/>
                          </a:cxn>
                          <a:cxn ang="0">
                            <a:pos x="226" y="533"/>
                          </a:cxn>
                        </a:cxnLst>
                        <a:rect l="0" t="0" r="r" b="b"/>
                        <a:pathLst>
                          <a:path w="355" h="574">
                            <a:moveTo>
                              <a:pt x="226" y="533"/>
                            </a:moveTo>
                            <a:lnTo>
                              <a:pt x="193" y="492"/>
                            </a:lnTo>
                            <a:lnTo>
                              <a:pt x="161" y="533"/>
                            </a:lnTo>
                            <a:lnTo>
                              <a:pt x="128" y="574"/>
                            </a:lnTo>
                            <a:lnTo>
                              <a:pt x="98" y="574"/>
                            </a:lnTo>
                            <a:lnTo>
                              <a:pt x="98" y="533"/>
                            </a:lnTo>
                            <a:lnTo>
                              <a:pt x="98" y="492"/>
                            </a:lnTo>
                            <a:lnTo>
                              <a:pt x="98" y="451"/>
                            </a:lnTo>
                            <a:lnTo>
                              <a:pt x="98" y="409"/>
                            </a:lnTo>
                            <a:lnTo>
                              <a:pt x="65" y="370"/>
                            </a:lnTo>
                            <a:lnTo>
                              <a:pt x="65" y="328"/>
                            </a:lnTo>
                            <a:lnTo>
                              <a:pt x="32" y="328"/>
                            </a:lnTo>
                            <a:lnTo>
                              <a:pt x="32" y="288"/>
                            </a:lnTo>
                            <a:lnTo>
                              <a:pt x="0" y="288"/>
                            </a:lnTo>
                            <a:lnTo>
                              <a:pt x="0" y="246"/>
                            </a:lnTo>
                            <a:lnTo>
                              <a:pt x="0" y="205"/>
                            </a:lnTo>
                            <a:lnTo>
                              <a:pt x="32" y="205"/>
                            </a:lnTo>
                            <a:lnTo>
                              <a:pt x="32" y="165"/>
                            </a:lnTo>
                            <a:lnTo>
                              <a:pt x="32" y="123"/>
                            </a:lnTo>
                            <a:lnTo>
                              <a:pt x="32" y="82"/>
                            </a:lnTo>
                            <a:lnTo>
                              <a:pt x="32" y="42"/>
                            </a:lnTo>
                            <a:lnTo>
                              <a:pt x="32" y="0"/>
                            </a:lnTo>
                            <a:lnTo>
                              <a:pt x="65" y="0"/>
                            </a:lnTo>
                            <a:lnTo>
                              <a:pt x="65" y="42"/>
                            </a:lnTo>
                            <a:lnTo>
                              <a:pt x="65" y="0"/>
                            </a:lnTo>
                            <a:lnTo>
                              <a:pt x="98" y="0"/>
                            </a:lnTo>
                            <a:lnTo>
                              <a:pt x="128" y="42"/>
                            </a:lnTo>
                            <a:lnTo>
                              <a:pt x="161" y="42"/>
                            </a:lnTo>
                            <a:lnTo>
                              <a:pt x="193" y="82"/>
                            </a:lnTo>
                            <a:lnTo>
                              <a:pt x="226" y="82"/>
                            </a:lnTo>
                            <a:lnTo>
                              <a:pt x="193" y="42"/>
                            </a:lnTo>
                            <a:lnTo>
                              <a:pt x="226" y="42"/>
                            </a:lnTo>
                            <a:lnTo>
                              <a:pt x="257" y="42"/>
                            </a:lnTo>
                            <a:lnTo>
                              <a:pt x="289" y="82"/>
                            </a:lnTo>
                            <a:lnTo>
                              <a:pt x="322" y="82"/>
                            </a:lnTo>
                            <a:lnTo>
                              <a:pt x="355" y="123"/>
                            </a:lnTo>
                            <a:lnTo>
                              <a:pt x="355" y="165"/>
                            </a:lnTo>
                            <a:lnTo>
                              <a:pt x="322" y="165"/>
                            </a:lnTo>
                            <a:lnTo>
                              <a:pt x="289" y="246"/>
                            </a:lnTo>
                            <a:lnTo>
                              <a:pt x="257" y="328"/>
                            </a:lnTo>
                            <a:lnTo>
                              <a:pt x="226" y="53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5" name="Freeform 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1" y="2137"/>
                        <a:ext cx="159" cy="1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2" y="3"/>
                          </a:cxn>
                          <a:cxn ang="0">
                            <a:pos x="228" y="100"/>
                          </a:cxn>
                          <a:cxn ang="0">
                            <a:pos x="255" y="171"/>
                          </a:cxn>
                          <a:cxn ang="0">
                            <a:pos x="299" y="266"/>
                          </a:cxn>
                          <a:cxn ang="0">
                            <a:pos x="333" y="300"/>
                          </a:cxn>
                          <a:cxn ang="0">
                            <a:pos x="376" y="309"/>
                          </a:cxn>
                          <a:cxn ang="0">
                            <a:pos x="417" y="305"/>
                          </a:cxn>
                          <a:cxn ang="0">
                            <a:pos x="449" y="296"/>
                          </a:cxn>
                          <a:cxn ang="0">
                            <a:pos x="327" y="467"/>
                          </a:cxn>
                          <a:cxn ang="0">
                            <a:pos x="278" y="474"/>
                          </a:cxn>
                          <a:cxn ang="0">
                            <a:pos x="258" y="501"/>
                          </a:cxn>
                          <a:cxn ang="0">
                            <a:pos x="255" y="541"/>
                          </a:cxn>
                          <a:cxn ang="0">
                            <a:pos x="194" y="541"/>
                          </a:cxn>
                          <a:cxn ang="0">
                            <a:pos x="188" y="584"/>
                          </a:cxn>
                          <a:cxn ang="0">
                            <a:pos x="158" y="587"/>
                          </a:cxn>
                          <a:cxn ang="0">
                            <a:pos x="161" y="541"/>
                          </a:cxn>
                          <a:cxn ang="0">
                            <a:pos x="131" y="541"/>
                          </a:cxn>
                          <a:cxn ang="0">
                            <a:pos x="127" y="508"/>
                          </a:cxn>
                          <a:cxn ang="0">
                            <a:pos x="97" y="467"/>
                          </a:cxn>
                          <a:cxn ang="0">
                            <a:pos x="26" y="467"/>
                          </a:cxn>
                          <a:cxn ang="0">
                            <a:pos x="0" y="413"/>
                          </a:cxn>
                          <a:cxn ang="0">
                            <a:pos x="3" y="305"/>
                          </a:cxn>
                          <a:cxn ang="0">
                            <a:pos x="30" y="179"/>
                          </a:cxn>
                          <a:cxn ang="0">
                            <a:pos x="60" y="138"/>
                          </a:cxn>
                          <a:cxn ang="0">
                            <a:pos x="97" y="134"/>
                          </a:cxn>
                          <a:cxn ang="0">
                            <a:pos x="100" y="88"/>
                          </a:cxn>
                          <a:cxn ang="0">
                            <a:pos x="165" y="9"/>
                          </a:cxn>
                          <a:cxn ang="0">
                            <a:pos x="194" y="16"/>
                          </a:cxn>
                          <a:cxn ang="0">
                            <a:pos x="202" y="0"/>
                          </a:cxn>
                          <a:cxn ang="0">
                            <a:pos x="202" y="3"/>
                          </a:cxn>
                        </a:cxnLst>
                        <a:rect l="0" t="0" r="r" b="b"/>
                        <a:pathLst>
                          <a:path w="449" h="587">
                            <a:moveTo>
                              <a:pt x="202" y="3"/>
                            </a:moveTo>
                            <a:lnTo>
                              <a:pt x="228" y="100"/>
                            </a:lnTo>
                            <a:lnTo>
                              <a:pt x="255" y="171"/>
                            </a:lnTo>
                            <a:lnTo>
                              <a:pt x="299" y="266"/>
                            </a:lnTo>
                            <a:lnTo>
                              <a:pt x="333" y="300"/>
                            </a:lnTo>
                            <a:lnTo>
                              <a:pt x="376" y="309"/>
                            </a:lnTo>
                            <a:lnTo>
                              <a:pt x="417" y="305"/>
                            </a:lnTo>
                            <a:lnTo>
                              <a:pt x="449" y="296"/>
                            </a:lnTo>
                            <a:lnTo>
                              <a:pt x="327" y="467"/>
                            </a:lnTo>
                            <a:lnTo>
                              <a:pt x="278" y="474"/>
                            </a:lnTo>
                            <a:lnTo>
                              <a:pt x="258" y="501"/>
                            </a:lnTo>
                            <a:lnTo>
                              <a:pt x="255" y="541"/>
                            </a:lnTo>
                            <a:lnTo>
                              <a:pt x="194" y="541"/>
                            </a:lnTo>
                            <a:lnTo>
                              <a:pt x="188" y="584"/>
                            </a:lnTo>
                            <a:lnTo>
                              <a:pt x="158" y="587"/>
                            </a:lnTo>
                            <a:lnTo>
                              <a:pt x="161" y="541"/>
                            </a:lnTo>
                            <a:lnTo>
                              <a:pt x="131" y="541"/>
                            </a:lnTo>
                            <a:lnTo>
                              <a:pt x="127" y="508"/>
                            </a:lnTo>
                            <a:lnTo>
                              <a:pt x="97" y="467"/>
                            </a:lnTo>
                            <a:lnTo>
                              <a:pt x="26" y="467"/>
                            </a:lnTo>
                            <a:lnTo>
                              <a:pt x="0" y="413"/>
                            </a:lnTo>
                            <a:lnTo>
                              <a:pt x="3" y="305"/>
                            </a:lnTo>
                            <a:lnTo>
                              <a:pt x="30" y="179"/>
                            </a:lnTo>
                            <a:lnTo>
                              <a:pt x="60" y="138"/>
                            </a:lnTo>
                            <a:lnTo>
                              <a:pt x="97" y="134"/>
                            </a:lnTo>
                            <a:lnTo>
                              <a:pt x="100" y="88"/>
                            </a:lnTo>
                            <a:lnTo>
                              <a:pt x="165" y="9"/>
                            </a:lnTo>
                            <a:lnTo>
                              <a:pt x="194" y="16"/>
                            </a:lnTo>
                            <a:lnTo>
                              <a:pt x="202" y="0"/>
                            </a:lnTo>
                            <a:lnTo>
                              <a:pt x="202" y="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76" name="Freeform 2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4" y="2432"/>
                        <a:ext cx="90" cy="1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434"/>
                          </a:cxn>
                          <a:cxn ang="0">
                            <a:pos x="26" y="334"/>
                          </a:cxn>
                          <a:cxn ang="0">
                            <a:pos x="30" y="304"/>
                          </a:cxn>
                          <a:cxn ang="0">
                            <a:pos x="26" y="267"/>
                          </a:cxn>
                          <a:cxn ang="0">
                            <a:pos x="23" y="234"/>
                          </a:cxn>
                          <a:cxn ang="0">
                            <a:pos x="23" y="204"/>
                          </a:cxn>
                          <a:cxn ang="0">
                            <a:pos x="17" y="149"/>
                          </a:cxn>
                          <a:cxn ang="0">
                            <a:pos x="30" y="83"/>
                          </a:cxn>
                          <a:cxn ang="0">
                            <a:pos x="57" y="0"/>
                          </a:cxn>
                          <a:cxn ang="0">
                            <a:pos x="71" y="45"/>
                          </a:cxn>
                          <a:cxn ang="0">
                            <a:pos x="97" y="50"/>
                          </a:cxn>
                          <a:cxn ang="0">
                            <a:pos x="95" y="88"/>
                          </a:cxn>
                          <a:cxn ang="0">
                            <a:pos x="125" y="133"/>
                          </a:cxn>
                          <a:cxn ang="0">
                            <a:pos x="157" y="133"/>
                          </a:cxn>
                          <a:cxn ang="0">
                            <a:pos x="162" y="170"/>
                          </a:cxn>
                          <a:cxn ang="0">
                            <a:pos x="188" y="216"/>
                          </a:cxn>
                          <a:cxn ang="0">
                            <a:pos x="222" y="213"/>
                          </a:cxn>
                          <a:cxn ang="0">
                            <a:pos x="253" y="258"/>
                          </a:cxn>
                          <a:cxn ang="0">
                            <a:pos x="232" y="288"/>
                          </a:cxn>
                          <a:cxn ang="0">
                            <a:pos x="226" y="334"/>
                          </a:cxn>
                          <a:cxn ang="0">
                            <a:pos x="192" y="341"/>
                          </a:cxn>
                          <a:cxn ang="0">
                            <a:pos x="162" y="375"/>
                          </a:cxn>
                          <a:cxn ang="0">
                            <a:pos x="128" y="375"/>
                          </a:cxn>
                          <a:cxn ang="0">
                            <a:pos x="101" y="408"/>
                          </a:cxn>
                          <a:cxn ang="0">
                            <a:pos x="30" y="408"/>
                          </a:cxn>
                          <a:cxn ang="0">
                            <a:pos x="3" y="429"/>
                          </a:cxn>
                          <a:cxn ang="0">
                            <a:pos x="0" y="429"/>
                          </a:cxn>
                          <a:cxn ang="0">
                            <a:pos x="3" y="434"/>
                          </a:cxn>
                        </a:cxnLst>
                        <a:rect l="0" t="0" r="r" b="b"/>
                        <a:pathLst>
                          <a:path w="253" h="434">
                            <a:moveTo>
                              <a:pt x="3" y="434"/>
                            </a:moveTo>
                            <a:lnTo>
                              <a:pt x="26" y="334"/>
                            </a:lnTo>
                            <a:lnTo>
                              <a:pt x="30" y="304"/>
                            </a:lnTo>
                            <a:lnTo>
                              <a:pt x="26" y="267"/>
                            </a:lnTo>
                            <a:lnTo>
                              <a:pt x="23" y="234"/>
                            </a:lnTo>
                            <a:lnTo>
                              <a:pt x="23" y="204"/>
                            </a:lnTo>
                            <a:lnTo>
                              <a:pt x="17" y="149"/>
                            </a:lnTo>
                            <a:lnTo>
                              <a:pt x="30" y="83"/>
                            </a:lnTo>
                            <a:lnTo>
                              <a:pt x="57" y="0"/>
                            </a:lnTo>
                            <a:lnTo>
                              <a:pt x="71" y="45"/>
                            </a:lnTo>
                            <a:lnTo>
                              <a:pt x="97" y="50"/>
                            </a:lnTo>
                            <a:lnTo>
                              <a:pt x="95" y="88"/>
                            </a:lnTo>
                            <a:lnTo>
                              <a:pt x="125" y="133"/>
                            </a:lnTo>
                            <a:lnTo>
                              <a:pt x="157" y="133"/>
                            </a:lnTo>
                            <a:lnTo>
                              <a:pt x="162" y="170"/>
                            </a:lnTo>
                            <a:lnTo>
                              <a:pt x="188" y="216"/>
                            </a:lnTo>
                            <a:lnTo>
                              <a:pt x="222" y="213"/>
                            </a:lnTo>
                            <a:lnTo>
                              <a:pt x="253" y="258"/>
                            </a:lnTo>
                            <a:lnTo>
                              <a:pt x="232" y="288"/>
                            </a:lnTo>
                            <a:lnTo>
                              <a:pt x="226" y="334"/>
                            </a:lnTo>
                            <a:lnTo>
                              <a:pt x="192" y="341"/>
                            </a:lnTo>
                            <a:lnTo>
                              <a:pt x="162" y="375"/>
                            </a:lnTo>
                            <a:lnTo>
                              <a:pt x="128" y="375"/>
                            </a:lnTo>
                            <a:lnTo>
                              <a:pt x="101" y="408"/>
                            </a:lnTo>
                            <a:lnTo>
                              <a:pt x="30" y="408"/>
                            </a:lnTo>
                            <a:lnTo>
                              <a:pt x="3" y="429"/>
                            </a:lnTo>
                            <a:lnTo>
                              <a:pt x="0" y="429"/>
                            </a:lnTo>
                            <a:lnTo>
                              <a:pt x="3" y="43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1" name="Group 297"/>
            <p:cNvGrpSpPr>
              <a:grpSpLocks/>
            </p:cNvGrpSpPr>
            <p:nvPr/>
          </p:nvGrpSpPr>
          <p:grpSpPr bwMode="auto">
            <a:xfrm>
              <a:off x="2516" y="1440"/>
              <a:ext cx="1571" cy="1473"/>
              <a:chOff x="2516" y="1680"/>
              <a:chExt cx="1571" cy="1473"/>
            </a:xfrm>
            <a:grpFill/>
          </p:grpSpPr>
          <p:sp>
            <p:nvSpPr>
              <p:cNvPr id="124" name="Freeform 298"/>
              <p:cNvSpPr>
                <a:spLocks/>
              </p:cNvSpPr>
              <p:nvPr/>
            </p:nvSpPr>
            <p:spPr bwMode="auto">
              <a:xfrm>
                <a:off x="3803" y="1853"/>
                <a:ext cx="284" cy="347"/>
              </a:xfrm>
              <a:custGeom>
                <a:avLst/>
                <a:gdLst/>
                <a:ahLst/>
                <a:cxnLst>
                  <a:cxn ang="0">
                    <a:pos x="611" y="1311"/>
                  </a:cxn>
                  <a:cxn ang="0">
                    <a:pos x="578" y="1230"/>
                  </a:cxn>
                  <a:cxn ang="0">
                    <a:pos x="514" y="1188"/>
                  </a:cxn>
                  <a:cxn ang="0">
                    <a:pos x="450" y="1148"/>
                  </a:cxn>
                  <a:cxn ang="0">
                    <a:pos x="385" y="1148"/>
                  </a:cxn>
                  <a:cxn ang="0">
                    <a:pos x="321" y="1188"/>
                  </a:cxn>
                  <a:cxn ang="0">
                    <a:pos x="257" y="1188"/>
                  </a:cxn>
                  <a:cxn ang="0">
                    <a:pos x="192" y="1230"/>
                  </a:cxn>
                  <a:cxn ang="0">
                    <a:pos x="128" y="1188"/>
                  </a:cxn>
                  <a:cxn ang="0">
                    <a:pos x="96" y="1106"/>
                  </a:cxn>
                  <a:cxn ang="0">
                    <a:pos x="63" y="1064"/>
                  </a:cxn>
                  <a:cxn ang="0">
                    <a:pos x="63" y="942"/>
                  </a:cxn>
                  <a:cxn ang="0">
                    <a:pos x="31" y="861"/>
                  </a:cxn>
                  <a:cxn ang="0">
                    <a:pos x="0" y="778"/>
                  </a:cxn>
                  <a:cxn ang="0">
                    <a:pos x="31" y="697"/>
                  </a:cxn>
                  <a:cxn ang="0">
                    <a:pos x="96" y="697"/>
                  </a:cxn>
                  <a:cxn ang="0">
                    <a:pos x="161" y="656"/>
                  </a:cxn>
                  <a:cxn ang="0">
                    <a:pos x="224" y="656"/>
                  </a:cxn>
                  <a:cxn ang="0">
                    <a:pos x="289" y="614"/>
                  </a:cxn>
                  <a:cxn ang="0">
                    <a:pos x="289" y="492"/>
                  </a:cxn>
                  <a:cxn ang="0">
                    <a:pos x="257" y="410"/>
                  </a:cxn>
                  <a:cxn ang="0">
                    <a:pos x="224" y="286"/>
                  </a:cxn>
                  <a:cxn ang="0">
                    <a:pos x="289" y="247"/>
                  </a:cxn>
                  <a:cxn ang="0">
                    <a:pos x="353" y="205"/>
                  </a:cxn>
                  <a:cxn ang="0">
                    <a:pos x="418" y="123"/>
                  </a:cxn>
                  <a:cxn ang="0">
                    <a:pos x="450" y="83"/>
                  </a:cxn>
                  <a:cxn ang="0">
                    <a:pos x="546" y="83"/>
                  </a:cxn>
                  <a:cxn ang="0">
                    <a:pos x="611" y="0"/>
                  </a:cxn>
                  <a:cxn ang="0">
                    <a:pos x="642" y="83"/>
                  </a:cxn>
                  <a:cxn ang="0">
                    <a:pos x="675" y="123"/>
                  </a:cxn>
                  <a:cxn ang="0">
                    <a:pos x="707" y="165"/>
                  </a:cxn>
                  <a:cxn ang="0">
                    <a:pos x="707" y="247"/>
                  </a:cxn>
                  <a:cxn ang="0">
                    <a:pos x="771" y="247"/>
                  </a:cxn>
                  <a:cxn ang="0">
                    <a:pos x="804" y="286"/>
                  </a:cxn>
                  <a:cxn ang="0">
                    <a:pos x="739" y="410"/>
                  </a:cxn>
                  <a:cxn ang="0">
                    <a:pos x="707" y="492"/>
                  </a:cxn>
                  <a:cxn ang="0">
                    <a:pos x="675" y="697"/>
                  </a:cxn>
                  <a:cxn ang="0">
                    <a:pos x="642" y="861"/>
                  </a:cxn>
                  <a:cxn ang="0">
                    <a:pos x="642" y="1025"/>
                  </a:cxn>
                  <a:cxn ang="0">
                    <a:pos x="642" y="1188"/>
                  </a:cxn>
                  <a:cxn ang="0">
                    <a:pos x="611" y="1353"/>
                  </a:cxn>
                </a:cxnLst>
                <a:rect l="0" t="0" r="r" b="b"/>
                <a:pathLst>
                  <a:path w="804" h="1353">
                    <a:moveTo>
                      <a:pt x="611" y="1353"/>
                    </a:moveTo>
                    <a:lnTo>
                      <a:pt x="611" y="1311"/>
                    </a:lnTo>
                    <a:lnTo>
                      <a:pt x="578" y="1270"/>
                    </a:lnTo>
                    <a:lnTo>
                      <a:pt x="578" y="1230"/>
                    </a:lnTo>
                    <a:lnTo>
                      <a:pt x="546" y="1230"/>
                    </a:lnTo>
                    <a:lnTo>
                      <a:pt x="514" y="1188"/>
                    </a:lnTo>
                    <a:lnTo>
                      <a:pt x="481" y="1188"/>
                    </a:lnTo>
                    <a:lnTo>
                      <a:pt x="450" y="1148"/>
                    </a:lnTo>
                    <a:lnTo>
                      <a:pt x="418" y="1148"/>
                    </a:lnTo>
                    <a:lnTo>
                      <a:pt x="385" y="1148"/>
                    </a:lnTo>
                    <a:lnTo>
                      <a:pt x="321" y="1148"/>
                    </a:lnTo>
                    <a:lnTo>
                      <a:pt x="321" y="1188"/>
                    </a:lnTo>
                    <a:lnTo>
                      <a:pt x="289" y="1188"/>
                    </a:lnTo>
                    <a:lnTo>
                      <a:pt x="257" y="1188"/>
                    </a:lnTo>
                    <a:lnTo>
                      <a:pt x="224" y="1230"/>
                    </a:lnTo>
                    <a:lnTo>
                      <a:pt x="192" y="1230"/>
                    </a:lnTo>
                    <a:lnTo>
                      <a:pt x="161" y="1188"/>
                    </a:lnTo>
                    <a:lnTo>
                      <a:pt x="128" y="1188"/>
                    </a:lnTo>
                    <a:lnTo>
                      <a:pt x="96" y="1148"/>
                    </a:lnTo>
                    <a:lnTo>
                      <a:pt x="96" y="1106"/>
                    </a:lnTo>
                    <a:lnTo>
                      <a:pt x="96" y="1064"/>
                    </a:lnTo>
                    <a:lnTo>
                      <a:pt x="63" y="1064"/>
                    </a:lnTo>
                    <a:lnTo>
                      <a:pt x="63" y="983"/>
                    </a:lnTo>
                    <a:lnTo>
                      <a:pt x="63" y="942"/>
                    </a:lnTo>
                    <a:lnTo>
                      <a:pt x="31" y="902"/>
                    </a:lnTo>
                    <a:lnTo>
                      <a:pt x="31" y="861"/>
                    </a:lnTo>
                    <a:lnTo>
                      <a:pt x="31" y="820"/>
                    </a:lnTo>
                    <a:lnTo>
                      <a:pt x="0" y="778"/>
                    </a:lnTo>
                    <a:lnTo>
                      <a:pt x="0" y="737"/>
                    </a:lnTo>
                    <a:lnTo>
                      <a:pt x="31" y="697"/>
                    </a:lnTo>
                    <a:lnTo>
                      <a:pt x="63" y="697"/>
                    </a:lnTo>
                    <a:lnTo>
                      <a:pt x="96" y="697"/>
                    </a:lnTo>
                    <a:lnTo>
                      <a:pt x="128" y="697"/>
                    </a:lnTo>
                    <a:lnTo>
                      <a:pt x="161" y="656"/>
                    </a:lnTo>
                    <a:lnTo>
                      <a:pt x="192" y="656"/>
                    </a:lnTo>
                    <a:lnTo>
                      <a:pt x="224" y="656"/>
                    </a:lnTo>
                    <a:lnTo>
                      <a:pt x="257" y="614"/>
                    </a:lnTo>
                    <a:lnTo>
                      <a:pt x="289" y="614"/>
                    </a:lnTo>
                    <a:lnTo>
                      <a:pt x="289" y="533"/>
                    </a:lnTo>
                    <a:lnTo>
                      <a:pt x="289" y="492"/>
                    </a:lnTo>
                    <a:lnTo>
                      <a:pt x="289" y="451"/>
                    </a:lnTo>
                    <a:lnTo>
                      <a:pt x="257" y="410"/>
                    </a:lnTo>
                    <a:lnTo>
                      <a:pt x="224" y="328"/>
                    </a:lnTo>
                    <a:lnTo>
                      <a:pt x="224" y="286"/>
                    </a:lnTo>
                    <a:lnTo>
                      <a:pt x="257" y="247"/>
                    </a:lnTo>
                    <a:lnTo>
                      <a:pt x="289" y="247"/>
                    </a:lnTo>
                    <a:lnTo>
                      <a:pt x="321" y="205"/>
                    </a:lnTo>
                    <a:lnTo>
                      <a:pt x="353" y="205"/>
                    </a:lnTo>
                    <a:lnTo>
                      <a:pt x="385" y="165"/>
                    </a:lnTo>
                    <a:lnTo>
                      <a:pt x="418" y="123"/>
                    </a:lnTo>
                    <a:lnTo>
                      <a:pt x="450" y="123"/>
                    </a:lnTo>
                    <a:lnTo>
                      <a:pt x="450" y="83"/>
                    </a:lnTo>
                    <a:lnTo>
                      <a:pt x="481" y="83"/>
                    </a:lnTo>
                    <a:lnTo>
                      <a:pt x="546" y="83"/>
                    </a:lnTo>
                    <a:lnTo>
                      <a:pt x="578" y="42"/>
                    </a:lnTo>
                    <a:lnTo>
                      <a:pt x="611" y="0"/>
                    </a:lnTo>
                    <a:lnTo>
                      <a:pt x="611" y="42"/>
                    </a:lnTo>
                    <a:lnTo>
                      <a:pt x="642" y="83"/>
                    </a:lnTo>
                    <a:lnTo>
                      <a:pt x="675" y="83"/>
                    </a:lnTo>
                    <a:lnTo>
                      <a:pt x="675" y="123"/>
                    </a:lnTo>
                    <a:lnTo>
                      <a:pt x="707" y="123"/>
                    </a:lnTo>
                    <a:lnTo>
                      <a:pt x="707" y="165"/>
                    </a:lnTo>
                    <a:lnTo>
                      <a:pt x="707" y="205"/>
                    </a:lnTo>
                    <a:lnTo>
                      <a:pt x="707" y="247"/>
                    </a:lnTo>
                    <a:lnTo>
                      <a:pt x="739" y="247"/>
                    </a:lnTo>
                    <a:lnTo>
                      <a:pt x="771" y="247"/>
                    </a:lnTo>
                    <a:lnTo>
                      <a:pt x="804" y="247"/>
                    </a:lnTo>
                    <a:lnTo>
                      <a:pt x="804" y="286"/>
                    </a:lnTo>
                    <a:lnTo>
                      <a:pt x="771" y="328"/>
                    </a:lnTo>
                    <a:lnTo>
                      <a:pt x="739" y="410"/>
                    </a:lnTo>
                    <a:lnTo>
                      <a:pt x="739" y="451"/>
                    </a:lnTo>
                    <a:lnTo>
                      <a:pt x="707" y="492"/>
                    </a:lnTo>
                    <a:lnTo>
                      <a:pt x="675" y="575"/>
                    </a:lnTo>
                    <a:lnTo>
                      <a:pt x="675" y="697"/>
                    </a:lnTo>
                    <a:lnTo>
                      <a:pt x="675" y="737"/>
                    </a:lnTo>
                    <a:lnTo>
                      <a:pt x="642" y="861"/>
                    </a:lnTo>
                    <a:lnTo>
                      <a:pt x="642" y="942"/>
                    </a:lnTo>
                    <a:lnTo>
                      <a:pt x="642" y="1025"/>
                    </a:lnTo>
                    <a:lnTo>
                      <a:pt x="642" y="1106"/>
                    </a:lnTo>
                    <a:lnTo>
                      <a:pt x="642" y="1188"/>
                    </a:lnTo>
                    <a:lnTo>
                      <a:pt x="611" y="1311"/>
                    </a:lnTo>
                    <a:lnTo>
                      <a:pt x="611" y="135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226016" hangingPunct="0">
                  <a:lnSpc>
                    <a:spcPct val="80000"/>
                  </a:lnSpc>
                  <a:spcBef>
                    <a:spcPts val="2719"/>
                  </a:spcBef>
                  <a:defRPr/>
                </a:pPr>
                <a:endParaRPr lang="pt-BR" sz="2472" kern="0">
                  <a:solidFill>
                    <a:srgbClr val="333333"/>
                  </a:solidFill>
                  <a:sym typeface="Helvetica Neue Thin"/>
                </a:endParaRPr>
              </a:p>
            </p:txBody>
          </p:sp>
          <p:grpSp>
            <p:nvGrpSpPr>
              <p:cNvPr id="12" name="Group 300"/>
              <p:cNvGrpSpPr>
                <a:grpSpLocks/>
              </p:cNvGrpSpPr>
              <p:nvPr/>
            </p:nvGrpSpPr>
            <p:grpSpPr bwMode="auto">
              <a:xfrm>
                <a:off x="2516" y="1680"/>
                <a:ext cx="1547" cy="1473"/>
                <a:chOff x="2516" y="1680"/>
                <a:chExt cx="1547" cy="1473"/>
              </a:xfrm>
              <a:grpFill/>
            </p:grpSpPr>
            <p:sp>
              <p:nvSpPr>
                <p:cNvPr id="127" name="Freeform 301"/>
                <p:cNvSpPr>
                  <a:spLocks/>
                </p:cNvSpPr>
                <p:nvPr/>
              </p:nvSpPr>
              <p:spPr bwMode="auto">
                <a:xfrm>
                  <a:off x="3267" y="2768"/>
                  <a:ext cx="251" cy="241"/>
                </a:xfrm>
                <a:custGeom>
                  <a:avLst/>
                  <a:gdLst/>
                  <a:ahLst/>
                  <a:cxnLst>
                    <a:cxn ang="0">
                      <a:pos x="515" y="941"/>
                    </a:cxn>
                    <a:cxn ang="0">
                      <a:pos x="483" y="899"/>
                    </a:cxn>
                    <a:cxn ang="0">
                      <a:pos x="451" y="899"/>
                    </a:cxn>
                    <a:cxn ang="0">
                      <a:pos x="387" y="899"/>
                    </a:cxn>
                    <a:cxn ang="0">
                      <a:pos x="354" y="899"/>
                    </a:cxn>
                    <a:cxn ang="0">
                      <a:pos x="354" y="860"/>
                    </a:cxn>
                    <a:cxn ang="0">
                      <a:pos x="354" y="818"/>
                    </a:cxn>
                    <a:cxn ang="0">
                      <a:pos x="354" y="778"/>
                    </a:cxn>
                    <a:cxn ang="0">
                      <a:pos x="354" y="655"/>
                    </a:cxn>
                    <a:cxn ang="0">
                      <a:pos x="323" y="613"/>
                    </a:cxn>
                    <a:cxn ang="0">
                      <a:pos x="323" y="532"/>
                    </a:cxn>
                    <a:cxn ang="0">
                      <a:pos x="258" y="491"/>
                    </a:cxn>
                    <a:cxn ang="0">
                      <a:pos x="258" y="450"/>
                    </a:cxn>
                    <a:cxn ang="0">
                      <a:pos x="226" y="410"/>
                    </a:cxn>
                    <a:cxn ang="0">
                      <a:pos x="194" y="410"/>
                    </a:cxn>
                    <a:cxn ang="0">
                      <a:pos x="130" y="410"/>
                    </a:cxn>
                    <a:cxn ang="0">
                      <a:pos x="66" y="450"/>
                    </a:cxn>
                    <a:cxn ang="0">
                      <a:pos x="0" y="450"/>
                    </a:cxn>
                    <a:cxn ang="0">
                      <a:pos x="0" y="410"/>
                    </a:cxn>
                    <a:cxn ang="0">
                      <a:pos x="0" y="368"/>
                    </a:cxn>
                    <a:cxn ang="0">
                      <a:pos x="33" y="327"/>
                    </a:cxn>
                    <a:cxn ang="0">
                      <a:pos x="66" y="327"/>
                    </a:cxn>
                    <a:cxn ang="0">
                      <a:pos x="97" y="286"/>
                    </a:cxn>
                    <a:cxn ang="0">
                      <a:pos x="130" y="244"/>
                    </a:cxn>
                    <a:cxn ang="0">
                      <a:pos x="161" y="244"/>
                    </a:cxn>
                    <a:cxn ang="0">
                      <a:pos x="194" y="244"/>
                    </a:cxn>
                    <a:cxn ang="0">
                      <a:pos x="194" y="205"/>
                    </a:cxn>
                    <a:cxn ang="0">
                      <a:pos x="226" y="205"/>
                    </a:cxn>
                    <a:cxn ang="0">
                      <a:pos x="226" y="163"/>
                    </a:cxn>
                    <a:cxn ang="0">
                      <a:pos x="226" y="205"/>
                    </a:cxn>
                    <a:cxn ang="0">
                      <a:pos x="258" y="205"/>
                    </a:cxn>
                    <a:cxn ang="0">
                      <a:pos x="290" y="205"/>
                    </a:cxn>
                    <a:cxn ang="0">
                      <a:pos x="323" y="163"/>
                    </a:cxn>
                    <a:cxn ang="0">
                      <a:pos x="354" y="163"/>
                    </a:cxn>
                    <a:cxn ang="0">
                      <a:pos x="419" y="163"/>
                    </a:cxn>
                    <a:cxn ang="0">
                      <a:pos x="451" y="123"/>
                    </a:cxn>
                    <a:cxn ang="0">
                      <a:pos x="483" y="123"/>
                    </a:cxn>
                    <a:cxn ang="0">
                      <a:pos x="515" y="82"/>
                    </a:cxn>
                    <a:cxn ang="0">
                      <a:pos x="548" y="82"/>
                    </a:cxn>
                    <a:cxn ang="0">
                      <a:pos x="580" y="40"/>
                    </a:cxn>
                    <a:cxn ang="0">
                      <a:pos x="611" y="40"/>
                    </a:cxn>
                    <a:cxn ang="0">
                      <a:pos x="644" y="0"/>
                    </a:cxn>
                    <a:cxn ang="0">
                      <a:pos x="676" y="0"/>
                    </a:cxn>
                    <a:cxn ang="0">
                      <a:pos x="709" y="0"/>
                    </a:cxn>
                    <a:cxn ang="0">
                      <a:pos x="644" y="82"/>
                    </a:cxn>
                    <a:cxn ang="0">
                      <a:pos x="611" y="123"/>
                    </a:cxn>
                    <a:cxn ang="0">
                      <a:pos x="611" y="163"/>
                    </a:cxn>
                    <a:cxn ang="0">
                      <a:pos x="611" y="205"/>
                    </a:cxn>
                    <a:cxn ang="0">
                      <a:pos x="644" y="244"/>
                    </a:cxn>
                    <a:cxn ang="0">
                      <a:pos x="644" y="286"/>
                    </a:cxn>
                    <a:cxn ang="0">
                      <a:pos x="644" y="327"/>
                    </a:cxn>
                    <a:cxn ang="0">
                      <a:pos x="644" y="368"/>
                    </a:cxn>
                    <a:cxn ang="0">
                      <a:pos x="644" y="491"/>
                    </a:cxn>
                    <a:cxn ang="0">
                      <a:pos x="611" y="532"/>
                    </a:cxn>
                    <a:cxn ang="0">
                      <a:pos x="611" y="572"/>
                    </a:cxn>
                    <a:cxn ang="0">
                      <a:pos x="611" y="655"/>
                    </a:cxn>
                    <a:cxn ang="0">
                      <a:pos x="580" y="736"/>
                    </a:cxn>
                    <a:cxn ang="0">
                      <a:pos x="580" y="778"/>
                    </a:cxn>
                    <a:cxn ang="0">
                      <a:pos x="580" y="818"/>
                    </a:cxn>
                    <a:cxn ang="0">
                      <a:pos x="548" y="818"/>
                    </a:cxn>
                    <a:cxn ang="0">
                      <a:pos x="548" y="899"/>
                    </a:cxn>
                    <a:cxn ang="0">
                      <a:pos x="515" y="941"/>
                    </a:cxn>
                  </a:cxnLst>
                  <a:rect l="0" t="0" r="r" b="b"/>
                  <a:pathLst>
                    <a:path w="709" h="941">
                      <a:moveTo>
                        <a:pt x="515" y="941"/>
                      </a:moveTo>
                      <a:lnTo>
                        <a:pt x="483" y="899"/>
                      </a:lnTo>
                      <a:lnTo>
                        <a:pt x="451" y="899"/>
                      </a:lnTo>
                      <a:lnTo>
                        <a:pt x="387" y="899"/>
                      </a:lnTo>
                      <a:lnTo>
                        <a:pt x="354" y="899"/>
                      </a:lnTo>
                      <a:lnTo>
                        <a:pt x="354" y="860"/>
                      </a:lnTo>
                      <a:lnTo>
                        <a:pt x="354" y="818"/>
                      </a:lnTo>
                      <a:lnTo>
                        <a:pt x="354" y="778"/>
                      </a:lnTo>
                      <a:lnTo>
                        <a:pt x="354" y="655"/>
                      </a:lnTo>
                      <a:lnTo>
                        <a:pt x="323" y="613"/>
                      </a:lnTo>
                      <a:lnTo>
                        <a:pt x="323" y="532"/>
                      </a:lnTo>
                      <a:lnTo>
                        <a:pt x="258" y="491"/>
                      </a:lnTo>
                      <a:lnTo>
                        <a:pt x="258" y="450"/>
                      </a:lnTo>
                      <a:lnTo>
                        <a:pt x="226" y="410"/>
                      </a:lnTo>
                      <a:lnTo>
                        <a:pt x="194" y="410"/>
                      </a:lnTo>
                      <a:lnTo>
                        <a:pt x="130" y="410"/>
                      </a:lnTo>
                      <a:lnTo>
                        <a:pt x="66" y="450"/>
                      </a:lnTo>
                      <a:lnTo>
                        <a:pt x="0" y="450"/>
                      </a:lnTo>
                      <a:lnTo>
                        <a:pt x="0" y="410"/>
                      </a:lnTo>
                      <a:lnTo>
                        <a:pt x="0" y="368"/>
                      </a:lnTo>
                      <a:lnTo>
                        <a:pt x="33" y="327"/>
                      </a:lnTo>
                      <a:lnTo>
                        <a:pt x="66" y="327"/>
                      </a:lnTo>
                      <a:lnTo>
                        <a:pt x="97" y="286"/>
                      </a:lnTo>
                      <a:lnTo>
                        <a:pt x="130" y="244"/>
                      </a:lnTo>
                      <a:lnTo>
                        <a:pt x="161" y="244"/>
                      </a:lnTo>
                      <a:lnTo>
                        <a:pt x="194" y="244"/>
                      </a:lnTo>
                      <a:lnTo>
                        <a:pt x="194" y="205"/>
                      </a:lnTo>
                      <a:lnTo>
                        <a:pt x="226" y="205"/>
                      </a:lnTo>
                      <a:lnTo>
                        <a:pt x="226" y="163"/>
                      </a:lnTo>
                      <a:lnTo>
                        <a:pt x="226" y="205"/>
                      </a:lnTo>
                      <a:lnTo>
                        <a:pt x="258" y="205"/>
                      </a:lnTo>
                      <a:lnTo>
                        <a:pt x="290" y="205"/>
                      </a:lnTo>
                      <a:lnTo>
                        <a:pt x="323" y="163"/>
                      </a:lnTo>
                      <a:lnTo>
                        <a:pt x="354" y="163"/>
                      </a:lnTo>
                      <a:lnTo>
                        <a:pt x="419" y="163"/>
                      </a:lnTo>
                      <a:lnTo>
                        <a:pt x="451" y="123"/>
                      </a:lnTo>
                      <a:lnTo>
                        <a:pt x="483" y="123"/>
                      </a:lnTo>
                      <a:lnTo>
                        <a:pt x="515" y="82"/>
                      </a:lnTo>
                      <a:lnTo>
                        <a:pt x="548" y="82"/>
                      </a:lnTo>
                      <a:lnTo>
                        <a:pt x="580" y="40"/>
                      </a:lnTo>
                      <a:lnTo>
                        <a:pt x="611" y="40"/>
                      </a:lnTo>
                      <a:lnTo>
                        <a:pt x="644" y="0"/>
                      </a:lnTo>
                      <a:lnTo>
                        <a:pt x="676" y="0"/>
                      </a:lnTo>
                      <a:lnTo>
                        <a:pt x="709" y="0"/>
                      </a:lnTo>
                      <a:lnTo>
                        <a:pt x="644" y="82"/>
                      </a:lnTo>
                      <a:lnTo>
                        <a:pt x="611" y="123"/>
                      </a:lnTo>
                      <a:lnTo>
                        <a:pt x="611" y="163"/>
                      </a:lnTo>
                      <a:lnTo>
                        <a:pt x="611" y="205"/>
                      </a:lnTo>
                      <a:lnTo>
                        <a:pt x="644" y="244"/>
                      </a:lnTo>
                      <a:lnTo>
                        <a:pt x="644" y="286"/>
                      </a:lnTo>
                      <a:lnTo>
                        <a:pt x="644" y="327"/>
                      </a:lnTo>
                      <a:lnTo>
                        <a:pt x="644" y="368"/>
                      </a:lnTo>
                      <a:lnTo>
                        <a:pt x="644" y="491"/>
                      </a:lnTo>
                      <a:lnTo>
                        <a:pt x="611" y="532"/>
                      </a:lnTo>
                      <a:lnTo>
                        <a:pt x="611" y="572"/>
                      </a:lnTo>
                      <a:lnTo>
                        <a:pt x="611" y="655"/>
                      </a:lnTo>
                      <a:lnTo>
                        <a:pt x="580" y="736"/>
                      </a:lnTo>
                      <a:lnTo>
                        <a:pt x="580" y="778"/>
                      </a:lnTo>
                      <a:lnTo>
                        <a:pt x="580" y="818"/>
                      </a:lnTo>
                      <a:lnTo>
                        <a:pt x="548" y="818"/>
                      </a:lnTo>
                      <a:lnTo>
                        <a:pt x="548" y="899"/>
                      </a:lnTo>
                      <a:lnTo>
                        <a:pt x="515" y="9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sp>
              <p:nvSpPr>
                <p:cNvPr id="128" name="Freeform 302"/>
                <p:cNvSpPr>
                  <a:spLocks/>
                </p:cNvSpPr>
                <p:nvPr/>
              </p:nvSpPr>
              <p:spPr bwMode="auto">
                <a:xfrm>
                  <a:off x="3392" y="2127"/>
                  <a:ext cx="229" cy="263"/>
                </a:xfrm>
                <a:custGeom>
                  <a:avLst/>
                  <a:gdLst/>
                  <a:ahLst/>
                  <a:cxnLst>
                    <a:cxn ang="0">
                      <a:pos x="580" y="861"/>
                    </a:cxn>
                    <a:cxn ang="0">
                      <a:pos x="516" y="819"/>
                    </a:cxn>
                    <a:cxn ang="0">
                      <a:pos x="451" y="819"/>
                    </a:cxn>
                    <a:cxn ang="0">
                      <a:pos x="388" y="819"/>
                    </a:cxn>
                    <a:cxn ang="0">
                      <a:pos x="355" y="861"/>
                    </a:cxn>
                    <a:cxn ang="0">
                      <a:pos x="322" y="901"/>
                    </a:cxn>
                    <a:cxn ang="0">
                      <a:pos x="257" y="901"/>
                    </a:cxn>
                    <a:cxn ang="0">
                      <a:pos x="227" y="943"/>
                    </a:cxn>
                    <a:cxn ang="0">
                      <a:pos x="194" y="1024"/>
                    </a:cxn>
                    <a:cxn ang="0">
                      <a:pos x="129" y="1024"/>
                    </a:cxn>
                    <a:cxn ang="0">
                      <a:pos x="65" y="1024"/>
                    </a:cxn>
                    <a:cxn ang="0">
                      <a:pos x="0" y="1024"/>
                    </a:cxn>
                    <a:cxn ang="0">
                      <a:pos x="65" y="943"/>
                    </a:cxn>
                    <a:cxn ang="0">
                      <a:pos x="98" y="901"/>
                    </a:cxn>
                    <a:cxn ang="0">
                      <a:pos x="161" y="819"/>
                    </a:cxn>
                    <a:cxn ang="0">
                      <a:pos x="194" y="778"/>
                    </a:cxn>
                    <a:cxn ang="0">
                      <a:pos x="227" y="738"/>
                    </a:cxn>
                    <a:cxn ang="0">
                      <a:pos x="257" y="655"/>
                    </a:cxn>
                    <a:cxn ang="0">
                      <a:pos x="227" y="574"/>
                    </a:cxn>
                    <a:cxn ang="0">
                      <a:pos x="257" y="451"/>
                    </a:cxn>
                    <a:cxn ang="0">
                      <a:pos x="257" y="369"/>
                    </a:cxn>
                    <a:cxn ang="0">
                      <a:pos x="290" y="246"/>
                    </a:cxn>
                    <a:cxn ang="0">
                      <a:pos x="355" y="123"/>
                    </a:cxn>
                    <a:cxn ang="0">
                      <a:pos x="418" y="83"/>
                    </a:cxn>
                    <a:cxn ang="0">
                      <a:pos x="484" y="41"/>
                    </a:cxn>
                    <a:cxn ang="0">
                      <a:pos x="516" y="0"/>
                    </a:cxn>
                    <a:cxn ang="0">
                      <a:pos x="516" y="83"/>
                    </a:cxn>
                    <a:cxn ang="0">
                      <a:pos x="516" y="164"/>
                    </a:cxn>
                    <a:cxn ang="0">
                      <a:pos x="484" y="246"/>
                    </a:cxn>
                    <a:cxn ang="0">
                      <a:pos x="516" y="327"/>
                    </a:cxn>
                    <a:cxn ang="0">
                      <a:pos x="547" y="327"/>
                    </a:cxn>
                    <a:cxn ang="0">
                      <a:pos x="580" y="451"/>
                    </a:cxn>
                    <a:cxn ang="0">
                      <a:pos x="580" y="574"/>
                    </a:cxn>
                    <a:cxn ang="0">
                      <a:pos x="612" y="655"/>
                    </a:cxn>
                    <a:cxn ang="0">
                      <a:pos x="645" y="738"/>
                    </a:cxn>
                    <a:cxn ang="0">
                      <a:pos x="645" y="819"/>
                    </a:cxn>
                    <a:cxn ang="0">
                      <a:pos x="612" y="901"/>
                    </a:cxn>
                  </a:cxnLst>
                  <a:rect l="0" t="0" r="r" b="b"/>
                  <a:pathLst>
                    <a:path w="645" h="1024">
                      <a:moveTo>
                        <a:pt x="612" y="901"/>
                      </a:moveTo>
                      <a:lnTo>
                        <a:pt x="580" y="861"/>
                      </a:lnTo>
                      <a:lnTo>
                        <a:pt x="547" y="861"/>
                      </a:lnTo>
                      <a:lnTo>
                        <a:pt x="516" y="819"/>
                      </a:lnTo>
                      <a:lnTo>
                        <a:pt x="484" y="819"/>
                      </a:lnTo>
                      <a:lnTo>
                        <a:pt x="451" y="819"/>
                      </a:lnTo>
                      <a:lnTo>
                        <a:pt x="418" y="819"/>
                      </a:lnTo>
                      <a:lnTo>
                        <a:pt x="388" y="819"/>
                      </a:lnTo>
                      <a:lnTo>
                        <a:pt x="388" y="861"/>
                      </a:lnTo>
                      <a:lnTo>
                        <a:pt x="355" y="861"/>
                      </a:lnTo>
                      <a:lnTo>
                        <a:pt x="322" y="861"/>
                      </a:lnTo>
                      <a:lnTo>
                        <a:pt x="322" y="901"/>
                      </a:lnTo>
                      <a:lnTo>
                        <a:pt x="290" y="901"/>
                      </a:lnTo>
                      <a:lnTo>
                        <a:pt x="257" y="901"/>
                      </a:lnTo>
                      <a:lnTo>
                        <a:pt x="257" y="943"/>
                      </a:lnTo>
                      <a:lnTo>
                        <a:pt x="227" y="943"/>
                      </a:lnTo>
                      <a:lnTo>
                        <a:pt x="194" y="982"/>
                      </a:lnTo>
                      <a:lnTo>
                        <a:pt x="194" y="1024"/>
                      </a:lnTo>
                      <a:lnTo>
                        <a:pt x="161" y="1024"/>
                      </a:lnTo>
                      <a:lnTo>
                        <a:pt x="129" y="1024"/>
                      </a:lnTo>
                      <a:lnTo>
                        <a:pt x="98" y="1024"/>
                      </a:lnTo>
                      <a:lnTo>
                        <a:pt x="65" y="1024"/>
                      </a:lnTo>
                      <a:lnTo>
                        <a:pt x="33" y="1024"/>
                      </a:lnTo>
                      <a:lnTo>
                        <a:pt x="0" y="1024"/>
                      </a:lnTo>
                      <a:lnTo>
                        <a:pt x="33" y="982"/>
                      </a:lnTo>
                      <a:lnTo>
                        <a:pt x="65" y="943"/>
                      </a:lnTo>
                      <a:lnTo>
                        <a:pt x="65" y="901"/>
                      </a:lnTo>
                      <a:lnTo>
                        <a:pt x="98" y="901"/>
                      </a:lnTo>
                      <a:lnTo>
                        <a:pt x="129" y="861"/>
                      </a:lnTo>
                      <a:lnTo>
                        <a:pt x="161" y="819"/>
                      </a:lnTo>
                      <a:lnTo>
                        <a:pt x="194" y="819"/>
                      </a:lnTo>
                      <a:lnTo>
                        <a:pt x="194" y="778"/>
                      </a:lnTo>
                      <a:lnTo>
                        <a:pt x="227" y="778"/>
                      </a:lnTo>
                      <a:lnTo>
                        <a:pt x="227" y="738"/>
                      </a:lnTo>
                      <a:lnTo>
                        <a:pt x="257" y="696"/>
                      </a:lnTo>
                      <a:lnTo>
                        <a:pt x="257" y="655"/>
                      </a:lnTo>
                      <a:lnTo>
                        <a:pt x="257" y="615"/>
                      </a:lnTo>
                      <a:lnTo>
                        <a:pt x="227" y="574"/>
                      </a:lnTo>
                      <a:lnTo>
                        <a:pt x="227" y="533"/>
                      </a:lnTo>
                      <a:lnTo>
                        <a:pt x="257" y="451"/>
                      </a:lnTo>
                      <a:lnTo>
                        <a:pt x="257" y="410"/>
                      </a:lnTo>
                      <a:lnTo>
                        <a:pt x="257" y="369"/>
                      </a:lnTo>
                      <a:lnTo>
                        <a:pt x="257" y="288"/>
                      </a:lnTo>
                      <a:lnTo>
                        <a:pt x="290" y="246"/>
                      </a:lnTo>
                      <a:lnTo>
                        <a:pt x="322" y="123"/>
                      </a:lnTo>
                      <a:lnTo>
                        <a:pt x="355" y="123"/>
                      </a:lnTo>
                      <a:lnTo>
                        <a:pt x="388" y="123"/>
                      </a:lnTo>
                      <a:lnTo>
                        <a:pt x="418" y="83"/>
                      </a:lnTo>
                      <a:lnTo>
                        <a:pt x="451" y="41"/>
                      </a:lnTo>
                      <a:lnTo>
                        <a:pt x="484" y="41"/>
                      </a:lnTo>
                      <a:lnTo>
                        <a:pt x="484" y="0"/>
                      </a:lnTo>
                      <a:lnTo>
                        <a:pt x="516" y="0"/>
                      </a:lnTo>
                      <a:lnTo>
                        <a:pt x="516" y="41"/>
                      </a:lnTo>
                      <a:lnTo>
                        <a:pt x="516" y="83"/>
                      </a:lnTo>
                      <a:lnTo>
                        <a:pt x="516" y="123"/>
                      </a:lnTo>
                      <a:lnTo>
                        <a:pt x="516" y="164"/>
                      </a:lnTo>
                      <a:lnTo>
                        <a:pt x="516" y="206"/>
                      </a:lnTo>
                      <a:lnTo>
                        <a:pt x="484" y="246"/>
                      </a:lnTo>
                      <a:lnTo>
                        <a:pt x="516" y="288"/>
                      </a:lnTo>
                      <a:lnTo>
                        <a:pt x="516" y="327"/>
                      </a:lnTo>
                      <a:lnTo>
                        <a:pt x="516" y="369"/>
                      </a:lnTo>
                      <a:lnTo>
                        <a:pt x="547" y="327"/>
                      </a:lnTo>
                      <a:lnTo>
                        <a:pt x="547" y="410"/>
                      </a:lnTo>
                      <a:lnTo>
                        <a:pt x="580" y="451"/>
                      </a:lnTo>
                      <a:lnTo>
                        <a:pt x="580" y="533"/>
                      </a:lnTo>
                      <a:lnTo>
                        <a:pt x="580" y="574"/>
                      </a:lnTo>
                      <a:lnTo>
                        <a:pt x="612" y="615"/>
                      </a:lnTo>
                      <a:lnTo>
                        <a:pt x="612" y="655"/>
                      </a:lnTo>
                      <a:lnTo>
                        <a:pt x="645" y="696"/>
                      </a:lnTo>
                      <a:lnTo>
                        <a:pt x="645" y="738"/>
                      </a:lnTo>
                      <a:lnTo>
                        <a:pt x="645" y="778"/>
                      </a:lnTo>
                      <a:lnTo>
                        <a:pt x="645" y="819"/>
                      </a:lnTo>
                      <a:lnTo>
                        <a:pt x="645" y="861"/>
                      </a:lnTo>
                      <a:lnTo>
                        <a:pt x="612" y="9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sp>
              <p:nvSpPr>
                <p:cNvPr id="129" name="Freeform 303"/>
                <p:cNvSpPr>
                  <a:spLocks/>
                </p:cNvSpPr>
                <p:nvPr/>
              </p:nvSpPr>
              <p:spPr bwMode="auto">
                <a:xfrm>
                  <a:off x="3231" y="2305"/>
                  <a:ext cx="228" cy="252"/>
                </a:xfrm>
                <a:custGeom>
                  <a:avLst/>
                  <a:gdLst/>
                  <a:ahLst/>
                  <a:cxnLst>
                    <a:cxn ang="0">
                      <a:pos x="515" y="983"/>
                    </a:cxn>
                    <a:cxn ang="0">
                      <a:pos x="387" y="942"/>
                    </a:cxn>
                    <a:cxn ang="0">
                      <a:pos x="226" y="902"/>
                    </a:cxn>
                    <a:cxn ang="0">
                      <a:pos x="129" y="860"/>
                    </a:cxn>
                    <a:cxn ang="0">
                      <a:pos x="97" y="860"/>
                    </a:cxn>
                    <a:cxn ang="0">
                      <a:pos x="129" y="738"/>
                    </a:cxn>
                    <a:cxn ang="0">
                      <a:pos x="97" y="656"/>
                    </a:cxn>
                    <a:cxn ang="0">
                      <a:pos x="97" y="574"/>
                    </a:cxn>
                    <a:cxn ang="0">
                      <a:pos x="97" y="533"/>
                    </a:cxn>
                    <a:cxn ang="0">
                      <a:pos x="97" y="451"/>
                    </a:cxn>
                    <a:cxn ang="0">
                      <a:pos x="65" y="328"/>
                    </a:cxn>
                    <a:cxn ang="0">
                      <a:pos x="32" y="286"/>
                    </a:cxn>
                    <a:cxn ang="0">
                      <a:pos x="32" y="247"/>
                    </a:cxn>
                    <a:cxn ang="0">
                      <a:pos x="0" y="205"/>
                    </a:cxn>
                    <a:cxn ang="0">
                      <a:pos x="0" y="82"/>
                    </a:cxn>
                    <a:cxn ang="0">
                      <a:pos x="0" y="42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32" y="42"/>
                    </a:cxn>
                    <a:cxn ang="0">
                      <a:pos x="65" y="42"/>
                    </a:cxn>
                    <a:cxn ang="0">
                      <a:pos x="97" y="42"/>
                    </a:cxn>
                    <a:cxn ang="0">
                      <a:pos x="129" y="82"/>
                    </a:cxn>
                    <a:cxn ang="0">
                      <a:pos x="162" y="82"/>
                    </a:cxn>
                    <a:cxn ang="0">
                      <a:pos x="162" y="123"/>
                    </a:cxn>
                    <a:cxn ang="0">
                      <a:pos x="193" y="123"/>
                    </a:cxn>
                    <a:cxn ang="0">
                      <a:pos x="226" y="165"/>
                    </a:cxn>
                    <a:cxn ang="0">
                      <a:pos x="257" y="165"/>
                    </a:cxn>
                    <a:cxn ang="0">
                      <a:pos x="290" y="165"/>
                    </a:cxn>
                    <a:cxn ang="0">
                      <a:pos x="290" y="205"/>
                    </a:cxn>
                    <a:cxn ang="0">
                      <a:pos x="290" y="247"/>
                    </a:cxn>
                    <a:cxn ang="0">
                      <a:pos x="322" y="247"/>
                    </a:cxn>
                    <a:cxn ang="0">
                      <a:pos x="354" y="286"/>
                    </a:cxn>
                    <a:cxn ang="0">
                      <a:pos x="387" y="286"/>
                    </a:cxn>
                    <a:cxn ang="0">
                      <a:pos x="387" y="328"/>
                    </a:cxn>
                    <a:cxn ang="0">
                      <a:pos x="419" y="328"/>
                    </a:cxn>
                    <a:cxn ang="0">
                      <a:pos x="450" y="328"/>
                    </a:cxn>
                    <a:cxn ang="0">
                      <a:pos x="483" y="328"/>
                    </a:cxn>
                    <a:cxn ang="0">
                      <a:pos x="515" y="328"/>
                    </a:cxn>
                    <a:cxn ang="0">
                      <a:pos x="547" y="328"/>
                    </a:cxn>
                    <a:cxn ang="0">
                      <a:pos x="579" y="328"/>
                    </a:cxn>
                    <a:cxn ang="0">
                      <a:pos x="611" y="328"/>
                    </a:cxn>
                    <a:cxn ang="0">
                      <a:pos x="644" y="328"/>
                    </a:cxn>
                    <a:cxn ang="0">
                      <a:pos x="611" y="492"/>
                    </a:cxn>
                    <a:cxn ang="0">
                      <a:pos x="547" y="697"/>
                    </a:cxn>
                    <a:cxn ang="0">
                      <a:pos x="547" y="778"/>
                    </a:cxn>
                    <a:cxn ang="0">
                      <a:pos x="547" y="820"/>
                    </a:cxn>
                    <a:cxn ang="0">
                      <a:pos x="515" y="860"/>
                    </a:cxn>
                    <a:cxn ang="0">
                      <a:pos x="515" y="902"/>
                    </a:cxn>
                    <a:cxn ang="0">
                      <a:pos x="515" y="942"/>
                    </a:cxn>
                    <a:cxn ang="0">
                      <a:pos x="515" y="983"/>
                    </a:cxn>
                  </a:cxnLst>
                  <a:rect l="0" t="0" r="r" b="b"/>
                  <a:pathLst>
                    <a:path w="644" h="983">
                      <a:moveTo>
                        <a:pt x="515" y="983"/>
                      </a:moveTo>
                      <a:lnTo>
                        <a:pt x="387" y="942"/>
                      </a:lnTo>
                      <a:lnTo>
                        <a:pt x="226" y="902"/>
                      </a:lnTo>
                      <a:lnTo>
                        <a:pt x="129" y="860"/>
                      </a:lnTo>
                      <a:lnTo>
                        <a:pt x="97" y="860"/>
                      </a:lnTo>
                      <a:lnTo>
                        <a:pt x="129" y="738"/>
                      </a:lnTo>
                      <a:lnTo>
                        <a:pt x="97" y="656"/>
                      </a:lnTo>
                      <a:lnTo>
                        <a:pt x="97" y="574"/>
                      </a:lnTo>
                      <a:lnTo>
                        <a:pt x="97" y="533"/>
                      </a:lnTo>
                      <a:lnTo>
                        <a:pt x="97" y="451"/>
                      </a:lnTo>
                      <a:lnTo>
                        <a:pt x="65" y="328"/>
                      </a:lnTo>
                      <a:lnTo>
                        <a:pt x="32" y="286"/>
                      </a:lnTo>
                      <a:lnTo>
                        <a:pt x="32" y="247"/>
                      </a:lnTo>
                      <a:lnTo>
                        <a:pt x="0" y="205"/>
                      </a:lnTo>
                      <a:lnTo>
                        <a:pt x="0" y="82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2" y="42"/>
                      </a:lnTo>
                      <a:lnTo>
                        <a:pt x="65" y="42"/>
                      </a:lnTo>
                      <a:lnTo>
                        <a:pt x="97" y="42"/>
                      </a:lnTo>
                      <a:lnTo>
                        <a:pt x="129" y="82"/>
                      </a:lnTo>
                      <a:lnTo>
                        <a:pt x="162" y="82"/>
                      </a:lnTo>
                      <a:lnTo>
                        <a:pt x="162" y="123"/>
                      </a:lnTo>
                      <a:lnTo>
                        <a:pt x="193" y="123"/>
                      </a:lnTo>
                      <a:lnTo>
                        <a:pt x="226" y="165"/>
                      </a:lnTo>
                      <a:lnTo>
                        <a:pt x="257" y="165"/>
                      </a:lnTo>
                      <a:lnTo>
                        <a:pt x="290" y="165"/>
                      </a:lnTo>
                      <a:lnTo>
                        <a:pt x="290" y="205"/>
                      </a:lnTo>
                      <a:lnTo>
                        <a:pt x="290" y="247"/>
                      </a:lnTo>
                      <a:lnTo>
                        <a:pt x="322" y="247"/>
                      </a:lnTo>
                      <a:lnTo>
                        <a:pt x="354" y="286"/>
                      </a:lnTo>
                      <a:lnTo>
                        <a:pt x="387" y="286"/>
                      </a:lnTo>
                      <a:lnTo>
                        <a:pt x="387" y="328"/>
                      </a:lnTo>
                      <a:lnTo>
                        <a:pt x="419" y="328"/>
                      </a:lnTo>
                      <a:lnTo>
                        <a:pt x="450" y="328"/>
                      </a:lnTo>
                      <a:lnTo>
                        <a:pt x="483" y="328"/>
                      </a:lnTo>
                      <a:lnTo>
                        <a:pt x="515" y="328"/>
                      </a:lnTo>
                      <a:lnTo>
                        <a:pt x="547" y="328"/>
                      </a:lnTo>
                      <a:lnTo>
                        <a:pt x="579" y="328"/>
                      </a:lnTo>
                      <a:lnTo>
                        <a:pt x="611" y="328"/>
                      </a:lnTo>
                      <a:lnTo>
                        <a:pt x="644" y="328"/>
                      </a:lnTo>
                      <a:lnTo>
                        <a:pt x="611" y="492"/>
                      </a:lnTo>
                      <a:lnTo>
                        <a:pt x="547" y="697"/>
                      </a:lnTo>
                      <a:lnTo>
                        <a:pt x="547" y="778"/>
                      </a:lnTo>
                      <a:lnTo>
                        <a:pt x="547" y="820"/>
                      </a:lnTo>
                      <a:lnTo>
                        <a:pt x="515" y="860"/>
                      </a:lnTo>
                      <a:lnTo>
                        <a:pt x="515" y="902"/>
                      </a:lnTo>
                      <a:lnTo>
                        <a:pt x="515" y="942"/>
                      </a:lnTo>
                      <a:lnTo>
                        <a:pt x="515" y="9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grpSp>
              <p:nvGrpSpPr>
                <p:cNvPr id="13" name="Group 304"/>
                <p:cNvGrpSpPr>
                  <a:grpSpLocks/>
                </p:cNvGrpSpPr>
                <p:nvPr/>
              </p:nvGrpSpPr>
              <p:grpSpPr bwMode="auto">
                <a:xfrm>
                  <a:off x="2516" y="1680"/>
                  <a:ext cx="1547" cy="1473"/>
                  <a:chOff x="2516" y="1685"/>
                  <a:chExt cx="1547" cy="1473"/>
                </a:xfrm>
                <a:grpFill/>
              </p:grpSpPr>
              <p:sp>
                <p:nvSpPr>
                  <p:cNvPr id="131" name="Freeform 313"/>
                  <p:cNvSpPr>
                    <a:spLocks/>
                  </p:cNvSpPr>
                  <p:nvPr/>
                </p:nvSpPr>
                <p:spPr bwMode="auto">
                  <a:xfrm>
                    <a:off x="3234" y="1685"/>
                    <a:ext cx="763" cy="473"/>
                  </a:xfrm>
                  <a:custGeom>
                    <a:avLst/>
                    <a:gdLst/>
                    <a:ahLst/>
                    <a:cxnLst>
                      <a:cxn ang="0">
                        <a:pos x="1544" y="1433"/>
                      </a:cxn>
                      <a:cxn ang="0">
                        <a:pos x="1447" y="1556"/>
                      </a:cxn>
                      <a:cxn ang="0">
                        <a:pos x="1318" y="1638"/>
                      </a:cxn>
                      <a:cxn ang="0">
                        <a:pos x="1190" y="1638"/>
                      </a:cxn>
                      <a:cxn ang="0">
                        <a:pos x="1061" y="1679"/>
                      </a:cxn>
                      <a:cxn ang="0">
                        <a:pos x="965" y="1719"/>
                      </a:cxn>
                      <a:cxn ang="0">
                        <a:pos x="900" y="1761"/>
                      </a:cxn>
                      <a:cxn ang="0">
                        <a:pos x="804" y="1842"/>
                      </a:cxn>
                      <a:cxn ang="0">
                        <a:pos x="708" y="1761"/>
                      </a:cxn>
                      <a:cxn ang="0">
                        <a:pos x="676" y="1638"/>
                      </a:cxn>
                      <a:cxn ang="0">
                        <a:pos x="514" y="1638"/>
                      </a:cxn>
                      <a:cxn ang="0">
                        <a:pos x="449" y="1556"/>
                      </a:cxn>
                      <a:cxn ang="0">
                        <a:pos x="321" y="1597"/>
                      </a:cxn>
                      <a:cxn ang="0">
                        <a:pos x="225" y="1638"/>
                      </a:cxn>
                      <a:cxn ang="0">
                        <a:pos x="96" y="1597"/>
                      </a:cxn>
                      <a:cxn ang="0">
                        <a:pos x="161" y="1433"/>
                      </a:cxn>
                      <a:cxn ang="0">
                        <a:pos x="96" y="1311"/>
                      </a:cxn>
                      <a:cxn ang="0">
                        <a:pos x="0" y="1228"/>
                      </a:cxn>
                      <a:cxn ang="0">
                        <a:pos x="257" y="941"/>
                      </a:cxn>
                      <a:cxn ang="0">
                        <a:pos x="482" y="533"/>
                      </a:cxn>
                      <a:cxn ang="0">
                        <a:pos x="386" y="245"/>
                      </a:cxn>
                      <a:cxn ang="0">
                        <a:pos x="482" y="286"/>
                      </a:cxn>
                      <a:cxn ang="0">
                        <a:pos x="580" y="286"/>
                      </a:cxn>
                      <a:cxn ang="0">
                        <a:pos x="676" y="164"/>
                      </a:cxn>
                      <a:cxn ang="0">
                        <a:pos x="739" y="42"/>
                      </a:cxn>
                      <a:cxn ang="0">
                        <a:pos x="837" y="42"/>
                      </a:cxn>
                      <a:cxn ang="0">
                        <a:pos x="900" y="123"/>
                      </a:cxn>
                      <a:cxn ang="0">
                        <a:pos x="933" y="205"/>
                      </a:cxn>
                      <a:cxn ang="0">
                        <a:pos x="1061" y="286"/>
                      </a:cxn>
                      <a:cxn ang="0">
                        <a:pos x="1222" y="286"/>
                      </a:cxn>
                      <a:cxn ang="0">
                        <a:pos x="1318" y="328"/>
                      </a:cxn>
                      <a:cxn ang="0">
                        <a:pos x="1415" y="286"/>
                      </a:cxn>
                      <a:cxn ang="0">
                        <a:pos x="1608" y="369"/>
                      </a:cxn>
                      <a:cxn ang="0">
                        <a:pos x="1929" y="573"/>
                      </a:cxn>
                      <a:cxn ang="0">
                        <a:pos x="1962" y="655"/>
                      </a:cxn>
                      <a:cxn ang="0">
                        <a:pos x="2123" y="697"/>
                      </a:cxn>
                      <a:cxn ang="0">
                        <a:pos x="2058" y="736"/>
                      </a:cxn>
                      <a:cxn ang="0">
                        <a:pos x="1994" y="820"/>
                      </a:cxn>
                      <a:cxn ang="0">
                        <a:pos x="1897" y="901"/>
                      </a:cxn>
                      <a:cxn ang="0">
                        <a:pos x="1833" y="983"/>
                      </a:cxn>
                      <a:cxn ang="0">
                        <a:pos x="1897" y="1147"/>
                      </a:cxn>
                      <a:cxn ang="0">
                        <a:pos x="1866" y="1269"/>
                      </a:cxn>
                      <a:cxn ang="0">
                        <a:pos x="1769" y="1311"/>
                      </a:cxn>
                      <a:cxn ang="0">
                        <a:pos x="1672" y="1352"/>
                      </a:cxn>
                    </a:cxnLst>
                    <a:rect l="0" t="0" r="r" b="b"/>
                    <a:pathLst>
                      <a:path w="2155" h="1842">
                        <a:moveTo>
                          <a:pt x="1608" y="1392"/>
                        </a:moveTo>
                        <a:lnTo>
                          <a:pt x="1576" y="1433"/>
                        </a:lnTo>
                        <a:lnTo>
                          <a:pt x="1544" y="1433"/>
                        </a:lnTo>
                        <a:lnTo>
                          <a:pt x="1511" y="1475"/>
                        </a:lnTo>
                        <a:lnTo>
                          <a:pt x="1479" y="1514"/>
                        </a:lnTo>
                        <a:lnTo>
                          <a:pt x="1447" y="1556"/>
                        </a:lnTo>
                        <a:lnTo>
                          <a:pt x="1415" y="1597"/>
                        </a:lnTo>
                        <a:lnTo>
                          <a:pt x="1382" y="1597"/>
                        </a:lnTo>
                        <a:lnTo>
                          <a:pt x="1318" y="1638"/>
                        </a:lnTo>
                        <a:lnTo>
                          <a:pt x="1287" y="1638"/>
                        </a:lnTo>
                        <a:lnTo>
                          <a:pt x="1254" y="1638"/>
                        </a:lnTo>
                        <a:lnTo>
                          <a:pt x="1190" y="1638"/>
                        </a:lnTo>
                        <a:lnTo>
                          <a:pt x="1157" y="1638"/>
                        </a:lnTo>
                        <a:lnTo>
                          <a:pt x="1094" y="1679"/>
                        </a:lnTo>
                        <a:lnTo>
                          <a:pt x="1061" y="1679"/>
                        </a:lnTo>
                        <a:lnTo>
                          <a:pt x="1029" y="1719"/>
                        </a:lnTo>
                        <a:lnTo>
                          <a:pt x="997" y="1719"/>
                        </a:lnTo>
                        <a:lnTo>
                          <a:pt x="965" y="1719"/>
                        </a:lnTo>
                        <a:lnTo>
                          <a:pt x="933" y="1719"/>
                        </a:lnTo>
                        <a:lnTo>
                          <a:pt x="933" y="1761"/>
                        </a:lnTo>
                        <a:lnTo>
                          <a:pt x="900" y="1761"/>
                        </a:lnTo>
                        <a:lnTo>
                          <a:pt x="867" y="1803"/>
                        </a:lnTo>
                        <a:lnTo>
                          <a:pt x="837" y="1842"/>
                        </a:lnTo>
                        <a:lnTo>
                          <a:pt x="804" y="1842"/>
                        </a:lnTo>
                        <a:lnTo>
                          <a:pt x="771" y="1842"/>
                        </a:lnTo>
                        <a:lnTo>
                          <a:pt x="739" y="1803"/>
                        </a:lnTo>
                        <a:lnTo>
                          <a:pt x="708" y="1761"/>
                        </a:lnTo>
                        <a:lnTo>
                          <a:pt x="708" y="1719"/>
                        </a:lnTo>
                        <a:lnTo>
                          <a:pt x="708" y="1679"/>
                        </a:lnTo>
                        <a:lnTo>
                          <a:pt x="676" y="1638"/>
                        </a:lnTo>
                        <a:lnTo>
                          <a:pt x="643" y="1679"/>
                        </a:lnTo>
                        <a:lnTo>
                          <a:pt x="547" y="1679"/>
                        </a:lnTo>
                        <a:lnTo>
                          <a:pt x="514" y="1638"/>
                        </a:lnTo>
                        <a:lnTo>
                          <a:pt x="482" y="1597"/>
                        </a:lnTo>
                        <a:lnTo>
                          <a:pt x="482" y="1556"/>
                        </a:lnTo>
                        <a:lnTo>
                          <a:pt x="449" y="1556"/>
                        </a:lnTo>
                        <a:lnTo>
                          <a:pt x="386" y="1556"/>
                        </a:lnTo>
                        <a:lnTo>
                          <a:pt x="353" y="1597"/>
                        </a:lnTo>
                        <a:lnTo>
                          <a:pt x="321" y="1597"/>
                        </a:lnTo>
                        <a:lnTo>
                          <a:pt x="290" y="1638"/>
                        </a:lnTo>
                        <a:lnTo>
                          <a:pt x="257" y="1638"/>
                        </a:lnTo>
                        <a:lnTo>
                          <a:pt x="225" y="1638"/>
                        </a:lnTo>
                        <a:lnTo>
                          <a:pt x="161" y="1638"/>
                        </a:lnTo>
                        <a:lnTo>
                          <a:pt x="129" y="1597"/>
                        </a:lnTo>
                        <a:lnTo>
                          <a:pt x="96" y="1597"/>
                        </a:lnTo>
                        <a:lnTo>
                          <a:pt x="129" y="1514"/>
                        </a:lnTo>
                        <a:lnTo>
                          <a:pt x="161" y="1475"/>
                        </a:lnTo>
                        <a:lnTo>
                          <a:pt x="161" y="1433"/>
                        </a:lnTo>
                        <a:lnTo>
                          <a:pt x="129" y="1392"/>
                        </a:lnTo>
                        <a:lnTo>
                          <a:pt x="129" y="1352"/>
                        </a:lnTo>
                        <a:lnTo>
                          <a:pt x="96" y="1311"/>
                        </a:lnTo>
                        <a:lnTo>
                          <a:pt x="64" y="1311"/>
                        </a:lnTo>
                        <a:lnTo>
                          <a:pt x="32" y="1269"/>
                        </a:lnTo>
                        <a:lnTo>
                          <a:pt x="0" y="1228"/>
                        </a:lnTo>
                        <a:lnTo>
                          <a:pt x="32" y="1228"/>
                        </a:lnTo>
                        <a:lnTo>
                          <a:pt x="129" y="1106"/>
                        </a:lnTo>
                        <a:lnTo>
                          <a:pt x="257" y="941"/>
                        </a:lnTo>
                        <a:lnTo>
                          <a:pt x="482" y="778"/>
                        </a:lnTo>
                        <a:lnTo>
                          <a:pt x="482" y="736"/>
                        </a:lnTo>
                        <a:lnTo>
                          <a:pt x="482" y="533"/>
                        </a:lnTo>
                        <a:lnTo>
                          <a:pt x="482" y="450"/>
                        </a:lnTo>
                        <a:lnTo>
                          <a:pt x="449" y="409"/>
                        </a:lnTo>
                        <a:lnTo>
                          <a:pt x="386" y="245"/>
                        </a:lnTo>
                        <a:lnTo>
                          <a:pt x="419" y="286"/>
                        </a:lnTo>
                        <a:lnTo>
                          <a:pt x="449" y="286"/>
                        </a:lnTo>
                        <a:lnTo>
                          <a:pt x="482" y="286"/>
                        </a:lnTo>
                        <a:lnTo>
                          <a:pt x="514" y="286"/>
                        </a:lnTo>
                        <a:lnTo>
                          <a:pt x="547" y="286"/>
                        </a:lnTo>
                        <a:lnTo>
                          <a:pt x="580" y="286"/>
                        </a:lnTo>
                        <a:lnTo>
                          <a:pt x="610" y="245"/>
                        </a:lnTo>
                        <a:lnTo>
                          <a:pt x="643" y="205"/>
                        </a:lnTo>
                        <a:lnTo>
                          <a:pt x="676" y="164"/>
                        </a:lnTo>
                        <a:lnTo>
                          <a:pt x="708" y="123"/>
                        </a:lnTo>
                        <a:lnTo>
                          <a:pt x="739" y="81"/>
                        </a:lnTo>
                        <a:lnTo>
                          <a:pt x="739" y="42"/>
                        </a:lnTo>
                        <a:lnTo>
                          <a:pt x="771" y="0"/>
                        </a:lnTo>
                        <a:lnTo>
                          <a:pt x="804" y="42"/>
                        </a:lnTo>
                        <a:lnTo>
                          <a:pt x="837" y="42"/>
                        </a:lnTo>
                        <a:lnTo>
                          <a:pt x="837" y="81"/>
                        </a:lnTo>
                        <a:lnTo>
                          <a:pt x="867" y="81"/>
                        </a:lnTo>
                        <a:lnTo>
                          <a:pt x="900" y="123"/>
                        </a:lnTo>
                        <a:lnTo>
                          <a:pt x="900" y="164"/>
                        </a:lnTo>
                        <a:lnTo>
                          <a:pt x="933" y="164"/>
                        </a:lnTo>
                        <a:lnTo>
                          <a:pt x="933" y="205"/>
                        </a:lnTo>
                        <a:lnTo>
                          <a:pt x="965" y="245"/>
                        </a:lnTo>
                        <a:lnTo>
                          <a:pt x="997" y="286"/>
                        </a:lnTo>
                        <a:lnTo>
                          <a:pt x="1061" y="286"/>
                        </a:lnTo>
                        <a:lnTo>
                          <a:pt x="1094" y="286"/>
                        </a:lnTo>
                        <a:lnTo>
                          <a:pt x="1125" y="286"/>
                        </a:lnTo>
                        <a:lnTo>
                          <a:pt x="1222" y="286"/>
                        </a:lnTo>
                        <a:lnTo>
                          <a:pt x="1254" y="245"/>
                        </a:lnTo>
                        <a:lnTo>
                          <a:pt x="1287" y="286"/>
                        </a:lnTo>
                        <a:lnTo>
                          <a:pt x="1318" y="328"/>
                        </a:lnTo>
                        <a:lnTo>
                          <a:pt x="1351" y="328"/>
                        </a:lnTo>
                        <a:lnTo>
                          <a:pt x="1382" y="328"/>
                        </a:lnTo>
                        <a:lnTo>
                          <a:pt x="1415" y="286"/>
                        </a:lnTo>
                        <a:lnTo>
                          <a:pt x="1447" y="286"/>
                        </a:lnTo>
                        <a:lnTo>
                          <a:pt x="1479" y="328"/>
                        </a:lnTo>
                        <a:lnTo>
                          <a:pt x="1608" y="369"/>
                        </a:lnTo>
                        <a:lnTo>
                          <a:pt x="1866" y="492"/>
                        </a:lnTo>
                        <a:lnTo>
                          <a:pt x="1897" y="533"/>
                        </a:lnTo>
                        <a:lnTo>
                          <a:pt x="1929" y="573"/>
                        </a:lnTo>
                        <a:lnTo>
                          <a:pt x="1929" y="614"/>
                        </a:lnTo>
                        <a:lnTo>
                          <a:pt x="1962" y="614"/>
                        </a:lnTo>
                        <a:lnTo>
                          <a:pt x="1962" y="655"/>
                        </a:lnTo>
                        <a:lnTo>
                          <a:pt x="2026" y="655"/>
                        </a:lnTo>
                        <a:lnTo>
                          <a:pt x="2058" y="697"/>
                        </a:lnTo>
                        <a:lnTo>
                          <a:pt x="2123" y="697"/>
                        </a:lnTo>
                        <a:lnTo>
                          <a:pt x="2155" y="736"/>
                        </a:lnTo>
                        <a:lnTo>
                          <a:pt x="2090" y="736"/>
                        </a:lnTo>
                        <a:lnTo>
                          <a:pt x="2058" y="736"/>
                        </a:lnTo>
                        <a:lnTo>
                          <a:pt x="2058" y="778"/>
                        </a:lnTo>
                        <a:lnTo>
                          <a:pt x="2026" y="778"/>
                        </a:lnTo>
                        <a:lnTo>
                          <a:pt x="1994" y="820"/>
                        </a:lnTo>
                        <a:lnTo>
                          <a:pt x="1962" y="860"/>
                        </a:lnTo>
                        <a:lnTo>
                          <a:pt x="1929" y="860"/>
                        </a:lnTo>
                        <a:lnTo>
                          <a:pt x="1897" y="901"/>
                        </a:lnTo>
                        <a:lnTo>
                          <a:pt x="1866" y="901"/>
                        </a:lnTo>
                        <a:lnTo>
                          <a:pt x="1833" y="941"/>
                        </a:lnTo>
                        <a:lnTo>
                          <a:pt x="1833" y="983"/>
                        </a:lnTo>
                        <a:lnTo>
                          <a:pt x="1866" y="1064"/>
                        </a:lnTo>
                        <a:lnTo>
                          <a:pt x="1897" y="1106"/>
                        </a:lnTo>
                        <a:lnTo>
                          <a:pt x="1897" y="1147"/>
                        </a:lnTo>
                        <a:lnTo>
                          <a:pt x="1897" y="1187"/>
                        </a:lnTo>
                        <a:lnTo>
                          <a:pt x="1897" y="1269"/>
                        </a:lnTo>
                        <a:lnTo>
                          <a:pt x="1866" y="1269"/>
                        </a:lnTo>
                        <a:lnTo>
                          <a:pt x="1833" y="1311"/>
                        </a:lnTo>
                        <a:lnTo>
                          <a:pt x="1801" y="1311"/>
                        </a:lnTo>
                        <a:lnTo>
                          <a:pt x="1769" y="1311"/>
                        </a:lnTo>
                        <a:lnTo>
                          <a:pt x="1736" y="1352"/>
                        </a:lnTo>
                        <a:lnTo>
                          <a:pt x="1705" y="1352"/>
                        </a:lnTo>
                        <a:lnTo>
                          <a:pt x="1672" y="1352"/>
                        </a:lnTo>
                        <a:lnTo>
                          <a:pt x="1640" y="1352"/>
                        </a:lnTo>
                        <a:lnTo>
                          <a:pt x="1608" y="13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2" name="Freeform 305"/>
                  <p:cNvSpPr>
                    <a:spLocks/>
                  </p:cNvSpPr>
                  <p:nvPr/>
                </p:nvSpPr>
                <p:spPr bwMode="auto">
                  <a:xfrm>
                    <a:off x="3187" y="2621"/>
                    <a:ext cx="364" cy="200"/>
                  </a:xfrm>
                  <a:custGeom>
                    <a:avLst/>
                    <a:gdLst/>
                    <a:ahLst/>
                    <a:cxnLst>
                      <a:cxn ang="0">
                        <a:pos x="996" y="204"/>
                      </a:cxn>
                      <a:cxn ang="0">
                        <a:pos x="964" y="162"/>
                      </a:cxn>
                      <a:cxn ang="0">
                        <a:pos x="899" y="122"/>
                      </a:cxn>
                      <a:cxn ang="0">
                        <a:pos x="868" y="81"/>
                      </a:cxn>
                      <a:cxn ang="0">
                        <a:pos x="804" y="81"/>
                      </a:cxn>
                      <a:cxn ang="0">
                        <a:pos x="771" y="39"/>
                      </a:cxn>
                      <a:cxn ang="0">
                        <a:pos x="707" y="0"/>
                      </a:cxn>
                      <a:cxn ang="0">
                        <a:pos x="610" y="81"/>
                      </a:cxn>
                      <a:cxn ang="0">
                        <a:pos x="547" y="81"/>
                      </a:cxn>
                      <a:cxn ang="0">
                        <a:pos x="514" y="162"/>
                      </a:cxn>
                      <a:cxn ang="0">
                        <a:pos x="418" y="122"/>
                      </a:cxn>
                      <a:cxn ang="0">
                        <a:pos x="320" y="122"/>
                      </a:cxn>
                      <a:cxn ang="0">
                        <a:pos x="257" y="81"/>
                      </a:cxn>
                      <a:cxn ang="0">
                        <a:pos x="192" y="39"/>
                      </a:cxn>
                      <a:cxn ang="0">
                        <a:pos x="96" y="81"/>
                      </a:cxn>
                      <a:cxn ang="0">
                        <a:pos x="63" y="39"/>
                      </a:cxn>
                      <a:cxn ang="0">
                        <a:pos x="31" y="81"/>
                      </a:cxn>
                      <a:cxn ang="0">
                        <a:pos x="0" y="122"/>
                      </a:cxn>
                      <a:cxn ang="0">
                        <a:pos x="31" y="204"/>
                      </a:cxn>
                      <a:cxn ang="0">
                        <a:pos x="31" y="286"/>
                      </a:cxn>
                      <a:cxn ang="0">
                        <a:pos x="96" y="327"/>
                      </a:cxn>
                      <a:cxn ang="0">
                        <a:pos x="128" y="368"/>
                      </a:cxn>
                      <a:cxn ang="0">
                        <a:pos x="160" y="450"/>
                      </a:cxn>
                      <a:cxn ang="0">
                        <a:pos x="224" y="490"/>
                      </a:cxn>
                      <a:cxn ang="0">
                        <a:pos x="290" y="531"/>
                      </a:cxn>
                      <a:cxn ang="0">
                        <a:pos x="320" y="613"/>
                      </a:cxn>
                      <a:cxn ang="0">
                        <a:pos x="353" y="654"/>
                      </a:cxn>
                      <a:cxn ang="0">
                        <a:pos x="385" y="696"/>
                      </a:cxn>
                      <a:cxn ang="0">
                        <a:pos x="418" y="736"/>
                      </a:cxn>
                      <a:cxn ang="0">
                        <a:pos x="449" y="778"/>
                      </a:cxn>
                      <a:cxn ang="0">
                        <a:pos x="514" y="778"/>
                      </a:cxn>
                      <a:cxn ang="0">
                        <a:pos x="578" y="736"/>
                      </a:cxn>
                      <a:cxn ang="0">
                        <a:pos x="675" y="696"/>
                      </a:cxn>
                      <a:cxn ang="0">
                        <a:pos x="738" y="654"/>
                      </a:cxn>
                      <a:cxn ang="0">
                        <a:pos x="804" y="613"/>
                      </a:cxn>
                      <a:cxn ang="0">
                        <a:pos x="868" y="573"/>
                      </a:cxn>
                      <a:cxn ang="0">
                        <a:pos x="932" y="573"/>
                      </a:cxn>
                      <a:cxn ang="0">
                        <a:pos x="964" y="490"/>
                      </a:cxn>
                      <a:cxn ang="0">
                        <a:pos x="996" y="408"/>
                      </a:cxn>
                      <a:cxn ang="0">
                        <a:pos x="1028" y="327"/>
                      </a:cxn>
                      <a:cxn ang="0">
                        <a:pos x="1028" y="245"/>
                      </a:cxn>
                    </a:cxnLst>
                    <a:rect l="0" t="0" r="r" b="b"/>
                    <a:pathLst>
                      <a:path w="1028" h="778">
                        <a:moveTo>
                          <a:pt x="1028" y="204"/>
                        </a:moveTo>
                        <a:lnTo>
                          <a:pt x="996" y="204"/>
                        </a:lnTo>
                        <a:lnTo>
                          <a:pt x="996" y="162"/>
                        </a:lnTo>
                        <a:lnTo>
                          <a:pt x="964" y="162"/>
                        </a:lnTo>
                        <a:lnTo>
                          <a:pt x="932" y="122"/>
                        </a:lnTo>
                        <a:lnTo>
                          <a:pt x="899" y="122"/>
                        </a:lnTo>
                        <a:lnTo>
                          <a:pt x="868" y="122"/>
                        </a:lnTo>
                        <a:lnTo>
                          <a:pt x="868" y="81"/>
                        </a:lnTo>
                        <a:lnTo>
                          <a:pt x="835" y="81"/>
                        </a:lnTo>
                        <a:lnTo>
                          <a:pt x="804" y="81"/>
                        </a:lnTo>
                        <a:lnTo>
                          <a:pt x="804" y="39"/>
                        </a:lnTo>
                        <a:lnTo>
                          <a:pt x="771" y="39"/>
                        </a:lnTo>
                        <a:lnTo>
                          <a:pt x="738" y="0"/>
                        </a:lnTo>
                        <a:lnTo>
                          <a:pt x="707" y="0"/>
                        </a:lnTo>
                        <a:lnTo>
                          <a:pt x="675" y="0"/>
                        </a:lnTo>
                        <a:lnTo>
                          <a:pt x="610" y="81"/>
                        </a:lnTo>
                        <a:lnTo>
                          <a:pt x="578" y="81"/>
                        </a:lnTo>
                        <a:lnTo>
                          <a:pt x="547" y="81"/>
                        </a:lnTo>
                        <a:lnTo>
                          <a:pt x="547" y="122"/>
                        </a:lnTo>
                        <a:lnTo>
                          <a:pt x="514" y="162"/>
                        </a:lnTo>
                        <a:lnTo>
                          <a:pt x="449" y="162"/>
                        </a:lnTo>
                        <a:lnTo>
                          <a:pt x="418" y="122"/>
                        </a:lnTo>
                        <a:lnTo>
                          <a:pt x="385" y="122"/>
                        </a:lnTo>
                        <a:lnTo>
                          <a:pt x="320" y="122"/>
                        </a:lnTo>
                        <a:lnTo>
                          <a:pt x="290" y="122"/>
                        </a:lnTo>
                        <a:lnTo>
                          <a:pt x="257" y="81"/>
                        </a:lnTo>
                        <a:lnTo>
                          <a:pt x="224" y="81"/>
                        </a:lnTo>
                        <a:lnTo>
                          <a:pt x="192" y="39"/>
                        </a:lnTo>
                        <a:lnTo>
                          <a:pt x="128" y="81"/>
                        </a:lnTo>
                        <a:lnTo>
                          <a:pt x="96" y="81"/>
                        </a:lnTo>
                        <a:lnTo>
                          <a:pt x="96" y="39"/>
                        </a:lnTo>
                        <a:lnTo>
                          <a:pt x="63" y="39"/>
                        </a:lnTo>
                        <a:lnTo>
                          <a:pt x="31" y="39"/>
                        </a:lnTo>
                        <a:lnTo>
                          <a:pt x="31" y="81"/>
                        </a:lnTo>
                        <a:lnTo>
                          <a:pt x="0" y="81"/>
                        </a:lnTo>
                        <a:lnTo>
                          <a:pt x="0" y="122"/>
                        </a:lnTo>
                        <a:lnTo>
                          <a:pt x="31" y="162"/>
                        </a:lnTo>
                        <a:lnTo>
                          <a:pt x="31" y="204"/>
                        </a:lnTo>
                        <a:lnTo>
                          <a:pt x="31" y="245"/>
                        </a:lnTo>
                        <a:lnTo>
                          <a:pt x="31" y="286"/>
                        </a:lnTo>
                        <a:lnTo>
                          <a:pt x="63" y="286"/>
                        </a:lnTo>
                        <a:lnTo>
                          <a:pt x="96" y="327"/>
                        </a:lnTo>
                        <a:lnTo>
                          <a:pt x="96" y="368"/>
                        </a:lnTo>
                        <a:lnTo>
                          <a:pt x="128" y="368"/>
                        </a:lnTo>
                        <a:lnTo>
                          <a:pt x="128" y="408"/>
                        </a:lnTo>
                        <a:lnTo>
                          <a:pt x="160" y="450"/>
                        </a:lnTo>
                        <a:lnTo>
                          <a:pt x="192" y="450"/>
                        </a:lnTo>
                        <a:lnTo>
                          <a:pt x="224" y="490"/>
                        </a:lnTo>
                        <a:lnTo>
                          <a:pt x="257" y="531"/>
                        </a:lnTo>
                        <a:lnTo>
                          <a:pt x="290" y="531"/>
                        </a:lnTo>
                        <a:lnTo>
                          <a:pt x="290" y="613"/>
                        </a:lnTo>
                        <a:lnTo>
                          <a:pt x="320" y="613"/>
                        </a:lnTo>
                        <a:lnTo>
                          <a:pt x="320" y="654"/>
                        </a:lnTo>
                        <a:lnTo>
                          <a:pt x="353" y="654"/>
                        </a:lnTo>
                        <a:lnTo>
                          <a:pt x="385" y="654"/>
                        </a:lnTo>
                        <a:lnTo>
                          <a:pt x="385" y="696"/>
                        </a:lnTo>
                        <a:lnTo>
                          <a:pt x="418" y="696"/>
                        </a:lnTo>
                        <a:lnTo>
                          <a:pt x="418" y="736"/>
                        </a:lnTo>
                        <a:lnTo>
                          <a:pt x="449" y="736"/>
                        </a:lnTo>
                        <a:lnTo>
                          <a:pt x="449" y="778"/>
                        </a:lnTo>
                        <a:lnTo>
                          <a:pt x="481" y="778"/>
                        </a:lnTo>
                        <a:lnTo>
                          <a:pt x="514" y="778"/>
                        </a:lnTo>
                        <a:lnTo>
                          <a:pt x="547" y="736"/>
                        </a:lnTo>
                        <a:lnTo>
                          <a:pt x="578" y="736"/>
                        </a:lnTo>
                        <a:lnTo>
                          <a:pt x="642" y="736"/>
                        </a:lnTo>
                        <a:lnTo>
                          <a:pt x="675" y="696"/>
                        </a:lnTo>
                        <a:lnTo>
                          <a:pt x="707" y="696"/>
                        </a:lnTo>
                        <a:lnTo>
                          <a:pt x="738" y="654"/>
                        </a:lnTo>
                        <a:lnTo>
                          <a:pt x="771" y="654"/>
                        </a:lnTo>
                        <a:lnTo>
                          <a:pt x="804" y="613"/>
                        </a:lnTo>
                        <a:lnTo>
                          <a:pt x="835" y="613"/>
                        </a:lnTo>
                        <a:lnTo>
                          <a:pt x="868" y="573"/>
                        </a:lnTo>
                        <a:lnTo>
                          <a:pt x="899" y="573"/>
                        </a:lnTo>
                        <a:lnTo>
                          <a:pt x="932" y="573"/>
                        </a:lnTo>
                        <a:lnTo>
                          <a:pt x="932" y="531"/>
                        </a:lnTo>
                        <a:lnTo>
                          <a:pt x="964" y="490"/>
                        </a:lnTo>
                        <a:lnTo>
                          <a:pt x="996" y="450"/>
                        </a:lnTo>
                        <a:lnTo>
                          <a:pt x="996" y="408"/>
                        </a:lnTo>
                        <a:lnTo>
                          <a:pt x="996" y="368"/>
                        </a:lnTo>
                        <a:lnTo>
                          <a:pt x="1028" y="327"/>
                        </a:lnTo>
                        <a:lnTo>
                          <a:pt x="1028" y="286"/>
                        </a:lnTo>
                        <a:lnTo>
                          <a:pt x="1028" y="245"/>
                        </a:lnTo>
                        <a:lnTo>
                          <a:pt x="1028" y="2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3" name="Freeform 306"/>
                  <p:cNvSpPr>
                    <a:spLocks/>
                  </p:cNvSpPr>
                  <p:nvPr/>
                </p:nvSpPr>
                <p:spPr bwMode="auto">
                  <a:xfrm>
                    <a:off x="2810" y="2873"/>
                    <a:ext cx="229" cy="116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97" y="246"/>
                      </a:cxn>
                      <a:cxn ang="0">
                        <a:pos x="97" y="286"/>
                      </a:cxn>
                      <a:cxn ang="0">
                        <a:pos x="97" y="327"/>
                      </a:cxn>
                      <a:cxn ang="0">
                        <a:pos x="97" y="369"/>
                      </a:cxn>
                      <a:cxn ang="0">
                        <a:pos x="64" y="369"/>
                      </a:cxn>
                      <a:cxn ang="0">
                        <a:pos x="64" y="409"/>
                      </a:cxn>
                      <a:cxn ang="0">
                        <a:pos x="64" y="451"/>
                      </a:cxn>
                      <a:cxn ang="0">
                        <a:pos x="129" y="451"/>
                      </a:cxn>
                      <a:cxn ang="0">
                        <a:pos x="160" y="451"/>
                      </a:cxn>
                      <a:cxn ang="0">
                        <a:pos x="193" y="451"/>
                      </a:cxn>
                      <a:cxn ang="0">
                        <a:pos x="226" y="451"/>
                      </a:cxn>
                      <a:cxn ang="0">
                        <a:pos x="257" y="451"/>
                      </a:cxn>
                      <a:cxn ang="0">
                        <a:pos x="257" y="409"/>
                      </a:cxn>
                      <a:cxn ang="0">
                        <a:pos x="257" y="369"/>
                      </a:cxn>
                      <a:cxn ang="0">
                        <a:pos x="289" y="327"/>
                      </a:cxn>
                      <a:cxn ang="0">
                        <a:pos x="321" y="327"/>
                      </a:cxn>
                      <a:cxn ang="0">
                        <a:pos x="354" y="286"/>
                      </a:cxn>
                      <a:cxn ang="0">
                        <a:pos x="387" y="286"/>
                      </a:cxn>
                      <a:cxn ang="0">
                        <a:pos x="450" y="246"/>
                      </a:cxn>
                      <a:cxn ang="0">
                        <a:pos x="483" y="246"/>
                      </a:cxn>
                      <a:cxn ang="0">
                        <a:pos x="515" y="246"/>
                      </a:cxn>
                      <a:cxn ang="0">
                        <a:pos x="515" y="204"/>
                      </a:cxn>
                      <a:cxn ang="0">
                        <a:pos x="547" y="204"/>
                      </a:cxn>
                      <a:cxn ang="0">
                        <a:pos x="579" y="163"/>
                      </a:cxn>
                      <a:cxn ang="0">
                        <a:pos x="611" y="163"/>
                      </a:cxn>
                      <a:cxn ang="0">
                        <a:pos x="644" y="123"/>
                      </a:cxn>
                      <a:cxn ang="0">
                        <a:pos x="611" y="82"/>
                      </a:cxn>
                      <a:cxn ang="0">
                        <a:pos x="611" y="41"/>
                      </a:cxn>
                      <a:cxn ang="0">
                        <a:pos x="579" y="41"/>
                      </a:cxn>
                      <a:cxn ang="0">
                        <a:pos x="579" y="0"/>
                      </a:cxn>
                      <a:cxn ang="0">
                        <a:pos x="515" y="41"/>
                      </a:cxn>
                      <a:cxn ang="0">
                        <a:pos x="483" y="41"/>
                      </a:cxn>
                      <a:cxn ang="0">
                        <a:pos x="418" y="41"/>
                      </a:cxn>
                      <a:cxn ang="0">
                        <a:pos x="354" y="82"/>
                      </a:cxn>
                      <a:cxn ang="0">
                        <a:pos x="257" y="82"/>
                      </a:cxn>
                      <a:cxn ang="0">
                        <a:pos x="226" y="82"/>
                      </a:cxn>
                      <a:cxn ang="0">
                        <a:pos x="160" y="82"/>
                      </a:cxn>
                      <a:cxn ang="0">
                        <a:pos x="64" y="82"/>
                      </a:cxn>
                      <a:cxn ang="0">
                        <a:pos x="32" y="82"/>
                      </a:cxn>
                      <a:cxn ang="0">
                        <a:pos x="32" y="41"/>
                      </a:cxn>
                      <a:cxn ang="0">
                        <a:pos x="0" y="41"/>
                      </a:cxn>
                    </a:cxnLst>
                    <a:rect l="0" t="0" r="r" b="b"/>
                    <a:pathLst>
                      <a:path w="644" h="451">
                        <a:moveTo>
                          <a:pt x="0" y="41"/>
                        </a:moveTo>
                        <a:lnTo>
                          <a:pt x="97" y="246"/>
                        </a:lnTo>
                        <a:lnTo>
                          <a:pt x="97" y="286"/>
                        </a:lnTo>
                        <a:lnTo>
                          <a:pt x="97" y="327"/>
                        </a:lnTo>
                        <a:lnTo>
                          <a:pt x="97" y="369"/>
                        </a:lnTo>
                        <a:lnTo>
                          <a:pt x="64" y="369"/>
                        </a:lnTo>
                        <a:lnTo>
                          <a:pt x="64" y="409"/>
                        </a:lnTo>
                        <a:lnTo>
                          <a:pt x="64" y="451"/>
                        </a:lnTo>
                        <a:lnTo>
                          <a:pt x="129" y="451"/>
                        </a:lnTo>
                        <a:lnTo>
                          <a:pt x="160" y="451"/>
                        </a:lnTo>
                        <a:lnTo>
                          <a:pt x="193" y="451"/>
                        </a:lnTo>
                        <a:lnTo>
                          <a:pt x="226" y="451"/>
                        </a:lnTo>
                        <a:lnTo>
                          <a:pt x="257" y="451"/>
                        </a:lnTo>
                        <a:lnTo>
                          <a:pt x="257" y="409"/>
                        </a:lnTo>
                        <a:lnTo>
                          <a:pt x="257" y="369"/>
                        </a:lnTo>
                        <a:lnTo>
                          <a:pt x="289" y="327"/>
                        </a:lnTo>
                        <a:lnTo>
                          <a:pt x="321" y="327"/>
                        </a:lnTo>
                        <a:lnTo>
                          <a:pt x="354" y="286"/>
                        </a:lnTo>
                        <a:lnTo>
                          <a:pt x="387" y="286"/>
                        </a:lnTo>
                        <a:lnTo>
                          <a:pt x="450" y="246"/>
                        </a:lnTo>
                        <a:lnTo>
                          <a:pt x="483" y="246"/>
                        </a:lnTo>
                        <a:lnTo>
                          <a:pt x="515" y="246"/>
                        </a:lnTo>
                        <a:lnTo>
                          <a:pt x="515" y="204"/>
                        </a:lnTo>
                        <a:lnTo>
                          <a:pt x="547" y="204"/>
                        </a:lnTo>
                        <a:lnTo>
                          <a:pt x="579" y="163"/>
                        </a:lnTo>
                        <a:lnTo>
                          <a:pt x="611" y="163"/>
                        </a:lnTo>
                        <a:lnTo>
                          <a:pt x="644" y="123"/>
                        </a:lnTo>
                        <a:lnTo>
                          <a:pt x="611" y="82"/>
                        </a:lnTo>
                        <a:lnTo>
                          <a:pt x="611" y="41"/>
                        </a:lnTo>
                        <a:lnTo>
                          <a:pt x="579" y="41"/>
                        </a:lnTo>
                        <a:lnTo>
                          <a:pt x="579" y="0"/>
                        </a:lnTo>
                        <a:lnTo>
                          <a:pt x="515" y="41"/>
                        </a:lnTo>
                        <a:lnTo>
                          <a:pt x="483" y="41"/>
                        </a:lnTo>
                        <a:lnTo>
                          <a:pt x="418" y="41"/>
                        </a:lnTo>
                        <a:lnTo>
                          <a:pt x="354" y="82"/>
                        </a:lnTo>
                        <a:lnTo>
                          <a:pt x="257" y="82"/>
                        </a:lnTo>
                        <a:lnTo>
                          <a:pt x="226" y="82"/>
                        </a:lnTo>
                        <a:lnTo>
                          <a:pt x="160" y="82"/>
                        </a:lnTo>
                        <a:lnTo>
                          <a:pt x="64" y="82"/>
                        </a:lnTo>
                        <a:lnTo>
                          <a:pt x="32" y="82"/>
                        </a:lnTo>
                        <a:lnTo>
                          <a:pt x="32" y="41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4" name="Freeform 307"/>
                  <p:cNvSpPr>
                    <a:spLocks/>
                  </p:cNvSpPr>
                  <p:nvPr/>
                </p:nvSpPr>
                <p:spPr bwMode="auto">
                  <a:xfrm>
                    <a:off x="3450" y="2716"/>
                    <a:ext cx="296" cy="294"/>
                  </a:xfrm>
                  <a:custGeom>
                    <a:avLst/>
                    <a:gdLst/>
                    <a:ahLst/>
                    <a:cxnLst>
                      <a:cxn ang="0">
                        <a:pos x="33" y="1105"/>
                      </a:cxn>
                      <a:cxn ang="0">
                        <a:pos x="66" y="1023"/>
                      </a:cxn>
                      <a:cxn ang="0">
                        <a:pos x="66" y="941"/>
                      </a:cxn>
                      <a:cxn ang="0">
                        <a:pos x="97" y="777"/>
                      </a:cxn>
                      <a:cxn ang="0">
                        <a:pos x="129" y="695"/>
                      </a:cxn>
                      <a:cxn ang="0">
                        <a:pos x="129" y="532"/>
                      </a:cxn>
                      <a:cxn ang="0">
                        <a:pos x="129" y="449"/>
                      </a:cxn>
                      <a:cxn ang="0">
                        <a:pos x="97" y="367"/>
                      </a:cxn>
                      <a:cxn ang="0">
                        <a:pos x="129" y="286"/>
                      </a:cxn>
                      <a:cxn ang="0">
                        <a:pos x="194" y="163"/>
                      </a:cxn>
                      <a:cxn ang="0">
                        <a:pos x="257" y="81"/>
                      </a:cxn>
                      <a:cxn ang="0">
                        <a:pos x="290" y="40"/>
                      </a:cxn>
                      <a:cxn ang="0">
                        <a:pos x="354" y="0"/>
                      </a:cxn>
                      <a:cxn ang="0">
                        <a:pos x="419" y="40"/>
                      </a:cxn>
                      <a:cxn ang="0">
                        <a:pos x="484" y="0"/>
                      </a:cxn>
                      <a:cxn ang="0">
                        <a:pos x="580" y="0"/>
                      </a:cxn>
                      <a:cxn ang="0">
                        <a:pos x="676" y="40"/>
                      </a:cxn>
                      <a:cxn ang="0">
                        <a:pos x="741" y="40"/>
                      </a:cxn>
                      <a:cxn ang="0">
                        <a:pos x="804" y="0"/>
                      </a:cxn>
                      <a:cxn ang="0">
                        <a:pos x="804" y="81"/>
                      </a:cxn>
                      <a:cxn ang="0">
                        <a:pos x="772" y="204"/>
                      </a:cxn>
                      <a:cxn ang="0">
                        <a:pos x="708" y="409"/>
                      </a:cxn>
                      <a:cxn ang="0">
                        <a:pos x="741" y="614"/>
                      </a:cxn>
                      <a:cxn ang="0">
                        <a:pos x="837" y="859"/>
                      </a:cxn>
                      <a:cxn ang="0">
                        <a:pos x="708" y="1064"/>
                      </a:cxn>
                      <a:cxn ang="0">
                        <a:pos x="643" y="1145"/>
                      </a:cxn>
                      <a:cxn ang="0">
                        <a:pos x="612" y="1064"/>
                      </a:cxn>
                      <a:cxn ang="0">
                        <a:pos x="580" y="983"/>
                      </a:cxn>
                      <a:cxn ang="0">
                        <a:pos x="484" y="941"/>
                      </a:cxn>
                      <a:cxn ang="0">
                        <a:pos x="419" y="983"/>
                      </a:cxn>
                      <a:cxn ang="0">
                        <a:pos x="386" y="1023"/>
                      </a:cxn>
                      <a:cxn ang="0">
                        <a:pos x="323" y="1023"/>
                      </a:cxn>
                      <a:cxn ang="0">
                        <a:pos x="257" y="1023"/>
                      </a:cxn>
                      <a:cxn ang="0">
                        <a:pos x="194" y="1064"/>
                      </a:cxn>
                      <a:cxn ang="0">
                        <a:pos x="97" y="1105"/>
                      </a:cxn>
                      <a:cxn ang="0">
                        <a:pos x="0" y="1145"/>
                      </a:cxn>
                    </a:cxnLst>
                    <a:rect l="0" t="0" r="r" b="b"/>
                    <a:pathLst>
                      <a:path w="837" h="1145">
                        <a:moveTo>
                          <a:pt x="0" y="1145"/>
                        </a:moveTo>
                        <a:lnTo>
                          <a:pt x="33" y="1105"/>
                        </a:lnTo>
                        <a:lnTo>
                          <a:pt x="33" y="1023"/>
                        </a:lnTo>
                        <a:lnTo>
                          <a:pt x="66" y="1023"/>
                        </a:lnTo>
                        <a:lnTo>
                          <a:pt x="66" y="983"/>
                        </a:lnTo>
                        <a:lnTo>
                          <a:pt x="66" y="941"/>
                        </a:lnTo>
                        <a:lnTo>
                          <a:pt x="97" y="859"/>
                        </a:lnTo>
                        <a:lnTo>
                          <a:pt x="97" y="777"/>
                        </a:lnTo>
                        <a:lnTo>
                          <a:pt x="97" y="737"/>
                        </a:lnTo>
                        <a:lnTo>
                          <a:pt x="129" y="695"/>
                        </a:lnTo>
                        <a:lnTo>
                          <a:pt x="129" y="572"/>
                        </a:lnTo>
                        <a:lnTo>
                          <a:pt x="129" y="532"/>
                        </a:lnTo>
                        <a:lnTo>
                          <a:pt x="129" y="491"/>
                        </a:lnTo>
                        <a:lnTo>
                          <a:pt x="129" y="449"/>
                        </a:lnTo>
                        <a:lnTo>
                          <a:pt x="97" y="409"/>
                        </a:lnTo>
                        <a:lnTo>
                          <a:pt x="97" y="367"/>
                        </a:lnTo>
                        <a:lnTo>
                          <a:pt x="97" y="328"/>
                        </a:lnTo>
                        <a:lnTo>
                          <a:pt x="129" y="286"/>
                        </a:lnTo>
                        <a:lnTo>
                          <a:pt x="194" y="204"/>
                        </a:lnTo>
                        <a:lnTo>
                          <a:pt x="194" y="163"/>
                        </a:lnTo>
                        <a:lnTo>
                          <a:pt x="226" y="122"/>
                        </a:lnTo>
                        <a:lnTo>
                          <a:pt x="257" y="81"/>
                        </a:lnTo>
                        <a:lnTo>
                          <a:pt x="257" y="40"/>
                        </a:lnTo>
                        <a:lnTo>
                          <a:pt x="290" y="40"/>
                        </a:lnTo>
                        <a:lnTo>
                          <a:pt x="323" y="0"/>
                        </a:lnTo>
                        <a:lnTo>
                          <a:pt x="354" y="0"/>
                        </a:lnTo>
                        <a:lnTo>
                          <a:pt x="386" y="40"/>
                        </a:lnTo>
                        <a:lnTo>
                          <a:pt x="419" y="40"/>
                        </a:lnTo>
                        <a:lnTo>
                          <a:pt x="451" y="0"/>
                        </a:lnTo>
                        <a:lnTo>
                          <a:pt x="484" y="0"/>
                        </a:lnTo>
                        <a:lnTo>
                          <a:pt x="547" y="0"/>
                        </a:lnTo>
                        <a:lnTo>
                          <a:pt x="580" y="0"/>
                        </a:lnTo>
                        <a:lnTo>
                          <a:pt x="643" y="40"/>
                        </a:lnTo>
                        <a:lnTo>
                          <a:pt x="676" y="40"/>
                        </a:lnTo>
                        <a:lnTo>
                          <a:pt x="708" y="40"/>
                        </a:lnTo>
                        <a:lnTo>
                          <a:pt x="741" y="40"/>
                        </a:lnTo>
                        <a:lnTo>
                          <a:pt x="772" y="0"/>
                        </a:lnTo>
                        <a:lnTo>
                          <a:pt x="804" y="0"/>
                        </a:lnTo>
                        <a:lnTo>
                          <a:pt x="804" y="40"/>
                        </a:lnTo>
                        <a:lnTo>
                          <a:pt x="804" y="81"/>
                        </a:lnTo>
                        <a:lnTo>
                          <a:pt x="772" y="163"/>
                        </a:lnTo>
                        <a:lnTo>
                          <a:pt x="772" y="204"/>
                        </a:lnTo>
                        <a:lnTo>
                          <a:pt x="741" y="328"/>
                        </a:lnTo>
                        <a:lnTo>
                          <a:pt x="708" y="409"/>
                        </a:lnTo>
                        <a:lnTo>
                          <a:pt x="708" y="532"/>
                        </a:lnTo>
                        <a:lnTo>
                          <a:pt x="741" y="614"/>
                        </a:lnTo>
                        <a:lnTo>
                          <a:pt x="837" y="737"/>
                        </a:lnTo>
                        <a:lnTo>
                          <a:pt x="837" y="859"/>
                        </a:lnTo>
                        <a:lnTo>
                          <a:pt x="804" y="983"/>
                        </a:lnTo>
                        <a:lnTo>
                          <a:pt x="708" y="1064"/>
                        </a:lnTo>
                        <a:lnTo>
                          <a:pt x="676" y="1145"/>
                        </a:lnTo>
                        <a:lnTo>
                          <a:pt x="643" y="1145"/>
                        </a:lnTo>
                        <a:lnTo>
                          <a:pt x="612" y="1105"/>
                        </a:lnTo>
                        <a:lnTo>
                          <a:pt x="612" y="1064"/>
                        </a:lnTo>
                        <a:lnTo>
                          <a:pt x="612" y="1023"/>
                        </a:lnTo>
                        <a:lnTo>
                          <a:pt x="580" y="983"/>
                        </a:lnTo>
                        <a:lnTo>
                          <a:pt x="547" y="983"/>
                        </a:lnTo>
                        <a:lnTo>
                          <a:pt x="484" y="941"/>
                        </a:lnTo>
                        <a:lnTo>
                          <a:pt x="451" y="941"/>
                        </a:lnTo>
                        <a:lnTo>
                          <a:pt x="419" y="983"/>
                        </a:lnTo>
                        <a:lnTo>
                          <a:pt x="386" y="983"/>
                        </a:lnTo>
                        <a:lnTo>
                          <a:pt x="386" y="1023"/>
                        </a:lnTo>
                        <a:lnTo>
                          <a:pt x="354" y="1023"/>
                        </a:lnTo>
                        <a:lnTo>
                          <a:pt x="323" y="1023"/>
                        </a:lnTo>
                        <a:lnTo>
                          <a:pt x="290" y="1023"/>
                        </a:lnTo>
                        <a:lnTo>
                          <a:pt x="257" y="1023"/>
                        </a:lnTo>
                        <a:lnTo>
                          <a:pt x="226" y="1064"/>
                        </a:lnTo>
                        <a:lnTo>
                          <a:pt x="194" y="1064"/>
                        </a:lnTo>
                        <a:lnTo>
                          <a:pt x="129" y="1064"/>
                        </a:lnTo>
                        <a:lnTo>
                          <a:pt x="97" y="1105"/>
                        </a:lnTo>
                        <a:lnTo>
                          <a:pt x="66" y="1105"/>
                        </a:lnTo>
                        <a:lnTo>
                          <a:pt x="0" y="114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5" name="Freeform 308"/>
                  <p:cNvSpPr>
                    <a:spLocks/>
                  </p:cNvSpPr>
                  <p:nvPr/>
                </p:nvSpPr>
                <p:spPr bwMode="auto">
                  <a:xfrm>
                    <a:off x="3416" y="2958"/>
                    <a:ext cx="285" cy="200"/>
                  </a:xfrm>
                  <a:custGeom>
                    <a:avLst/>
                    <a:gdLst/>
                    <a:ahLst/>
                    <a:cxnLst>
                      <a:cxn ang="0">
                        <a:pos x="772" y="204"/>
                      </a:cxn>
                      <a:cxn ang="0">
                        <a:pos x="772" y="245"/>
                      </a:cxn>
                      <a:cxn ang="0">
                        <a:pos x="804" y="245"/>
                      </a:cxn>
                      <a:cxn ang="0">
                        <a:pos x="804" y="286"/>
                      </a:cxn>
                      <a:cxn ang="0">
                        <a:pos x="772" y="368"/>
                      </a:cxn>
                      <a:cxn ang="0">
                        <a:pos x="740" y="408"/>
                      </a:cxn>
                      <a:cxn ang="0">
                        <a:pos x="643" y="490"/>
                      </a:cxn>
                      <a:cxn ang="0">
                        <a:pos x="482" y="531"/>
                      </a:cxn>
                      <a:cxn ang="0">
                        <a:pos x="386" y="613"/>
                      </a:cxn>
                      <a:cxn ang="0">
                        <a:pos x="353" y="613"/>
                      </a:cxn>
                      <a:cxn ang="0">
                        <a:pos x="323" y="613"/>
                      </a:cxn>
                      <a:cxn ang="0">
                        <a:pos x="290" y="613"/>
                      </a:cxn>
                      <a:cxn ang="0">
                        <a:pos x="257" y="613"/>
                      </a:cxn>
                      <a:cxn ang="0">
                        <a:pos x="257" y="654"/>
                      </a:cxn>
                      <a:cxn ang="0">
                        <a:pos x="225" y="696"/>
                      </a:cxn>
                      <a:cxn ang="0">
                        <a:pos x="225" y="736"/>
                      </a:cxn>
                      <a:cxn ang="0">
                        <a:pos x="192" y="736"/>
                      </a:cxn>
                      <a:cxn ang="0">
                        <a:pos x="192" y="778"/>
                      </a:cxn>
                      <a:cxn ang="0">
                        <a:pos x="162" y="736"/>
                      </a:cxn>
                      <a:cxn ang="0">
                        <a:pos x="129" y="736"/>
                      </a:cxn>
                      <a:cxn ang="0">
                        <a:pos x="96" y="736"/>
                      </a:cxn>
                      <a:cxn ang="0">
                        <a:pos x="64" y="696"/>
                      </a:cxn>
                      <a:cxn ang="0">
                        <a:pos x="64" y="654"/>
                      </a:cxn>
                      <a:cxn ang="0">
                        <a:pos x="33" y="613"/>
                      </a:cxn>
                      <a:cxn ang="0">
                        <a:pos x="33" y="573"/>
                      </a:cxn>
                      <a:cxn ang="0">
                        <a:pos x="0" y="531"/>
                      </a:cxn>
                      <a:cxn ang="0">
                        <a:pos x="0" y="490"/>
                      </a:cxn>
                      <a:cxn ang="0">
                        <a:pos x="33" y="408"/>
                      </a:cxn>
                      <a:cxn ang="0">
                        <a:pos x="64" y="327"/>
                      </a:cxn>
                      <a:cxn ang="0">
                        <a:pos x="96" y="327"/>
                      </a:cxn>
                      <a:cxn ang="0">
                        <a:pos x="96" y="204"/>
                      </a:cxn>
                      <a:cxn ang="0">
                        <a:pos x="162" y="162"/>
                      </a:cxn>
                      <a:cxn ang="0">
                        <a:pos x="192" y="162"/>
                      </a:cxn>
                      <a:cxn ang="0">
                        <a:pos x="225" y="122"/>
                      </a:cxn>
                      <a:cxn ang="0">
                        <a:pos x="290" y="122"/>
                      </a:cxn>
                      <a:cxn ang="0">
                        <a:pos x="323" y="122"/>
                      </a:cxn>
                      <a:cxn ang="0">
                        <a:pos x="353" y="81"/>
                      </a:cxn>
                      <a:cxn ang="0">
                        <a:pos x="386" y="81"/>
                      </a:cxn>
                      <a:cxn ang="0">
                        <a:pos x="419" y="81"/>
                      </a:cxn>
                      <a:cxn ang="0">
                        <a:pos x="451" y="81"/>
                      </a:cxn>
                      <a:cxn ang="0">
                        <a:pos x="482" y="81"/>
                      </a:cxn>
                      <a:cxn ang="0">
                        <a:pos x="482" y="40"/>
                      </a:cxn>
                      <a:cxn ang="0">
                        <a:pos x="515" y="40"/>
                      </a:cxn>
                      <a:cxn ang="0">
                        <a:pos x="547" y="0"/>
                      </a:cxn>
                      <a:cxn ang="0">
                        <a:pos x="580" y="0"/>
                      </a:cxn>
                      <a:cxn ang="0">
                        <a:pos x="643" y="40"/>
                      </a:cxn>
                      <a:cxn ang="0">
                        <a:pos x="676" y="40"/>
                      </a:cxn>
                      <a:cxn ang="0">
                        <a:pos x="708" y="81"/>
                      </a:cxn>
                      <a:cxn ang="0">
                        <a:pos x="708" y="122"/>
                      </a:cxn>
                      <a:cxn ang="0">
                        <a:pos x="708" y="162"/>
                      </a:cxn>
                      <a:cxn ang="0">
                        <a:pos x="740" y="204"/>
                      </a:cxn>
                      <a:cxn ang="0">
                        <a:pos x="772" y="204"/>
                      </a:cxn>
                    </a:cxnLst>
                    <a:rect l="0" t="0" r="r" b="b"/>
                    <a:pathLst>
                      <a:path w="804" h="778">
                        <a:moveTo>
                          <a:pt x="772" y="204"/>
                        </a:moveTo>
                        <a:lnTo>
                          <a:pt x="772" y="245"/>
                        </a:lnTo>
                        <a:lnTo>
                          <a:pt x="804" y="245"/>
                        </a:lnTo>
                        <a:lnTo>
                          <a:pt x="804" y="286"/>
                        </a:lnTo>
                        <a:lnTo>
                          <a:pt x="772" y="368"/>
                        </a:lnTo>
                        <a:lnTo>
                          <a:pt x="740" y="408"/>
                        </a:lnTo>
                        <a:lnTo>
                          <a:pt x="643" y="490"/>
                        </a:lnTo>
                        <a:lnTo>
                          <a:pt x="482" y="531"/>
                        </a:lnTo>
                        <a:lnTo>
                          <a:pt x="386" y="613"/>
                        </a:lnTo>
                        <a:lnTo>
                          <a:pt x="353" y="613"/>
                        </a:lnTo>
                        <a:lnTo>
                          <a:pt x="323" y="613"/>
                        </a:lnTo>
                        <a:lnTo>
                          <a:pt x="290" y="613"/>
                        </a:lnTo>
                        <a:lnTo>
                          <a:pt x="257" y="613"/>
                        </a:lnTo>
                        <a:lnTo>
                          <a:pt x="257" y="654"/>
                        </a:lnTo>
                        <a:lnTo>
                          <a:pt x="225" y="696"/>
                        </a:lnTo>
                        <a:lnTo>
                          <a:pt x="225" y="736"/>
                        </a:lnTo>
                        <a:lnTo>
                          <a:pt x="192" y="736"/>
                        </a:lnTo>
                        <a:lnTo>
                          <a:pt x="192" y="778"/>
                        </a:lnTo>
                        <a:lnTo>
                          <a:pt x="162" y="736"/>
                        </a:lnTo>
                        <a:lnTo>
                          <a:pt x="129" y="736"/>
                        </a:lnTo>
                        <a:lnTo>
                          <a:pt x="96" y="736"/>
                        </a:lnTo>
                        <a:lnTo>
                          <a:pt x="64" y="696"/>
                        </a:lnTo>
                        <a:lnTo>
                          <a:pt x="64" y="654"/>
                        </a:lnTo>
                        <a:lnTo>
                          <a:pt x="33" y="613"/>
                        </a:lnTo>
                        <a:lnTo>
                          <a:pt x="33" y="573"/>
                        </a:lnTo>
                        <a:lnTo>
                          <a:pt x="0" y="531"/>
                        </a:lnTo>
                        <a:lnTo>
                          <a:pt x="0" y="490"/>
                        </a:lnTo>
                        <a:lnTo>
                          <a:pt x="33" y="408"/>
                        </a:lnTo>
                        <a:lnTo>
                          <a:pt x="64" y="327"/>
                        </a:lnTo>
                        <a:lnTo>
                          <a:pt x="96" y="327"/>
                        </a:lnTo>
                        <a:lnTo>
                          <a:pt x="96" y="204"/>
                        </a:lnTo>
                        <a:lnTo>
                          <a:pt x="162" y="162"/>
                        </a:lnTo>
                        <a:lnTo>
                          <a:pt x="192" y="162"/>
                        </a:lnTo>
                        <a:lnTo>
                          <a:pt x="225" y="122"/>
                        </a:lnTo>
                        <a:lnTo>
                          <a:pt x="290" y="122"/>
                        </a:lnTo>
                        <a:lnTo>
                          <a:pt x="323" y="122"/>
                        </a:lnTo>
                        <a:lnTo>
                          <a:pt x="353" y="81"/>
                        </a:lnTo>
                        <a:lnTo>
                          <a:pt x="386" y="81"/>
                        </a:lnTo>
                        <a:lnTo>
                          <a:pt x="419" y="81"/>
                        </a:lnTo>
                        <a:lnTo>
                          <a:pt x="451" y="81"/>
                        </a:lnTo>
                        <a:lnTo>
                          <a:pt x="482" y="81"/>
                        </a:lnTo>
                        <a:lnTo>
                          <a:pt x="482" y="40"/>
                        </a:lnTo>
                        <a:lnTo>
                          <a:pt x="515" y="40"/>
                        </a:lnTo>
                        <a:lnTo>
                          <a:pt x="547" y="0"/>
                        </a:lnTo>
                        <a:lnTo>
                          <a:pt x="580" y="0"/>
                        </a:lnTo>
                        <a:lnTo>
                          <a:pt x="643" y="40"/>
                        </a:lnTo>
                        <a:lnTo>
                          <a:pt x="676" y="40"/>
                        </a:lnTo>
                        <a:lnTo>
                          <a:pt x="708" y="81"/>
                        </a:lnTo>
                        <a:lnTo>
                          <a:pt x="708" y="122"/>
                        </a:lnTo>
                        <a:lnTo>
                          <a:pt x="708" y="162"/>
                        </a:lnTo>
                        <a:lnTo>
                          <a:pt x="740" y="204"/>
                        </a:lnTo>
                        <a:lnTo>
                          <a:pt x="772" y="2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6" name="Freeform 309"/>
                  <p:cNvSpPr>
                    <a:spLocks/>
                  </p:cNvSpPr>
                  <p:nvPr/>
                </p:nvSpPr>
                <p:spPr bwMode="auto">
                  <a:xfrm>
                    <a:off x="3153" y="2695"/>
                    <a:ext cx="194" cy="242"/>
                  </a:xfrm>
                  <a:custGeom>
                    <a:avLst/>
                    <a:gdLst/>
                    <a:ahLst/>
                    <a:cxnLst>
                      <a:cxn ang="0">
                        <a:pos x="290" y="697"/>
                      </a:cxn>
                      <a:cxn ang="0">
                        <a:pos x="225" y="737"/>
                      </a:cxn>
                      <a:cxn ang="0">
                        <a:pos x="161" y="859"/>
                      </a:cxn>
                      <a:cxn ang="0">
                        <a:pos x="130" y="901"/>
                      </a:cxn>
                      <a:cxn ang="0">
                        <a:pos x="97" y="942"/>
                      </a:cxn>
                      <a:cxn ang="0">
                        <a:pos x="64" y="901"/>
                      </a:cxn>
                      <a:cxn ang="0">
                        <a:pos x="33" y="820"/>
                      </a:cxn>
                      <a:cxn ang="0">
                        <a:pos x="33" y="737"/>
                      </a:cxn>
                      <a:cxn ang="0">
                        <a:pos x="33" y="655"/>
                      </a:cxn>
                      <a:cxn ang="0">
                        <a:pos x="0" y="573"/>
                      </a:cxn>
                      <a:cxn ang="0">
                        <a:pos x="33" y="531"/>
                      </a:cxn>
                      <a:cxn ang="0">
                        <a:pos x="64" y="450"/>
                      </a:cxn>
                      <a:cxn ang="0">
                        <a:pos x="33" y="369"/>
                      </a:cxn>
                      <a:cxn ang="0">
                        <a:pos x="33" y="287"/>
                      </a:cxn>
                      <a:cxn ang="0">
                        <a:pos x="0" y="164"/>
                      </a:cxn>
                      <a:cxn ang="0">
                        <a:pos x="64" y="83"/>
                      </a:cxn>
                      <a:cxn ang="0">
                        <a:pos x="130" y="42"/>
                      </a:cxn>
                      <a:cxn ang="0">
                        <a:pos x="161" y="0"/>
                      </a:cxn>
                      <a:cxn ang="0">
                        <a:pos x="194" y="83"/>
                      </a:cxn>
                      <a:cxn ang="0">
                        <a:pos x="225" y="123"/>
                      </a:cxn>
                      <a:cxn ang="0">
                        <a:pos x="290" y="164"/>
                      </a:cxn>
                      <a:cxn ang="0">
                        <a:pos x="354" y="245"/>
                      </a:cxn>
                      <a:cxn ang="0">
                        <a:pos x="387" y="328"/>
                      </a:cxn>
                      <a:cxn ang="0">
                        <a:pos x="418" y="369"/>
                      </a:cxn>
                      <a:cxn ang="0">
                        <a:pos x="483" y="369"/>
                      </a:cxn>
                      <a:cxn ang="0">
                        <a:pos x="515" y="411"/>
                      </a:cxn>
                      <a:cxn ang="0">
                        <a:pos x="547" y="450"/>
                      </a:cxn>
                      <a:cxn ang="0">
                        <a:pos x="515" y="492"/>
                      </a:cxn>
                      <a:cxn ang="0">
                        <a:pos x="483" y="531"/>
                      </a:cxn>
                      <a:cxn ang="0">
                        <a:pos x="418" y="573"/>
                      </a:cxn>
                      <a:cxn ang="0">
                        <a:pos x="354" y="615"/>
                      </a:cxn>
                      <a:cxn ang="0">
                        <a:pos x="322" y="697"/>
                      </a:cxn>
                    </a:cxnLst>
                    <a:rect l="0" t="0" r="r" b="b"/>
                    <a:pathLst>
                      <a:path w="547" h="942">
                        <a:moveTo>
                          <a:pt x="322" y="697"/>
                        </a:moveTo>
                        <a:lnTo>
                          <a:pt x="290" y="697"/>
                        </a:lnTo>
                        <a:lnTo>
                          <a:pt x="258" y="737"/>
                        </a:lnTo>
                        <a:lnTo>
                          <a:pt x="225" y="737"/>
                        </a:lnTo>
                        <a:lnTo>
                          <a:pt x="194" y="820"/>
                        </a:lnTo>
                        <a:lnTo>
                          <a:pt x="161" y="859"/>
                        </a:lnTo>
                        <a:lnTo>
                          <a:pt x="130" y="859"/>
                        </a:lnTo>
                        <a:lnTo>
                          <a:pt x="130" y="901"/>
                        </a:lnTo>
                        <a:lnTo>
                          <a:pt x="97" y="901"/>
                        </a:lnTo>
                        <a:lnTo>
                          <a:pt x="97" y="942"/>
                        </a:lnTo>
                        <a:lnTo>
                          <a:pt x="64" y="942"/>
                        </a:lnTo>
                        <a:lnTo>
                          <a:pt x="64" y="901"/>
                        </a:lnTo>
                        <a:lnTo>
                          <a:pt x="64" y="859"/>
                        </a:lnTo>
                        <a:lnTo>
                          <a:pt x="33" y="820"/>
                        </a:lnTo>
                        <a:lnTo>
                          <a:pt x="33" y="778"/>
                        </a:lnTo>
                        <a:lnTo>
                          <a:pt x="33" y="737"/>
                        </a:lnTo>
                        <a:lnTo>
                          <a:pt x="33" y="697"/>
                        </a:lnTo>
                        <a:lnTo>
                          <a:pt x="33" y="655"/>
                        </a:lnTo>
                        <a:lnTo>
                          <a:pt x="0" y="615"/>
                        </a:lnTo>
                        <a:lnTo>
                          <a:pt x="0" y="573"/>
                        </a:lnTo>
                        <a:lnTo>
                          <a:pt x="0" y="531"/>
                        </a:lnTo>
                        <a:lnTo>
                          <a:pt x="33" y="531"/>
                        </a:lnTo>
                        <a:lnTo>
                          <a:pt x="33" y="492"/>
                        </a:lnTo>
                        <a:lnTo>
                          <a:pt x="64" y="450"/>
                        </a:lnTo>
                        <a:lnTo>
                          <a:pt x="64" y="411"/>
                        </a:lnTo>
                        <a:lnTo>
                          <a:pt x="33" y="369"/>
                        </a:lnTo>
                        <a:lnTo>
                          <a:pt x="33" y="328"/>
                        </a:lnTo>
                        <a:lnTo>
                          <a:pt x="33" y="287"/>
                        </a:lnTo>
                        <a:lnTo>
                          <a:pt x="33" y="205"/>
                        </a:lnTo>
                        <a:lnTo>
                          <a:pt x="0" y="164"/>
                        </a:lnTo>
                        <a:lnTo>
                          <a:pt x="33" y="123"/>
                        </a:lnTo>
                        <a:lnTo>
                          <a:pt x="64" y="83"/>
                        </a:lnTo>
                        <a:lnTo>
                          <a:pt x="97" y="42"/>
                        </a:lnTo>
                        <a:lnTo>
                          <a:pt x="130" y="42"/>
                        </a:lnTo>
                        <a:lnTo>
                          <a:pt x="130" y="0"/>
                        </a:lnTo>
                        <a:lnTo>
                          <a:pt x="161" y="0"/>
                        </a:lnTo>
                        <a:lnTo>
                          <a:pt x="194" y="42"/>
                        </a:lnTo>
                        <a:lnTo>
                          <a:pt x="194" y="83"/>
                        </a:lnTo>
                        <a:lnTo>
                          <a:pt x="225" y="83"/>
                        </a:lnTo>
                        <a:lnTo>
                          <a:pt x="225" y="123"/>
                        </a:lnTo>
                        <a:lnTo>
                          <a:pt x="258" y="164"/>
                        </a:lnTo>
                        <a:lnTo>
                          <a:pt x="290" y="164"/>
                        </a:lnTo>
                        <a:lnTo>
                          <a:pt x="322" y="205"/>
                        </a:lnTo>
                        <a:lnTo>
                          <a:pt x="354" y="245"/>
                        </a:lnTo>
                        <a:lnTo>
                          <a:pt x="387" y="245"/>
                        </a:lnTo>
                        <a:lnTo>
                          <a:pt x="387" y="328"/>
                        </a:lnTo>
                        <a:lnTo>
                          <a:pt x="418" y="328"/>
                        </a:lnTo>
                        <a:lnTo>
                          <a:pt x="418" y="369"/>
                        </a:lnTo>
                        <a:lnTo>
                          <a:pt x="451" y="369"/>
                        </a:lnTo>
                        <a:lnTo>
                          <a:pt x="483" y="369"/>
                        </a:lnTo>
                        <a:lnTo>
                          <a:pt x="483" y="411"/>
                        </a:lnTo>
                        <a:lnTo>
                          <a:pt x="515" y="411"/>
                        </a:lnTo>
                        <a:lnTo>
                          <a:pt x="515" y="450"/>
                        </a:lnTo>
                        <a:lnTo>
                          <a:pt x="547" y="450"/>
                        </a:lnTo>
                        <a:lnTo>
                          <a:pt x="547" y="492"/>
                        </a:lnTo>
                        <a:lnTo>
                          <a:pt x="515" y="492"/>
                        </a:lnTo>
                        <a:lnTo>
                          <a:pt x="515" y="531"/>
                        </a:lnTo>
                        <a:lnTo>
                          <a:pt x="483" y="531"/>
                        </a:lnTo>
                        <a:lnTo>
                          <a:pt x="451" y="531"/>
                        </a:lnTo>
                        <a:lnTo>
                          <a:pt x="418" y="573"/>
                        </a:lnTo>
                        <a:lnTo>
                          <a:pt x="387" y="615"/>
                        </a:lnTo>
                        <a:lnTo>
                          <a:pt x="354" y="615"/>
                        </a:lnTo>
                        <a:lnTo>
                          <a:pt x="322" y="655"/>
                        </a:lnTo>
                        <a:lnTo>
                          <a:pt x="322" y="69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7" name="Freeform 310"/>
                  <p:cNvSpPr>
                    <a:spLocks/>
                  </p:cNvSpPr>
                  <p:nvPr/>
                </p:nvSpPr>
                <p:spPr bwMode="auto">
                  <a:xfrm>
                    <a:off x="2754" y="2747"/>
                    <a:ext cx="330" cy="158"/>
                  </a:xfrm>
                  <a:custGeom>
                    <a:avLst/>
                    <a:gdLst/>
                    <a:ahLst/>
                    <a:cxnLst>
                      <a:cxn ang="0">
                        <a:pos x="933" y="533"/>
                      </a:cxn>
                      <a:cxn ang="0">
                        <a:pos x="901" y="533"/>
                      </a:cxn>
                      <a:cxn ang="0">
                        <a:pos x="868" y="573"/>
                      </a:cxn>
                      <a:cxn ang="0">
                        <a:pos x="805" y="614"/>
                      </a:cxn>
                      <a:cxn ang="0">
                        <a:pos x="772" y="573"/>
                      </a:cxn>
                      <a:cxn ang="0">
                        <a:pos x="772" y="533"/>
                      </a:cxn>
                      <a:cxn ang="0">
                        <a:pos x="740" y="533"/>
                      </a:cxn>
                      <a:cxn ang="0">
                        <a:pos x="740" y="492"/>
                      </a:cxn>
                      <a:cxn ang="0">
                        <a:pos x="676" y="533"/>
                      </a:cxn>
                      <a:cxn ang="0">
                        <a:pos x="644" y="533"/>
                      </a:cxn>
                      <a:cxn ang="0">
                        <a:pos x="579" y="533"/>
                      </a:cxn>
                      <a:cxn ang="0">
                        <a:pos x="515" y="573"/>
                      </a:cxn>
                      <a:cxn ang="0">
                        <a:pos x="418" y="573"/>
                      </a:cxn>
                      <a:cxn ang="0">
                        <a:pos x="387" y="573"/>
                      </a:cxn>
                      <a:cxn ang="0">
                        <a:pos x="321" y="573"/>
                      </a:cxn>
                      <a:cxn ang="0">
                        <a:pos x="225" y="573"/>
                      </a:cxn>
                      <a:cxn ang="0">
                        <a:pos x="193" y="573"/>
                      </a:cxn>
                      <a:cxn ang="0">
                        <a:pos x="193" y="533"/>
                      </a:cxn>
                      <a:cxn ang="0">
                        <a:pos x="161" y="533"/>
                      </a:cxn>
                      <a:cxn ang="0">
                        <a:pos x="129" y="533"/>
                      </a:cxn>
                      <a:cxn ang="0">
                        <a:pos x="129" y="492"/>
                      </a:cxn>
                      <a:cxn ang="0">
                        <a:pos x="129" y="450"/>
                      </a:cxn>
                      <a:cxn ang="0">
                        <a:pos x="97" y="450"/>
                      </a:cxn>
                      <a:cxn ang="0">
                        <a:pos x="64" y="410"/>
                      </a:cxn>
                      <a:cxn ang="0">
                        <a:pos x="33" y="410"/>
                      </a:cxn>
                      <a:cxn ang="0">
                        <a:pos x="0" y="369"/>
                      </a:cxn>
                      <a:cxn ang="0">
                        <a:pos x="0" y="327"/>
                      </a:cxn>
                      <a:cxn ang="0">
                        <a:pos x="0" y="287"/>
                      </a:cxn>
                      <a:cxn ang="0">
                        <a:pos x="0" y="246"/>
                      </a:cxn>
                      <a:cxn ang="0">
                        <a:pos x="97" y="206"/>
                      </a:cxn>
                      <a:cxn ang="0">
                        <a:pos x="97" y="164"/>
                      </a:cxn>
                      <a:cxn ang="0">
                        <a:pos x="97" y="122"/>
                      </a:cxn>
                      <a:cxn ang="0">
                        <a:pos x="129" y="83"/>
                      </a:cxn>
                      <a:cxn ang="0">
                        <a:pos x="129" y="41"/>
                      </a:cxn>
                      <a:cxn ang="0">
                        <a:pos x="129" y="0"/>
                      </a:cxn>
                      <a:cxn ang="0">
                        <a:pos x="161" y="0"/>
                      </a:cxn>
                      <a:cxn ang="0">
                        <a:pos x="225" y="0"/>
                      </a:cxn>
                      <a:cxn ang="0">
                        <a:pos x="257" y="0"/>
                      </a:cxn>
                      <a:cxn ang="0">
                        <a:pos x="321" y="0"/>
                      </a:cxn>
                      <a:cxn ang="0">
                        <a:pos x="387" y="0"/>
                      </a:cxn>
                      <a:cxn ang="0">
                        <a:pos x="418" y="0"/>
                      </a:cxn>
                      <a:cxn ang="0">
                        <a:pos x="451" y="0"/>
                      </a:cxn>
                      <a:cxn ang="0">
                        <a:pos x="482" y="41"/>
                      </a:cxn>
                      <a:cxn ang="0">
                        <a:pos x="547" y="83"/>
                      </a:cxn>
                      <a:cxn ang="0">
                        <a:pos x="579" y="122"/>
                      </a:cxn>
                      <a:cxn ang="0">
                        <a:pos x="611" y="122"/>
                      </a:cxn>
                      <a:cxn ang="0">
                        <a:pos x="611" y="164"/>
                      </a:cxn>
                      <a:cxn ang="0">
                        <a:pos x="644" y="164"/>
                      </a:cxn>
                      <a:cxn ang="0">
                        <a:pos x="644" y="206"/>
                      </a:cxn>
                      <a:cxn ang="0">
                        <a:pos x="676" y="206"/>
                      </a:cxn>
                      <a:cxn ang="0">
                        <a:pos x="708" y="246"/>
                      </a:cxn>
                      <a:cxn ang="0">
                        <a:pos x="708" y="327"/>
                      </a:cxn>
                      <a:cxn ang="0">
                        <a:pos x="740" y="327"/>
                      </a:cxn>
                      <a:cxn ang="0">
                        <a:pos x="772" y="327"/>
                      </a:cxn>
                      <a:cxn ang="0">
                        <a:pos x="772" y="369"/>
                      </a:cxn>
                      <a:cxn ang="0">
                        <a:pos x="805" y="369"/>
                      </a:cxn>
                      <a:cxn ang="0">
                        <a:pos x="836" y="450"/>
                      </a:cxn>
                      <a:cxn ang="0">
                        <a:pos x="868" y="492"/>
                      </a:cxn>
                      <a:cxn ang="0">
                        <a:pos x="901" y="492"/>
                      </a:cxn>
                      <a:cxn ang="0">
                        <a:pos x="933" y="533"/>
                      </a:cxn>
                    </a:cxnLst>
                    <a:rect l="0" t="0" r="r" b="b"/>
                    <a:pathLst>
                      <a:path w="933" h="614">
                        <a:moveTo>
                          <a:pt x="933" y="533"/>
                        </a:moveTo>
                        <a:lnTo>
                          <a:pt x="901" y="533"/>
                        </a:lnTo>
                        <a:lnTo>
                          <a:pt x="868" y="573"/>
                        </a:lnTo>
                        <a:lnTo>
                          <a:pt x="805" y="614"/>
                        </a:lnTo>
                        <a:lnTo>
                          <a:pt x="772" y="573"/>
                        </a:lnTo>
                        <a:lnTo>
                          <a:pt x="772" y="533"/>
                        </a:lnTo>
                        <a:lnTo>
                          <a:pt x="740" y="533"/>
                        </a:lnTo>
                        <a:lnTo>
                          <a:pt x="740" y="492"/>
                        </a:lnTo>
                        <a:lnTo>
                          <a:pt x="676" y="533"/>
                        </a:lnTo>
                        <a:lnTo>
                          <a:pt x="644" y="533"/>
                        </a:lnTo>
                        <a:lnTo>
                          <a:pt x="579" y="533"/>
                        </a:lnTo>
                        <a:lnTo>
                          <a:pt x="515" y="573"/>
                        </a:lnTo>
                        <a:lnTo>
                          <a:pt x="418" y="573"/>
                        </a:lnTo>
                        <a:lnTo>
                          <a:pt x="387" y="573"/>
                        </a:lnTo>
                        <a:lnTo>
                          <a:pt x="321" y="573"/>
                        </a:lnTo>
                        <a:lnTo>
                          <a:pt x="225" y="573"/>
                        </a:lnTo>
                        <a:lnTo>
                          <a:pt x="193" y="573"/>
                        </a:lnTo>
                        <a:lnTo>
                          <a:pt x="193" y="533"/>
                        </a:lnTo>
                        <a:lnTo>
                          <a:pt x="161" y="533"/>
                        </a:lnTo>
                        <a:lnTo>
                          <a:pt x="129" y="533"/>
                        </a:lnTo>
                        <a:lnTo>
                          <a:pt x="129" y="492"/>
                        </a:lnTo>
                        <a:lnTo>
                          <a:pt x="129" y="450"/>
                        </a:lnTo>
                        <a:lnTo>
                          <a:pt x="97" y="450"/>
                        </a:lnTo>
                        <a:lnTo>
                          <a:pt x="64" y="410"/>
                        </a:lnTo>
                        <a:lnTo>
                          <a:pt x="33" y="410"/>
                        </a:lnTo>
                        <a:lnTo>
                          <a:pt x="0" y="369"/>
                        </a:lnTo>
                        <a:lnTo>
                          <a:pt x="0" y="327"/>
                        </a:lnTo>
                        <a:lnTo>
                          <a:pt x="0" y="287"/>
                        </a:lnTo>
                        <a:lnTo>
                          <a:pt x="0" y="246"/>
                        </a:lnTo>
                        <a:lnTo>
                          <a:pt x="97" y="206"/>
                        </a:lnTo>
                        <a:lnTo>
                          <a:pt x="97" y="164"/>
                        </a:lnTo>
                        <a:lnTo>
                          <a:pt x="97" y="122"/>
                        </a:lnTo>
                        <a:lnTo>
                          <a:pt x="129" y="83"/>
                        </a:lnTo>
                        <a:lnTo>
                          <a:pt x="129" y="41"/>
                        </a:lnTo>
                        <a:lnTo>
                          <a:pt x="129" y="0"/>
                        </a:lnTo>
                        <a:lnTo>
                          <a:pt x="161" y="0"/>
                        </a:lnTo>
                        <a:lnTo>
                          <a:pt x="225" y="0"/>
                        </a:lnTo>
                        <a:lnTo>
                          <a:pt x="257" y="0"/>
                        </a:lnTo>
                        <a:lnTo>
                          <a:pt x="321" y="0"/>
                        </a:lnTo>
                        <a:lnTo>
                          <a:pt x="387" y="0"/>
                        </a:lnTo>
                        <a:lnTo>
                          <a:pt x="418" y="0"/>
                        </a:lnTo>
                        <a:lnTo>
                          <a:pt x="451" y="0"/>
                        </a:lnTo>
                        <a:lnTo>
                          <a:pt x="482" y="41"/>
                        </a:lnTo>
                        <a:lnTo>
                          <a:pt x="547" y="83"/>
                        </a:lnTo>
                        <a:lnTo>
                          <a:pt x="579" y="122"/>
                        </a:lnTo>
                        <a:lnTo>
                          <a:pt x="611" y="122"/>
                        </a:lnTo>
                        <a:lnTo>
                          <a:pt x="611" y="164"/>
                        </a:lnTo>
                        <a:lnTo>
                          <a:pt x="644" y="164"/>
                        </a:lnTo>
                        <a:lnTo>
                          <a:pt x="644" y="206"/>
                        </a:lnTo>
                        <a:lnTo>
                          <a:pt x="676" y="206"/>
                        </a:lnTo>
                        <a:lnTo>
                          <a:pt x="708" y="246"/>
                        </a:lnTo>
                        <a:lnTo>
                          <a:pt x="708" y="327"/>
                        </a:lnTo>
                        <a:lnTo>
                          <a:pt x="740" y="327"/>
                        </a:lnTo>
                        <a:lnTo>
                          <a:pt x="772" y="327"/>
                        </a:lnTo>
                        <a:lnTo>
                          <a:pt x="772" y="369"/>
                        </a:lnTo>
                        <a:lnTo>
                          <a:pt x="805" y="369"/>
                        </a:lnTo>
                        <a:lnTo>
                          <a:pt x="836" y="450"/>
                        </a:lnTo>
                        <a:lnTo>
                          <a:pt x="868" y="492"/>
                        </a:lnTo>
                        <a:lnTo>
                          <a:pt x="901" y="492"/>
                        </a:lnTo>
                        <a:lnTo>
                          <a:pt x="933" y="5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8" name="Freeform 311"/>
                  <p:cNvSpPr>
                    <a:spLocks/>
                  </p:cNvSpPr>
                  <p:nvPr/>
                </p:nvSpPr>
                <p:spPr bwMode="auto">
                  <a:xfrm>
                    <a:off x="3564" y="2043"/>
                    <a:ext cx="307" cy="199"/>
                  </a:xfrm>
                  <a:custGeom>
                    <a:avLst/>
                    <a:gdLst/>
                    <a:ahLst/>
                    <a:cxnLst>
                      <a:cxn ang="0">
                        <a:pos x="868" y="532"/>
                      </a:cxn>
                      <a:cxn ang="0">
                        <a:pos x="803" y="573"/>
                      </a:cxn>
                      <a:cxn ang="0">
                        <a:pos x="739" y="615"/>
                      </a:cxn>
                      <a:cxn ang="0">
                        <a:pos x="675" y="615"/>
                      </a:cxn>
                      <a:cxn ang="0">
                        <a:pos x="611" y="696"/>
                      </a:cxn>
                      <a:cxn ang="0">
                        <a:pos x="546" y="737"/>
                      </a:cxn>
                      <a:cxn ang="0">
                        <a:pos x="514" y="778"/>
                      </a:cxn>
                      <a:cxn ang="0">
                        <a:pos x="418" y="778"/>
                      </a:cxn>
                      <a:cxn ang="0">
                        <a:pos x="354" y="696"/>
                      </a:cxn>
                      <a:cxn ang="0">
                        <a:pos x="289" y="654"/>
                      </a:cxn>
                      <a:cxn ang="0">
                        <a:pos x="224" y="654"/>
                      </a:cxn>
                      <a:cxn ang="0">
                        <a:pos x="161" y="654"/>
                      </a:cxn>
                      <a:cxn ang="0">
                        <a:pos x="96" y="654"/>
                      </a:cxn>
                      <a:cxn ang="0">
                        <a:pos x="32" y="696"/>
                      </a:cxn>
                      <a:cxn ang="0">
                        <a:pos x="32" y="615"/>
                      </a:cxn>
                      <a:cxn ang="0">
                        <a:pos x="32" y="532"/>
                      </a:cxn>
                      <a:cxn ang="0">
                        <a:pos x="32" y="450"/>
                      </a:cxn>
                      <a:cxn ang="0">
                        <a:pos x="32" y="368"/>
                      </a:cxn>
                      <a:cxn ang="0">
                        <a:pos x="64" y="327"/>
                      </a:cxn>
                      <a:cxn ang="0">
                        <a:pos x="128" y="287"/>
                      </a:cxn>
                      <a:cxn ang="0">
                        <a:pos x="224" y="245"/>
                      </a:cxn>
                      <a:cxn ang="0">
                        <a:pos x="321" y="245"/>
                      </a:cxn>
                      <a:cxn ang="0">
                        <a:pos x="385" y="245"/>
                      </a:cxn>
                      <a:cxn ang="0">
                        <a:pos x="482" y="204"/>
                      </a:cxn>
                      <a:cxn ang="0">
                        <a:pos x="546" y="123"/>
                      </a:cxn>
                      <a:cxn ang="0">
                        <a:pos x="611" y="40"/>
                      </a:cxn>
                      <a:cxn ang="0">
                        <a:pos x="675" y="0"/>
                      </a:cxn>
                      <a:cxn ang="0">
                        <a:pos x="706" y="82"/>
                      </a:cxn>
                      <a:cxn ang="0">
                        <a:pos x="706" y="164"/>
                      </a:cxn>
                      <a:cxn ang="0">
                        <a:pos x="739" y="245"/>
                      </a:cxn>
                      <a:cxn ang="0">
                        <a:pos x="772" y="327"/>
                      </a:cxn>
                      <a:cxn ang="0">
                        <a:pos x="772" y="410"/>
                      </a:cxn>
                      <a:cxn ang="0">
                        <a:pos x="835" y="450"/>
                      </a:cxn>
                    </a:cxnLst>
                    <a:rect l="0" t="0" r="r" b="b"/>
                    <a:pathLst>
                      <a:path w="868" h="778">
                        <a:moveTo>
                          <a:pt x="868" y="492"/>
                        </a:moveTo>
                        <a:lnTo>
                          <a:pt x="868" y="532"/>
                        </a:lnTo>
                        <a:lnTo>
                          <a:pt x="835" y="573"/>
                        </a:lnTo>
                        <a:lnTo>
                          <a:pt x="803" y="573"/>
                        </a:lnTo>
                        <a:lnTo>
                          <a:pt x="772" y="615"/>
                        </a:lnTo>
                        <a:lnTo>
                          <a:pt x="739" y="615"/>
                        </a:lnTo>
                        <a:lnTo>
                          <a:pt x="706" y="615"/>
                        </a:lnTo>
                        <a:lnTo>
                          <a:pt x="675" y="615"/>
                        </a:lnTo>
                        <a:lnTo>
                          <a:pt x="643" y="654"/>
                        </a:lnTo>
                        <a:lnTo>
                          <a:pt x="611" y="696"/>
                        </a:lnTo>
                        <a:lnTo>
                          <a:pt x="578" y="696"/>
                        </a:lnTo>
                        <a:lnTo>
                          <a:pt x="546" y="737"/>
                        </a:lnTo>
                        <a:lnTo>
                          <a:pt x="546" y="778"/>
                        </a:lnTo>
                        <a:lnTo>
                          <a:pt x="514" y="778"/>
                        </a:lnTo>
                        <a:lnTo>
                          <a:pt x="482" y="778"/>
                        </a:lnTo>
                        <a:lnTo>
                          <a:pt x="418" y="778"/>
                        </a:lnTo>
                        <a:lnTo>
                          <a:pt x="385" y="737"/>
                        </a:lnTo>
                        <a:lnTo>
                          <a:pt x="354" y="696"/>
                        </a:lnTo>
                        <a:lnTo>
                          <a:pt x="321" y="696"/>
                        </a:lnTo>
                        <a:lnTo>
                          <a:pt x="289" y="654"/>
                        </a:lnTo>
                        <a:lnTo>
                          <a:pt x="257" y="654"/>
                        </a:lnTo>
                        <a:lnTo>
                          <a:pt x="224" y="654"/>
                        </a:lnTo>
                        <a:lnTo>
                          <a:pt x="192" y="654"/>
                        </a:lnTo>
                        <a:lnTo>
                          <a:pt x="161" y="654"/>
                        </a:lnTo>
                        <a:lnTo>
                          <a:pt x="128" y="654"/>
                        </a:lnTo>
                        <a:lnTo>
                          <a:pt x="96" y="654"/>
                        </a:lnTo>
                        <a:lnTo>
                          <a:pt x="64" y="654"/>
                        </a:lnTo>
                        <a:lnTo>
                          <a:pt x="32" y="696"/>
                        </a:lnTo>
                        <a:lnTo>
                          <a:pt x="32" y="654"/>
                        </a:lnTo>
                        <a:lnTo>
                          <a:pt x="32" y="615"/>
                        </a:lnTo>
                        <a:lnTo>
                          <a:pt x="0" y="573"/>
                        </a:lnTo>
                        <a:lnTo>
                          <a:pt x="32" y="532"/>
                        </a:lnTo>
                        <a:lnTo>
                          <a:pt x="32" y="492"/>
                        </a:lnTo>
                        <a:lnTo>
                          <a:pt x="32" y="450"/>
                        </a:lnTo>
                        <a:lnTo>
                          <a:pt x="32" y="410"/>
                        </a:lnTo>
                        <a:lnTo>
                          <a:pt x="32" y="368"/>
                        </a:lnTo>
                        <a:lnTo>
                          <a:pt x="32" y="327"/>
                        </a:lnTo>
                        <a:lnTo>
                          <a:pt x="64" y="327"/>
                        </a:lnTo>
                        <a:lnTo>
                          <a:pt x="96" y="327"/>
                        </a:lnTo>
                        <a:lnTo>
                          <a:pt x="128" y="287"/>
                        </a:lnTo>
                        <a:lnTo>
                          <a:pt x="161" y="287"/>
                        </a:lnTo>
                        <a:lnTo>
                          <a:pt x="224" y="245"/>
                        </a:lnTo>
                        <a:lnTo>
                          <a:pt x="257" y="245"/>
                        </a:lnTo>
                        <a:lnTo>
                          <a:pt x="321" y="245"/>
                        </a:lnTo>
                        <a:lnTo>
                          <a:pt x="354" y="245"/>
                        </a:lnTo>
                        <a:lnTo>
                          <a:pt x="385" y="245"/>
                        </a:lnTo>
                        <a:lnTo>
                          <a:pt x="449" y="204"/>
                        </a:lnTo>
                        <a:lnTo>
                          <a:pt x="482" y="204"/>
                        </a:lnTo>
                        <a:lnTo>
                          <a:pt x="514" y="164"/>
                        </a:lnTo>
                        <a:lnTo>
                          <a:pt x="546" y="123"/>
                        </a:lnTo>
                        <a:lnTo>
                          <a:pt x="578" y="82"/>
                        </a:lnTo>
                        <a:lnTo>
                          <a:pt x="611" y="40"/>
                        </a:lnTo>
                        <a:lnTo>
                          <a:pt x="643" y="40"/>
                        </a:lnTo>
                        <a:lnTo>
                          <a:pt x="675" y="0"/>
                        </a:lnTo>
                        <a:lnTo>
                          <a:pt x="675" y="40"/>
                        </a:lnTo>
                        <a:lnTo>
                          <a:pt x="706" y="82"/>
                        </a:lnTo>
                        <a:lnTo>
                          <a:pt x="706" y="123"/>
                        </a:lnTo>
                        <a:lnTo>
                          <a:pt x="706" y="164"/>
                        </a:lnTo>
                        <a:lnTo>
                          <a:pt x="739" y="204"/>
                        </a:lnTo>
                        <a:lnTo>
                          <a:pt x="739" y="245"/>
                        </a:lnTo>
                        <a:lnTo>
                          <a:pt x="739" y="327"/>
                        </a:lnTo>
                        <a:lnTo>
                          <a:pt x="772" y="327"/>
                        </a:lnTo>
                        <a:lnTo>
                          <a:pt x="772" y="368"/>
                        </a:lnTo>
                        <a:lnTo>
                          <a:pt x="772" y="410"/>
                        </a:lnTo>
                        <a:lnTo>
                          <a:pt x="803" y="450"/>
                        </a:lnTo>
                        <a:lnTo>
                          <a:pt x="835" y="450"/>
                        </a:lnTo>
                        <a:lnTo>
                          <a:pt x="868" y="4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39" name="Freeform 312"/>
                  <p:cNvSpPr>
                    <a:spLocks/>
                  </p:cNvSpPr>
                  <p:nvPr/>
                </p:nvSpPr>
                <p:spPr bwMode="auto">
                  <a:xfrm>
                    <a:off x="3585" y="2149"/>
                    <a:ext cx="478" cy="336"/>
                  </a:xfrm>
                  <a:custGeom>
                    <a:avLst/>
                    <a:gdLst/>
                    <a:ahLst/>
                    <a:cxnLst>
                      <a:cxn ang="0">
                        <a:pos x="1061" y="941"/>
                      </a:cxn>
                      <a:cxn ang="0">
                        <a:pos x="997" y="983"/>
                      </a:cxn>
                      <a:cxn ang="0">
                        <a:pos x="932" y="941"/>
                      </a:cxn>
                      <a:cxn ang="0">
                        <a:pos x="899" y="900"/>
                      </a:cxn>
                      <a:cxn ang="0">
                        <a:pos x="836" y="900"/>
                      </a:cxn>
                      <a:cxn ang="0">
                        <a:pos x="804" y="941"/>
                      </a:cxn>
                      <a:cxn ang="0">
                        <a:pos x="771" y="1023"/>
                      </a:cxn>
                      <a:cxn ang="0">
                        <a:pos x="708" y="1188"/>
                      </a:cxn>
                      <a:cxn ang="0">
                        <a:pos x="642" y="1227"/>
                      </a:cxn>
                      <a:cxn ang="0">
                        <a:pos x="579" y="1188"/>
                      </a:cxn>
                      <a:cxn ang="0">
                        <a:pos x="514" y="1188"/>
                      </a:cxn>
                      <a:cxn ang="0">
                        <a:pos x="482" y="1227"/>
                      </a:cxn>
                      <a:cxn ang="0">
                        <a:pos x="418" y="1269"/>
                      </a:cxn>
                      <a:cxn ang="0">
                        <a:pos x="385" y="1269"/>
                      </a:cxn>
                      <a:cxn ang="0">
                        <a:pos x="321" y="1227"/>
                      </a:cxn>
                      <a:cxn ang="0">
                        <a:pos x="290" y="1188"/>
                      </a:cxn>
                      <a:cxn ang="0">
                        <a:pos x="290" y="1106"/>
                      </a:cxn>
                      <a:cxn ang="0">
                        <a:pos x="225" y="1023"/>
                      </a:cxn>
                      <a:cxn ang="0">
                        <a:pos x="193" y="941"/>
                      </a:cxn>
                      <a:cxn ang="0">
                        <a:pos x="128" y="900"/>
                      </a:cxn>
                      <a:cxn ang="0">
                        <a:pos x="64" y="819"/>
                      </a:cxn>
                      <a:cxn ang="0">
                        <a:pos x="97" y="736"/>
                      </a:cxn>
                      <a:cxn ang="0">
                        <a:pos x="97" y="655"/>
                      </a:cxn>
                      <a:cxn ang="0">
                        <a:pos x="64" y="572"/>
                      </a:cxn>
                      <a:cxn ang="0">
                        <a:pos x="33" y="491"/>
                      </a:cxn>
                      <a:cxn ang="0">
                        <a:pos x="33" y="368"/>
                      </a:cxn>
                      <a:cxn ang="0">
                        <a:pos x="0" y="244"/>
                      </a:cxn>
                      <a:cxn ang="0">
                        <a:pos x="64" y="244"/>
                      </a:cxn>
                      <a:cxn ang="0">
                        <a:pos x="128" y="244"/>
                      </a:cxn>
                      <a:cxn ang="0">
                        <a:pos x="193" y="244"/>
                      </a:cxn>
                      <a:cxn ang="0">
                        <a:pos x="257" y="286"/>
                      </a:cxn>
                      <a:cxn ang="0">
                        <a:pos x="321" y="328"/>
                      </a:cxn>
                      <a:cxn ang="0">
                        <a:pos x="418" y="368"/>
                      </a:cxn>
                      <a:cxn ang="0">
                        <a:pos x="482" y="368"/>
                      </a:cxn>
                      <a:cxn ang="0">
                        <a:pos x="514" y="286"/>
                      </a:cxn>
                      <a:cxn ang="0">
                        <a:pos x="579" y="244"/>
                      </a:cxn>
                      <a:cxn ang="0">
                        <a:pos x="642" y="205"/>
                      </a:cxn>
                      <a:cxn ang="0">
                        <a:pos x="708" y="205"/>
                      </a:cxn>
                      <a:cxn ang="0">
                        <a:pos x="771" y="163"/>
                      </a:cxn>
                      <a:cxn ang="0">
                        <a:pos x="804" y="82"/>
                      </a:cxn>
                      <a:cxn ang="0">
                        <a:pos x="869" y="40"/>
                      </a:cxn>
                      <a:cxn ang="0">
                        <a:pos x="932" y="40"/>
                      </a:cxn>
                      <a:cxn ang="0">
                        <a:pos x="997" y="0"/>
                      </a:cxn>
                      <a:cxn ang="0">
                        <a:pos x="1061" y="0"/>
                      </a:cxn>
                      <a:cxn ang="0">
                        <a:pos x="1126" y="40"/>
                      </a:cxn>
                      <a:cxn ang="0">
                        <a:pos x="1189" y="82"/>
                      </a:cxn>
                      <a:cxn ang="0">
                        <a:pos x="1222" y="163"/>
                      </a:cxn>
                      <a:cxn ang="0">
                        <a:pos x="1222" y="244"/>
                      </a:cxn>
                      <a:cxn ang="0">
                        <a:pos x="1254" y="286"/>
                      </a:cxn>
                      <a:cxn ang="0">
                        <a:pos x="1319" y="368"/>
                      </a:cxn>
                      <a:cxn ang="0">
                        <a:pos x="1350" y="450"/>
                      </a:cxn>
                      <a:cxn ang="0">
                        <a:pos x="1319" y="450"/>
                      </a:cxn>
                      <a:cxn ang="0">
                        <a:pos x="1287" y="532"/>
                      </a:cxn>
                      <a:cxn ang="0">
                        <a:pos x="1222" y="532"/>
                      </a:cxn>
                      <a:cxn ang="0">
                        <a:pos x="1189" y="614"/>
                      </a:cxn>
                      <a:cxn ang="0">
                        <a:pos x="1158" y="655"/>
                      </a:cxn>
                      <a:cxn ang="0">
                        <a:pos x="1158" y="736"/>
                      </a:cxn>
                      <a:cxn ang="0">
                        <a:pos x="1126" y="778"/>
                      </a:cxn>
                      <a:cxn ang="0">
                        <a:pos x="1126" y="860"/>
                      </a:cxn>
                      <a:cxn ang="0">
                        <a:pos x="1093" y="941"/>
                      </a:cxn>
                    </a:cxnLst>
                    <a:rect l="0" t="0" r="r" b="b"/>
                    <a:pathLst>
                      <a:path w="1350" h="1311">
                        <a:moveTo>
                          <a:pt x="1093" y="941"/>
                        </a:moveTo>
                        <a:lnTo>
                          <a:pt x="1061" y="941"/>
                        </a:lnTo>
                        <a:lnTo>
                          <a:pt x="1030" y="983"/>
                        </a:lnTo>
                        <a:lnTo>
                          <a:pt x="997" y="983"/>
                        </a:lnTo>
                        <a:lnTo>
                          <a:pt x="965" y="983"/>
                        </a:lnTo>
                        <a:lnTo>
                          <a:pt x="932" y="941"/>
                        </a:lnTo>
                        <a:lnTo>
                          <a:pt x="899" y="941"/>
                        </a:lnTo>
                        <a:lnTo>
                          <a:pt x="899" y="900"/>
                        </a:lnTo>
                        <a:lnTo>
                          <a:pt x="869" y="900"/>
                        </a:lnTo>
                        <a:lnTo>
                          <a:pt x="836" y="900"/>
                        </a:lnTo>
                        <a:lnTo>
                          <a:pt x="836" y="941"/>
                        </a:lnTo>
                        <a:lnTo>
                          <a:pt x="804" y="941"/>
                        </a:lnTo>
                        <a:lnTo>
                          <a:pt x="804" y="983"/>
                        </a:lnTo>
                        <a:lnTo>
                          <a:pt x="771" y="1023"/>
                        </a:lnTo>
                        <a:lnTo>
                          <a:pt x="740" y="1106"/>
                        </a:lnTo>
                        <a:lnTo>
                          <a:pt x="708" y="1188"/>
                        </a:lnTo>
                        <a:lnTo>
                          <a:pt x="675" y="1227"/>
                        </a:lnTo>
                        <a:lnTo>
                          <a:pt x="642" y="1227"/>
                        </a:lnTo>
                        <a:lnTo>
                          <a:pt x="611" y="1227"/>
                        </a:lnTo>
                        <a:lnTo>
                          <a:pt x="579" y="1188"/>
                        </a:lnTo>
                        <a:lnTo>
                          <a:pt x="547" y="1188"/>
                        </a:lnTo>
                        <a:lnTo>
                          <a:pt x="514" y="1188"/>
                        </a:lnTo>
                        <a:lnTo>
                          <a:pt x="482" y="1188"/>
                        </a:lnTo>
                        <a:lnTo>
                          <a:pt x="482" y="1227"/>
                        </a:lnTo>
                        <a:lnTo>
                          <a:pt x="451" y="1269"/>
                        </a:lnTo>
                        <a:lnTo>
                          <a:pt x="418" y="1269"/>
                        </a:lnTo>
                        <a:lnTo>
                          <a:pt x="418" y="1311"/>
                        </a:lnTo>
                        <a:lnTo>
                          <a:pt x="385" y="1269"/>
                        </a:lnTo>
                        <a:lnTo>
                          <a:pt x="354" y="1269"/>
                        </a:lnTo>
                        <a:lnTo>
                          <a:pt x="321" y="1227"/>
                        </a:lnTo>
                        <a:lnTo>
                          <a:pt x="290" y="1227"/>
                        </a:lnTo>
                        <a:lnTo>
                          <a:pt x="290" y="1188"/>
                        </a:lnTo>
                        <a:lnTo>
                          <a:pt x="290" y="1146"/>
                        </a:lnTo>
                        <a:lnTo>
                          <a:pt x="290" y="1106"/>
                        </a:lnTo>
                        <a:lnTo>
                          <a:pt x="257" y="1064"/>
                        </a:lnTo>
                        <a:lnTo>
                          <a:pt x="225" y="1023"/>
                        </a:lnTo>
                        <a:lnTo>
                          <a:pt x="225" y="983"/>
                        </a:lnTo>
                        <a:lnTo>
                          <a:pt x="193" y="941"/>
                        </a:lnTo>
                        <a:lnTo>
                          <a:pt x="161" y="941"/>
                        </a:lnTo>
                        <a:lnTo>
                          <a:pt x="128" y="900"/>
                        </a:lnTo>
                        <a:lnTo>
                          <a:pt x="97" y="860"/>
                        </a:lnTo>
                        <a:lnTo>
                          <a:pt x="64" y="819"/>
                        </a:lnTo>
                        <a:lnTo>
                          <a:pt x="97" y="778"/>
                        </a:lnTo>
                        <a:lnTo>
                          <a:pt x="97" y="736"/>
                        </a:lnTo>
                        <a:lnTo>
                          <a:pt x="97" y="696"/>
                        </a:lnTo>
                        <a:lnTo>
                          <a:pt x="97" y="655"/>
                        </a:lnTo>
                        <a:lnTo>
                          <a:pt x="97" y="614"/>
                        </a:lnTo>
                        <a:lnTo>
                          <a:pt x="64" y="572"/>
                        </a:lnTo>
                        <a:lnTo>
                          <a:pt x="64" y="532"/>
                        </a:lnTo>
                        <a:lnTo>
                          <a:pt x="33" y="491"/>
                        </a:lnTo>
                        <a:lnTo>
                          <a:pt x="33" y="450"/>
                        </a:lnTo>
                        <a:lnTo>
                          <a:pt x="33" y="368"/>
                        </a:lnTo>
                        <a:lnTo>
                          <a:pt x="0" y="328"/>
                        </a:lnTo>
                        <a:lnTo>
                          <a:pt x="0" y="244"/>
                        </a:lnTo>
                        <a:lnTo>
                          <a:pt x="33" y="244"/>
                        </a:lnTo>
                        <a:lnTo>
                          <a:pt x="64" y="244"/>
                        </a:lnTo>
                        <a:lnTo>
                          <a:pt x="97" y="244"/>
                        </a:lnTo>
                        <a:lnTo>
                          <a:pt x="128" y="244"/>
                        </a:lnTo>
                        <a:lnTo>
                          <a:pt x="161" y="244"/>
                        </a:lnTo>
                        <a:lnTo>
                          <a:pt x="193" y="244"/>
                        </a:lnTo>
                        <a:lnTo>
                          <a:pt x="225" y="244"/>
                        </a:lnTo>
                        <a:lnTo>
                          <a:pt x="257" y="286"/>
                        </a:lnTo>
                        <a:lnTo>
                          <a:pt x="290" y="286"/>
                        </a:lnTo>
                        <a:lnTo>
                          <a:pt x="321" y="328"/>
                        </a:lnTo>
                        <a:lnTo>
                          <a:pt x="354" y="368"/>
                        </a:lnTo>
                        <a:lnTo>
                          <a:pt x="418" y="368"/>
                        </a:lnTo>
                        <a:lnTo>
                          <a:pt x="451" y="368"/>
                        </a:lnTo>
                        <a:lnTo>
                          <a:pt x="482" y="368"/>
                        </a:lnTo>
                        <a:lnTo>
                          <a:pt x="482" y="328"/>
                        </a:lnTo>
                        <a:lnTo>
                          <a:pt x="514" y="286"/>
                        </a:lnTo>
                        <a:lnTo>
                          <a:pt x="547" y="286"/>
                        </a:lnTo>
                        <a:lnTo>
                          <a:pt x="579" y="244"/>
                        </a:lnTo>
                        <a:lnTo>
                          <a:pt x="611" y="205"/>
                        </a:lnTo>
                        <a:lnTo>
                          <a:pt x="642" y="205"/>
                        </a:lnTo>
                        <a:lnTo>
                          <a:pt x="675" y="205"/>
                        </a:lnTo>
                        <a:lnTo>
                          <a:pt x="708" y="205"/>
                        </a:lnTo>
                        <a:lnTo>
                          <a:pt x="740" y="163"/>
                        </a:lnTo>
                        <a:lnTo>
                          <a:pt x="771" y="163"/>
                        </a:lnTo>
                        <a:lnTo>
                          <a:pt x="804" y="123"/>
                        </a:lnTo>
                        <a:lnTo>
                          <a:pt x="804" y="82"/>
                        </a:lnTo>
                        <a:lnTo>
                          <a:pt x="836" y="82"/>
                        </a:lnTo>
                        <a:lnTo>
                          <a:pt x="869" y="40"/>
                        </a:lnTo>
                        <a:lnTo>
                          <a:pt x="899" y="40"/>
                        </a:lnTo>
                        <a:lnTo>
                          <a:pt x="932" y="40"/>
                        </a:lnTo>
                        <a:lnTo>
                          <a:pt x="932" y="0"/>
                        </a:lnTo>
                        <a:lnTo>
                          <a:pt x="997" y="0"/>
                        </a:lnTo>
                        <a:lnTo>
                          <a:pt x="1030" y="0"/>
                        </a:lnTo>
                        <a:lnTo>
                          <a:pt x="1061" y="0"/>
                        </a:lnTo>
                        <a:lnTo>
                          <a:pt x="1093" y="40"/>
                        </a:lnTo>
                        <a:lnTo>
                          <a:pt x="1126" y="40"/>
                        </a:lnTo>
                        <a:lnTo>
                          <a:pt x="1158" y="82"/>
                        </a:lnTo>
                        <a:lnTo>
                          <a:pt x="1189" y="82"/>
                        </a:lnTo>
                        <a:lnTo>
                          <a:pt x="1189" y="123"/>
                        </a:lnTo>
                        <a:lnTo>
                          <a:pt x="1222" y="163"/>
                        </a:lnTo>
                        <a:lnTo>
                          <a:pt x="1222" y="205"/>
                        </a:lnTo>
                        <a:lnTo>
                          <a:pt x="1222" y="244"/>
                        </a:lnTo>
                        <a:lnTo>
                          <a:pt x="1254" y="244"/>
                        </a:lnTo>
                        <a:lnTo>
                          <a:pt x="1254" y="286"/>
                        </a:lnTo>
                        <a:lnTo>
                          <a:pt x="1287" y="328"/>
                        </a:lnTo>
                        <a:lnTo>
                          <a:pt x="1319" y="368"/>
                        </a:lnTo>
                        <a:lnTo>
                          <a:pt x="1319" y="409"/>
                        </a:lnTo>
                        <a:lnTo>
                          <a:pt x="1350" y="450"/>
                        </a:lnTo>
                        <a:lnTo>
                          <a:pt x="1350" y="409"/>
                        </a:lnTo>
                        <a:lnTo>
                          <a:pt x="1319" y="450"/>
                        </a:lnTo>
                        <a:lnTo>
                          <a:pt x="1287" y="491"/>
                        </a:lnTo>
                        <a:lnTo>
                          <a:pt x="1287" y="532"/>
                        </a:lnTo>
                        <a:lnTo>
                          <a:pt x="1254" y="532"/>
                        </a:lnTo>
                        <a:lnTo>
                          <a:pt x="1222" y="532"/>
                        </a:lnTo>
                        <a:lnTo>
                          <a:pt x="1222" y="572"/>
                        </a:lnTo>
                        <a:lnTo>
                          <a:pt x="1189" y="614"/>
                        </a:lnTo>
                        <a:lnTo>
                          <a:pt x="1189" y="655"/>
                        </a:lnTo>
                        <a:lnTo>
                          <a:pt x="1158" y="655"/>
                        </a:lnTo>
                        <a:lnTo>
                          <a:pt x="1158" y="696"/>
                        </a:lnTo>
                        <a:lnTo>
                          <a:pt x="1158" y="736"/>
                        </a:lnTo>
                        <a:lnTo>
                          <a:pt x="1126" y="736"/>
                        </a:lnTo>
                        <a:lnTo>
                          <a:pt x="1126" y="778"/>
                        </a:lnTo>
                        <a:lnTo>
                          <a:pt x="1126" y="819"/>
                        </a:lnTo>
                        <a:lnTo>
                          <a:pt x="1126" y="860"/>
                        </a:lnTo>
                        <a:lnTo>
                          <a:pt x="1126" y="900"/>
                        </a:lnTo>
                        <a:lnTo>
                          <a:pt x="1093" y="94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0" name="Freeform 314"/>
                  <p:cNvSpPr>
                    <a:spLocks/>
                  </p:cNvSpPr>
                  <p:nvPr/>
                </p:nvSpPr>
                <p:spPr bwMode="auto">
                  <a:xfrm>
                    <a:off x="2720" y="2505"/>
                    <a:ext cx="182" cy="200"/>
                  </a:xfrm>
                  <a:custGeom>
                    <a:avLst/>
                    <a:gdLst/>
                    <a:ahLst/>
                    <a:cxnLst>
                      <a:cxn ang="0">
                        <a:pos x="257" y="778"/>
                      </a:cxn>
                      <a:cxn ang="0">
                        <a:pos x="257" y="696"/>
                      </a:cxn>
                      <a:cxn ang="0">
                        <a:pos x="257" y="655"/>
                      </a:cxn>
                      <a:cxn ang="0">
                        <a:pos x="257" y="614"/>
                      </a:cxn>
                      <a:cxn ang="0">
                        <a:pos x="257" y="574"/>
                      </a:cxn>
                      <a:cxn ang="0">
                        <a:pos x="257" y="532"/>
                      </a:cxn>
                      <a:cxn ang="0">
                        <a:pos x="225" y="490"/>
                      </a:cxn>
                      <a:cxn ang="0">
                        <a:pos x="225" y="451"/>
                      </a:cxn>
                      <a:cxn ang="0">
                        <a:pos x="192" y="409"/>
                      </a:cxn>
                      <a:cxn ang="0">
                        <a:pos x="160" y="369"/>
                      </a:cxn>
                      <a:cxn ang="0">
                        <a:pos x="160" y="328"/>
                      </a:cxn>
                      <a:cxn ang="0">
                        <a:pos x="129" y="286"/>
                      </a:cxn>
                      <a:cxn ang="0">
                        <a:pos x="96" y="246"/>
                      </a:cxn>
                      <a:cxn ang="0">
                        <a:pos x="63" y="204"/>
                      </a:cxn>
                      <a:cxn ang="0">
                        <a:pos x="32" y="204"/>
                      </a:cxn>
                      <a:cxn ang="0">
                        <a:pos x="0" y="163"/>
                      </a:cxn>
                      <a:cxn ang="0">
                        <a:pos x="32" y="123"/>
                      </a:cxn>
                      <a:cxn ang="0">
                        <a:pos x="63" y="123"/>
                      </a:cxn>
                      <a:cxn ang="0">
                        <a:pos x="63" y="82"/>
                      </a:cxn>
                      <a:cxn ang="0">
                        <a:pos x="96" y="82"/>
                      </a:cxn>
                      <a:cxn ang="0">
                        <a:pos x="129" y="41"/>
                      </a:cxn>
                      <a:cxn ang="0">
                        <a:pos x="160" y="0"/>
                      </a:cxn>
                      <a:cxn ang="0">
                        <a:pos x="192" y="0"/>
                      </a:cxn>
                      <a:cxn ang="0">
                        <a:pos x="225" y="0"/>
                      </a:cxn>
                      <a:cxn ang="0">
                        <a:pos x="257" y="0"/>
                      </a:cxn>
                      <a:cxn ang="0">
                        <a:pos x="289" y="41"/>
                      </a:cxn>
                      <a:cxn ang="0">
                        <a:pos x="321" y="41"/>
                      </a:cxn>
                      <a:cxn ang="0">
                        <a:pos x="321" y="82"/>
                      </a:cxn>
                      <a:cxn ang="0">
                        <a:pos x="353" y="82"/>
                      </a:cxn>
                      <a:cxn ang="0">
                        <a:pos x="386" y="82"/>
                      </a:cxn>
                      <a:cxn ang="0">
                        <a:pos x="386" y="123"/>
                      </a:cxn>
                      <a:cxn ang="0">
                        <a:pos x="417" y="123"/>
                      </a:cxn>
                      <a:cxn ang="0">
                        <a:pos x="450" y="123"/>
                      </a:cxn>
                      <a:cxn ang="0">
                        <a:pos x="482" y="163"/>
                      </a:cxn>
                      <a:cxn ang="0">
                        <a:pos x="514" y="163"/>
                      </a:cxn>
                      <a:cxn ang="0">
                        <a:pos x="482" y="204"/>
                      </a:cxn>
                      <a:cxn ang="0">
                        <a:pos x="482" y="246"/>
                      </a:cxn>
                      <a:cxn ang="0">
                        <a:pos x="450" y="286"/>
                      </a:cxn>
                      <a:cxn ang="0">
                        <a:pos x="450" y="328"/>
                      </a:cxn>
                      <a:cxn ang="0">
                        <a:pos x="417" y="409"/>
                      </a:cxn>
                      <a:cxn ang="0">
                        <a:pos x="450" y="451"/>
                      </a:cxn>
                      <a:cxn ang="0">
                        <a:pos x="450" y="490"/>
                      </a:cxn>
                      <a:cxn ang="0">
                        <a:pos x="417" y="490"/>
                      </a:cxn>
                      <a:cxn ang="0">
                        <a:pos x="417" y="532"/>
                      </a:cxn>
                      <a:cxn ang="0">
                        <a:pos x="386" y="574"/>
                      </a:cxn>
                      <a:cxn ang="0">
                        <a:pos x="386" y="614"/>
                      </a:cxn>
                      <a:cxn ang="0">
                        <a:pos x="386" y="655"/>
                      </a:cxn>
                      <a:cxn ang="0">
                        <a:pos x="353" y="655"/>
                      </a:cxn>
                      <a:cxn ang="0">
                        <a:pos x="353" y="696"/>
                      </a:cxn>
                      <a:cxn ang="0">
                        <a:pos x="321" y="696"/>
                      </a:cxn>
                      <a:cxn ang="0">
                        <a:pos x="289" y="737"/>
                      </a:cxn>
                      <a:cxn ang="0">
                        <a:pos x="257" y="778"/>
                      </a:cxn>
                    </a:cxnLst>
                    <a:rect l="0" t="0" r="r" b="b"/>
                    <a:pathLst>
                      <a:path w="514" h="778">
                        <a:moveTo>
                          <a:pt x="257" y="778"/>
                        </a:moveTo>
                        <a:lnTo>
                          <a:pt x="257" y="696"/>
                        </a:lnTo>
                        <a:lnTo>
                          <a:pt x="257" y="655"/>
                        </a:lnTo>
                        <a:lnTo>
                          <a:pt x="257" y="614"/>
                        </a:lnTo>
                        <a:lnTo>
                          <a:pt x="257" y="574"/>
                        </a:lnTo>
                        <a:lnTo>
                          <a:pt x="257" y="532"/>
                        </a:lnTo>
                        <a:lnTo>
                          <a:pt x="225" y="490"/>
                        </a:lnTo>
                        <a:lnTo>
                          <a:pt x="225" y="451"/>
                        </a:lnTo>
                        <a:lnTo>
                          <a:pt x="192" y="409"/>
                        </a:lnTo>
                        <a:lnTo>
                          <a:pt x="160" y="369"/>
                        </a:lnTo>
                        <a:lnTo>
                          <a:pt x="160" y="328"/>
                        </a:lnTo>
                        <a:lnTo>
                          <a:pt x="129" y="286"/>
                        </a:lnTo>
                        <a:lnTo>
                          <a:pt x="96" y="246"/>
                        </a:lnTo>
                        <a:lnTo>
                          <a:pt x="63" y="204"/>
                        </a:lnTo>
                        <a:lnTo>
                          <a:pt x="32" y="204"/>
                        </a:lnTo>
                        <a:lnTo>
                          <a:pt x="0" y="163"/>
                        </a:lnTo>
                        <a:lnTo>
                          <a:pt x="32" y="123"/>
                        </a:lnTo>
                        <a:lnTo>
                          <a:pt x="63" y="123"/>
                        </a:lnTo>
                        <a:lnTo>
                          <a:pt x="63" y="82"/>
                        </a:lnTo>
                        <a:lnTo>
                          <a:pt x="96" y="82"/>
                        </a:lnTo>
                        <a:lnTo>
                          <a:pt x="129" y="41"/>
                        </a:lnTo>
                        <a:lnTo>
                          <a:pt x="160" y="0"/>
                        </a:lnTo>
                        <a:lnTo>
                          <a:pt x="192" y="0"/>
                        </a:lnTo>
                        <a:lnTo>
                          <a:pt x="225" y="0"/>
                        </a:lnTo>
                        <a:lnTo>
                          <a:pt x="257" y="0"/>
                        </a:lnTo>
                        <a:lnTo>
                          <a:pt x="289" y="41"/>
                        </a:lnTo>
                        <a:lnTo>
                          <a:pt x="321" y="41"/>
                        </a:lnTo>
                        <a:lnTo>
                          <a:pt x="321" y="82"/>
                        </a:lnTo>
                        <a:lnTo>
                          <a:pt x="353" y="82"/>
                        </a:lnTo>
                        <a:lnTo>
                          <a:pt x="386" y="82"/>
                        </a:lnTo>
                        <a:lnTo>
                          <a:pt x="386" y="123"/>
                        </a:lnTo>
                        <a:lnTo>
                          <a:pt x="417" y="123"/>
                        </a:lnTo>
                        <a:lnTo>
                          <a:pt x="450" y="123"/>
                        </a:lnTo>
                        <a:lnTo>
                          <a:pt x="482" y="163"/>
                        </a:lnTo>
                        <a:lnTo>
                          <a:pt x="514" y="163"/>
                        </a:lnTo>
                        <a:lnTo>
                          <a:pt x="482" y="204"/>
                        </a:lnTo>
                        <a:lnTo>
                          <a:pt x="482" y="246"/>
                        </a:lnTo>
                        <a:lnTo>
                          <a:pt x="450" y="286"/>
                        </a:lnTo>
                        <a:lnTo>
                          <a:pt x="450" y="328"/>
                        </a:lnTo>
                        <a:lnTo>
                          <a:pt x="417" y="409"/>
                        </a:lnTo>
                        <a:lnTo>
                          <a:pt x="450" y="451"/>
                        </a:lnTo>
                        <a:lnTo>
                          <a:pt x="450" y="490"/>
                        </a:lnTo>
                        <a:lnTo>
                          <a:pt x="417" y="490"/>
                        </a:lnTo>
                        <a:lnTo>
                          <a:pt x="417" y="532"/>
                        </a:lnTo>
                        <a:lnTo>
                          <a:pt x="386" y="574"/>
                        </a:lnTo>
                        <a:lnTo>
                          <a:pt x="386" y="614"/>
                        </a:lnTo>
                        <a:lnTo>
                          <a:pt x="386" y="655"/>
                        </a:lnTo>
                        <a:lnTo>
                          <a:pt x="353" y="655"/>
                        </a:lnTo>
                        <a:lnTo>
                          <a:pt x="353" y="696"/>
                        </a:lnTo>
                        <a:lnTo>
                          <a:pt x="321" y="696"/>
                        </a:lnTo>
                        <a:lnTo>
                          <a:pt x="289" y="737"/>
                        </a:lnTo>
                        <a:lnTo>
                          <a:pt x="257" y="77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1" name="Freeform 315"/>
                  <p:cNvSpPr>
                    <a:spLocks/>
                  </p:cNvSpPr>
                  <p:nvPr/>
                </p:nvSpPr>
                <p:spPr bwMode="auto">
                  <a:xfrm>
                    <a:off x="2516" y="2546"/>
                    <a:ext cx="330" cy="295"/>
                  </a:xfrm>
                  <a:custGeom>
                    <a:avLst/>
                    <a:gdLst/>
                    <a:ahLst/>
                    <a:cxnLst>
                      <a:cxn ang="0">
                        <a:pos x="643" y="1147"/>
                      </a:cxn>
                      <a:cxn ang="0">
                        <a:pos x="482" y="1106"/>
                      </a:cxn>
                      <a:cxn ang="0">
                        <a:pos x="418" y="1066"/>
                      </a:cxn>
                      <a:cxn ang="0">
                        <a:pos x="322" y="1066"/>
                      </a:cxn>
                      <a:cxn ang="0">
                        <a:pos x="65" y="1066"/>
                      </a:cxn>
                      <a:cxn ang="0">
                        <a:pos x="33" y="1024"/>
                      </a:cxn>
                      <a:cxn ang="0">
                        <a:pos x="0" y="984"/>
                      </a:cxn>
                      <a:cxn ang="0">
                        <a:pos x="0" y="901"/>
                      </a:cxn>
                      <a:cxn ang="0">
                        <a:pos x="33" y="820"/>
                      </a:cxn>
                      <a:cxn ang="0">
                        <a:pos x="65" y="738"/>
                      </a:cxn>
                      <a:cxn ang="0">
                        <a:pos x="33" y="615"/>
                      </a:cxn>
                      <a:cxn ang="0">
                        <a:pos x="33" y="533"/>
                      </a:cxn>
                      <a:cxn ang="0">
                        <a:pos x="33" y="451"/>
                      </a:cxn>
                      <a:cxn ang="0">
                        <a:pos x="65" y="410"/>
                      </a:cxn>
                      <a:cxn ang="0">
                        <a:pos x="128" y="410"/>
                      </a:cxn>
                      <a:cxn ang="0">
                        <a:pos x="194" y="410"/>
                      </a:cxn>
                      <a:cxn ang="0">
                        <a:pos x="257" y="410"/>
                      </a:cxn>
                      <a:cxn ang="0">
                        <a:pos x="322" y="327"/>
                      </a:cxn>
                      <a:cxn ang="0">
                        <a:pos x="354" y="83"/>
                      </a:cxn>
                      <a:cxn ang="0">
                        <a:pos x="386" y="0"/>
                      </a:cxn>
                      <a:cxn ang="0">
                        <a:pos x="482" y="0"/>
                      </a:cxn>
                      <a:cxn ang="0">
                        <a:pos x="547" y="0"/>
                      </a:cxn>
                      <a:cxn ang="0">
                        <a:pos x="611" y="41"/>
                      </a:cxn>
                      <a:cxn ang="0">
                        <a:pos x="676" y="83"/>
                      </a:cxn>
                      <a:cxn ang="0">
                        <a:pos x="739" y="165"/>
                      </a:cxn>
                      <a:cxn ang="0">
                        <a:pos x="772" y="246"/>
                      </a:cxn>
                      <a:cxn ang="0">
                        <a:pos x="805" y="327"/>
                      </a:cxn>
                      <a:cxn ang="0">
                        <a:pos x="836" y="410"/>
                      </a:cxn>
                      <a:cxn ang="0">
                        <a:pos x="836" y="492"/>
                      </a:cxn>
                      <a:cxn ang="0">
                        <a:pos x="836" y="615"/>
                      </a:cxn>
                      <a:cxn ang="0">
                        <a:pos x="900" y="657"/>
                      </a:cxn>
                      <a:cxn ang="0">
                        <a:pos x="900" y="696"/>
                      </a:cxn>
                      <a:cxn ang="0">
                        <a:pos x="933" y="778"/>
                      </a:cxn>
                      <a:cxn ang="0">
                        <a:pos x="836" y="778"/>
                      </a:cxn>
                      <a:cxn ang="0">
                        <a:pos x="805" y="820"/>
                      </a:cxn>
                      <a:cxn ang="0">
                        <a:pos x="772" y="901"/>
                      </a:cxn>
                      <a:cxn ang="0">
                        <a:pos x="772" y="984"/>
                      </a:cxn>
                      <a:cxn ang="0">
                        <a:pos x="676" y="1066"/>
                      </a:cxn>
                      <a:cxn ang="0">
                        <a:pos x="676" y="1147"/>
                      </a:cxn>
                    </a:cxnLst>
                    <a:rect l="0" t="0" r="r" b="b"/>
                    <a:pathLst>
                      <a:path w="933" h="1147">
                        <a:moveTo>
                          <a:pt x="676" y="1147"/>
                        </a:moveTo>
                        <a:lnTo>
                          <a:pt x="643" y="1147"/>
                        </a:lnTo>
                        <a:lnTo>
                          <a:pt x="515" y="1106"/>
                        </a:lnTo>
                        <a:lnTo>
                          <a:pt x="482" y="1106"/>
                        </a:lnTo>
                        <a:lnTo>
                          <a:pt x="451" y="1106"/>
                        </a:lnTo>
                        <a:lnTo>
                          <a:pt x="418" y="1066"/>
                        </a:lnTo>
                        <a:lnTo>
                          <a:pt x="354" y="1066"/>
                        </a:lnTo>
                        <a:lnTo>
                          <a:pt x="322" y="1066"/>
                        </a:lnTo>
                        <a:lnTo>
                          <a:pt x="225" y="1066"/>
                        </a:lnTo>
                        <a:lnTo>
                          <a:pt x="65" y="1066"/>
                        </a:lnTo>
                        <a:lnTo>
                          <a:pt x="33" y="1066"/>
                        </a:lnTo>
                        <a:lnTo>
                          <a:pt x="33" y="1024"/>
                        </a:lnTo>
                        <a:lnTo>
                          <a:pt x="0" y="1024"/>
                        </a:lnTo>
                        <a:lnTo>
                          <a:pt x="0" y="984"/>
                        </a:lnTo>
                        <a:lnTo>
                          <a:pt x="0" y="943"/>
                        </a:lnTo>
                        <a:lnTo>
                          <a:pt x="0" y="901"/>
                        </a:lnTo>
                        <a:lnTo>
                          <a:pt x="33" y="861"/>
                        </a:lnTo>
                        <a:lnTo>
                          <a:pt x="33" y="820"/>
                        </a:lnTo>
                        <a:lnTo>
                          <a:pt x="33" y="778"/>
                        </a:lnTo>
                        <a:lnTo>
                          <a:pt x="65" y="738"/>
                        </a:lnTo>
                        <a:lnTo>
                          <a:pt x="65" y="696"/>
                        </a:lnTo>
                        <a:lnTo>
                          <a:pt x="33" y="615"/>
                        </a:lnTo>
                        <a:lnTo>
                          <a:pt x="33" y="574"/>
                        </a:lnTo>
                        <a:lnTo>
                          <a:pt x="33" y="533"/>
                        </a:lnTo>
                        <a:lnTo>
                          <a:pt x="33" y="492"/>
                        </a:lnTo>
                        <a:lnTo>
                          <a:pt x="33" y="451"/>
                        </a:lnTo>
                        <a:lnTo>
                          <a:pt x="65" y="451"/>
                        </a:lnTo>
                        <a:lnTo>
                          <a:pt x="65" y="410"/>
                        </a:lnTo>
                        <a:lnTo>
                          <a:pt x="97" y="410"/>
                        </a:lnTo>
                        <a:lnTo>
                          <a:pt x="128" y="410"/>
                        </a:lnTo>
                        <a:lnTo>
                          <a:pt x="161" y="410"/>
                        </a:lnTo>
                        <a:lnTo>
                          <a:pt x="194" y="410"/>
                        </a:lnTo>
                        <a:lnTo>
                          <a:pt x="225" y="410"/>
                        </a:lnTo>
                        <a:lnTo>
                          <a:pt x="257" y="410"/>
                        </a:lnTo>
                        <a:lnTo>
                          <a:pt x="290" y="369"/>
                        </a:lnTo>
                        <a:lnTo>
                          <a:pt x="322" y="327"/>
                        </a:lnTo>
                        <a:lnTo>
                          <a:pt x="322" y="205"/>
                        </a:lnTo>
                        <a:lnTo>
                          <a:pt x="354" y="83"/>
                        </a:lnTo>
                        <a:lnTo>
                          <a:pt x="354" y="0"/>
                        </a:lnTo>
                        <a:lnTo>
                          <a:pt x="386" y="0"/>
                        </a:lnTo>
                        <a:lnTo>
                          <a:pt x="418" y="0"/>
                        </a:lnTo>
                        <a:lnTo>
                          <a:pt x="482" y="0"/>
                        </a:lnTo>
                        <a:lnTo>
                          <a:pt x="515" y="0"/>
                        </a:lnTo>
                        <a:lnTo>
                          <a:pt x="547" y="0"/>
                        </a:lnTo>
                        <a:lnTo>
                          <a:pt x="579" y="0"/>
                        </a:lnTo>
                        <a:lnTo>
                          <a:pt x="611" y="41"/>
                        </a:lnTo>
                        <a:lnTo>
                          <a:pt x="643" y="41"/>
                        </a:lnTo>
                        <a:lnTo>
                          <a:pt x="676" y="83"/>
                        </a:lnTo>
                        <a:lnTo>
                          <a:pt x="708" y="123"/>
                        </a:lnTo>
                        <a:lnTo>
                          <a:pt x="739" y="165"/>
                        </a:lnTo>
                        <a:lnTo>
                          <a:pt x="739" y="205"/>
                        </a:lnTo>
                        <a:lnTo>
                          <a:pt x="772" y="246"/>
                        </a:lnTo>
                        <a:lnTo>
                          <a:pt x="805" y="288"/>
                        </a:lnTo>
                        <a:lnTo>
                          <a:pt x="805" y="327"/>
                        </a:lnTo>
                        <a:lnTo>
                          <a:pt x="836" y="369"/>
                        </a:lnTo>
                        <a:lnTo>
                          <a:pt x="836" y="410"/>
                        </a:lnTo>
                        <a:lnTo>
                          <a:pt x="836" y="451"/>
                        </a:lnTo>
                        <a:lnTo>
                          <a:pt x="836" y="492"/>
                        </a:lnTo>
                        <a:lnTo>
                          <a:pt x="836" y="533"/>
                        </a:lnTo>
                        <a:lnTo>
                          <a:pt x="836" y="615"/>
                        </a:lnTo>
                        <a:lnTo>
                          <a:pt x="900" y="615"/>
                        </a:lnTo>
                        <a:lnTo>
                          <a:pt x="900" y="657"/>
                        </a:lnTo>
                        <a:lnTo>
                          <a:pt x="933" y="696"/>
                        </a:lnTo>
                        <a:lnTo>
                          <a:pt x="900" y="696"/>
                        </a:lnTo>
                        <a:lnTo>
                          <a:pt x="933" y="738"/>
                        </a:lnTo>
                        <a:lnTo>
                          <a:pt x="933" y="778"/>
                        </a:lnTo>
                        <a:lnTo>
                          <a:pt x="900" y="778"/>
                        </a:lnTo>
                        <a:lnTo>
                          <a:pt x="836" y="778"/>
                        </a:lnTo>
                        <a:lnTo>
                          <a:pt x="805" y="778"/>
                        </a:lnTo>
                        <a:lnTo>
                          <a:pt x="805" y="820"/>
                        </a:lnTo>
                        <a:lnTo>
                          <a:pt x="805" y="861"/>
                        </a:lnTo>
                        <a:lnTo>
                          <a:pt x="772" y="901"/>
                        </a:lnTo>
                        <a:lnTo>
                          <a:pt x="772" y="943"/>
                        </a:lnTo>
                        <a:lnTo>
                          <a:pt x="772" y="984"/>
                        </a:lnTo>
                        <a:lnTo>
                          <a:pt x="676" y="1024"/>
                        </a:lnTo>
                        <a:lnTo>
                          <a:pt x="676" y="1066"/>
                        </a:lnTo>
                        <a:lnTo>
                          <a:pt x="676" y="1106"/>
                        </a:lnTo>
                        <a:lnTo>
                          <a:pt x="676" y="11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2" name="Freeform 316"/>
                  <p:cNvSpPr>
                    <a:spLocks/>
                  </p:cNvSpPr>
                  <p:nvPr/>
                </p:nvSpPr>
                <p:spPr bwMode="auto">
                  <a:xfrm>
                    <a:off x="3176" y="2526"/>
                    <a:ext cx="250" cy="136"/>
                  </a:xfrm>
                  <a:custGeom>
                    <a:avLst/>
                    <a:gdLst/>
                    <a:ahLst/>
                    <a:cxnLst>
                      <a:cxn ang="0">
                        <a:pos x="709" y="370"/>
                      </a:cxn>
                      <a:cxn ang="0">
                        <a:pos x="644" y="451"/>
                      </a:cxn>
                      <a:cxn ang="0">
                        <a:pos x="611" y="451"/>
                      </a:cxn>
                      <a:cxn ang="0">
                        <a:pos x="580" y="451"/>
                      </a:cxn>
                      <a:cxn ang="0">
                        <a:pos x="580" y="492"/>
                      </a:cxn>
                      <a:cxn ang="0">
                        <a:pos x="548" y="532"/>
                      </a:cxn>
                      <a:cxn ang="0">
                        <a:pos x="483" y="532"/>
                      </a:cxn>
                      <a:cxn ang="0">
                        <a:pos x="451" y="492"/>
                      </a:cxn>
                      <a:cxn ang="0">
                        <a:pos x="419" y="492"/>
                      </a:cxn>
                      <a:cxn ang="0">
                        <a:pos x="354" y="492"/>
                      </a:cxn>
                      <a:cxn ang="0">
                        <a:pos x="323" y="492"/>
                      </a:cxn>
                      <a:cxn ang="0">
                        <a:pos x="290" y="451"/>
                      </a:cxn>
                      <a:cxn ang="0">
                        <a:pos x="258" y="451"/>
                      </a:cxn>
                      <a:cxn ang="0">
                        <a:pos x="226" y="409"/>
                      </a:cxn>
                      <a:cxn ang="0">
                        <a:pos x="161" y="451"/>
                      </a:cxn>
                      <a:cxn ang="0">
                        <a:pos x="130" y="451"/>
                      </a:cxn>
                      <a:cxn ang="0">
                        <a:pos x="130" y="409"/>
                      </a:cxn>
                      <a:cxn ang="0">
                        <a:pos x="97" y="409"/>
                      </a:cxn>
                      <a:cxn ang="0">
                        <a:pos x="66" y="409"/>
                      </a:cxn>
                      <a:cxn ang="0">
                        <a:pos x="66" y="451"/>
                      </a:cxn>
                      <a:cxn ang="0">
                        <a:pos x="33" y="451"/>
                      </a:cxn>
                      <a:cxn ang="0">
                        <a:pos x="0" y="328"/>
                      </a:cxn>
                      <a:cxn ang="0">
                        <a:pos x="33" y="246"/>
                      </a:cxn>
                      <a:cxn ang="0">
                        <a:pos x="66" y="165"/>
                      </a:cxn>
                      <a:cxn ang="0">
                        <a:pos x="130" y="123"/>
                      </a:cxn>
                      <a:cxn ang="0">
                        <a:pos x="161" y="81"/>
                      </a:cxn>
                      <a:cxn ang="0">
                        <a:pos x="226" y="42"/>
                      </a:cxn>
                      <a:cxn ang="0">
                        <a:pos x="258" y="0"/>
                      </a:cxn>
                      <a:cxn ang="0">
                        <a:pos x="290" y="0"/>
                      </a:cxn>
                      <a:cxn ang="0">
                        <a:pos x="387" y="42"/>
                      </a:cxn>
                      <a:cxn ang="0">
                        <a:pos x="548" y="81"/>
                      </a:cxn>
                      <a:cxn ang="0">
                        <a:pos x="676" y="123"/>
                      </a:cxn>
                      <a:cxn ang="0">
                        <a:pos x="676" y="165"/>
                      </a:cxn>
                      <a:cxn ang="0">
                        <a:pos x="676" y="205"/>
                      </a:cxn>
                      <a:cxn ang="0">
                        <a:pos x="676" y="246"/>
                      </a:cxn>
                      <a:cxn ang="0">
                        <a:pos x="676" y="287"/>
                      </a:cxn>
                      <a:cxn ang="0">
                        <a:pos x="676" y="328"/>
                      </a:cxn>
                      <a:cxn ang="0">
                        <a:pos x="676" y="370"/>
                      </a:cxn>
                      <a:cxn ang="0">
                        <a:pos x="709" y="370"/>
                      </a:cxn>
                    </a:cxnLst>
                    <a:rect l="0" t="0" r="r" b="b"/>
                    <a:pathLst>
                      <a:path w="709" h="532">
                        <a:moveTo>
                          <a:pt x="709" y="370"/>
                        </a:moveTo>
                        <a:lnTo>
                          <a:pt x="644" y="451"/>
                        </a:lnTo>
                        <a:lnTo>
                          <a:pt x="611" y="451"/>
                        </a:lnTo>
                        <a:lnTo>
                          <a:pt x="580" y="451"/>
                        </a:lnTo>
                        <a:lnTo>
                          <a:pt x="580" y="492"/>
                        </a:lnTo>
                        <a:lnTo>
                          <a:pt x="548" y="532"/>
                        </a:lnTo>
                        <a:lnTo>
                          <a:pt x="483" y="532"/>
                        </a:lnTo>
                        <a:lnTo>
                          <a:pt x="451" y="492"/>
                        </a:lnTo>
                        <a:lnTo>
                          <a:pt x="419" y="492"/>
                        </a:lnTo>
                        <a:lnTo>
                          <a:pt x="354" y="492"/>
                        </a:lnTo>
                        <a:lnTo>
                          <a:pt x="323" y="492"/>
                        </a:lnTo>
                        <a:lnTo>
                          <a:pt x="290" y="451"/>
                        </a:lnTo>
                        <a:lnTo>
                          <a:pt x="258" y="451"/>
                        </a:lnTo>
                        <a:lnTo>
                          <a:pt x="226" y="409"/>
                        </a:lnTo>
                        <a:lnTo>
                          <a:pt x="161" y="451"/>
                        </a:lnTo>
                        <a:lnTo>
                          <a:pt x="130" y="451"/>
                        </a:lnTo>
                        <a:lnTo>
                          <a:pt x="130" y="409"/>
                        </a:lnTo>
                        <a:lnTo>
                          <a:pt x="97" y="409"/>
                        </a:lnTo>
                        <a:lnTo>
                          <a:pt x="66" y="409"/>
                        </a:lnTo>
                        <a:lnTo>
                          <a:pt x="66" y="451"/>
                        </a:lnTo>
                        <a:lnTo>
                          <a:pt x="33" y="451"/>
                        </a:lnTo>
                        <a:lnTo>
                          <a:pt x="0" y="328"/>
                        </a:lnTo>
                        <a:lnTo>
                          <a:pt x="33" y="246"/>
                        </a:lnTo>
                        <a:lnTo>
                          <a:pt x="66" y="165"/>
                        </a:lnTo>
                        <a:lnTo>
                          <a:pt x="130" y="123"/>
                        </a:lnTo>
                        <a:lnTo>
                          <a:pt x="161" y="81"/>
                        </a:lnTo>
                        <a:lnTo>
                          <a:pt x="226" y="42"/>
                        </a:lnTo>
                        <a:lnTo>
                          <a:pt x="258" y="0"/>
                        </a:lnTo>
                        <a:lnTo>
                          <a:pt x="290" y="0"/>
                        </a:lnTo>
                        <a:lnTo>
                          <a:pt x="387" y="42"/>
                        </a:lnTo>
                        <a:lnTo>
                          <a:pt x="548" y="81"/>
                        </a:lnTo>
                        <a:lnTo>
                          <a:pt x="676" y="123"/>
                        </a:lnTo>
                        <a:lnTo>
                          <a:pt x="676" y="165"/>
                        </a:lnTo>
                        <a:lnTo>
                          <a:pt x="676" y="205"/>
                        </a:lnTo>
                        <a:lnTo>
                          <a:pt x="676" y="246"/>
                        </a:lnTo>
                        <a:lnTo>
                          <a:pt x="676" y="287"/>
                        </a:lnTo>
                        <a:lnTo>
                          <a:pt x="676" y="328"/>
                        </a:lnTo>
                        <a:lnTo>
                          <a:pt x="676" y="370"/>
                        </a:lnTo>
                        <a:lnTo>
                          <a:pt x="709" y="37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3" name="Freeform 317"/>
                  <p:cNvSpPr>
                    <a:spLocks/>
                  </p:cNvSpPr>
                  <p:nvPr/>
                </p:nvSpPr>
                <p:spPr bwMode="auto">
                  <a:xfrm>
                    <a:off x="3541" y="2464"/>
                    <a:ext cx="297" cy="294"/>
                  </a:xfrm>
                  <a:custGeom>
                    <a:avLst/>
                    <a:gdLst/>
                    <a:ahLst/>
                    <a:cxnLst>
                      <a:cxn ang="0">
                        <a:pos x="0" y="1024"/>
                      </a:cxn>
                      <a:cxn ang="0">
                        <a:pos x="0" y="984"/>
                      </a:cxn>
                      <a:cxn ang="0">
                        <a:pos x="33" y="943"/>
                      </a:cxn>
                      <a:cxn ang="0">
                        <a:pos x="33" y="901"/>
                      </a:cxn>
                      <a:cxn ang="0">
                        <a:pos x="33" y="860"/>
                      </a:cxn>
                      <a:cxn ang="0">
                        <a:pos x="33" y="820"/>
                      </a:cxn>
                      <a:cxn ang="0">
                        <a:pos x="66" y="820"/>
                      </a:cxn>
                      <a:cxn ang="0">
                        <a:pos x="66" y="778"/>
                      </a:cxn>
                      <a:cxn ang="0">
                        <a:pos x="97" y="738"/>
                      </a:cxn>
                      <a:cxn ang="0">
                        <a:pos x="97" y="654"/>
                      </a:cxn>
                      <a:cxn ang="0">
                        <a:pos x="129" y="615"/>
                      </a:cxn>
                      <a:cxn ang="0">
                        <a:pos x="162" y="573"/>
                      </a:cxn>
                      <a:cxn ang="0">
                        <a:pos x="290" y="327"/>
                      </a:cxn>
                      <a:cxn ang="0">
                        <a:pos x="386" y="165"/>
                      </a:cxn>
                      <a:cxn ang="0">
                        <a:pos x="451" y="0"/>
                      </a:cxn>
                      <a:cxn ang="0">
                        <a:pos x="484" y="41"/>
                      </a:cxn>
                      <a:cxn ang="0">
                        <a:pos x="514" y="41"/>
                      </a:cxn>
                      <a:cxn ang="0">
                        <a:pos x="547" y="82"/>
                      </a:cxn>
                      <a:cxn ang="0">
                        <a:pos x="547" y="123"/>
                      </a:cxn>
                      <a:cxn ang="0">
                        <a:pos x="514" y="165"/>
                      </a:cxn>
                      <a:cxn ang="0">
                        <a:pos x="484" y="246"/>
                      </a:cxn>
                      <a:cxn ang="0">
                        <a:pos x="451" y="368"/>
                      </a:cxn>
                      <a:cxn ang="0">
                        <a:pos x="484" y="492"/>
                      </a:cxn>
                      <a:cxn ang="0">
                        <a:pos x="547" y="573"/>
                      </a:cxn>
                      <a:cxn ang="0">
                        <a:pos x="580" y="654"/>
                      </a:cxn>
                      <a:cxn ang="0">
                        <a:pos x="676" y="738"/>
                      </a:cxn>
                      <a:cxn ang="0">
                        <a:pos x="741" y="738"/>
                      </a:cxn>
                      <a:cxn ang="0">
                        <a:pos x="804" y="778"/>
                      </a:cxn>
                      <a:cxn ang="0">
                        <a:pos x="837" y="820"/>
                      </a:cxn>
                      <a:cxn ang="0">
                        <a:pos x="837" y="860"/>
                      </a:cxn>
                      <a:cxn ang="0">
                        <a:pos x="837" y="943"/>
                      </a:cxn>
                      <a:cxn ang="0">
                        <a:pos x="837" y="1024"/>
                      </a:cxn>
                      <a:cxn ang="0">
                        <a:pos x="804" y="1106"/>
                      </a:cxn>
                      <a:cxn ang="0">
                        <a:pos x="773" y="1146"/>
                      </a:cxn>
                      <a:cxn ang="0">
                        <a:pos x="741" y="1146"/>
                      </a:cxn>
                      <a:cxn ang="0">
                        <a:pos x="708" y="1106"/>
                      </a:cxn>
                      <a:cxn ang="0">
                        <a:pos x="644" y="1065"/>
                      </a:cxn>
                      <a:cxn ang="0">
                        <a:pos x="612" y="1024"/>
                      </a:cxn>
                      <a:cxn ang="0">
                        <a:pos x="580" y="984"/>
                      </a:cxn>
                      <a:cxn ang="0">
                        <a:pos x="547" y="984"/>
                      </a:cxn>
                      <a:cxn ang="0">
                        <a:pos x="514" y="984"/>
                      </a:cxn>
                      <a:cxn ang="0">
                        <a:pos x="484" y="1024"/>
                      </a:cxn>
                      <a:cxn ang="0">
                        <a:pos x="451" y="1024"/>
                      </a:cxn>
                      <a:cxn ang="0">
                        <a:pos x="419" y="1024"/>
                      </a:cxn>
                      <a:cxn ang="0">
                        <a:pos x="386" y="1024"/>
                      </a:cxn>
                      <a:cxn ang="0">
                        <a:pos x="323" y="984"/>
                      </a:cxn>
                      <a:cxn ang="0">
                        <a:pos x="290" y="984"/>
                      </a:cxn>
                      <a:cxn ang="0">
                        <a:pos x="226" y="984"/>
                      </a:cxn>
                      <a:cxn ang="0">
                        <a:pos x="194" y="984"/>
                      </a:cxn>
                      <a:cxn ang="0">
                        <a:pos x="162" y="1024"/>
                      </a:cxn>
                      <a:cxn ang="0">
                        <a:pos x="129" y="1024"/>
                      </a:cxn>
                      <a:cxn ang="0">
                        <a:pos x="97" y="984"/>
                      </a:cxn>
                      <a:cxn ang="0">
                        <a:pos x="66" y="984"/>
                      </a:cxn>
                      <a:cxn ang="0">
                        <a:pos x="33" y="1024"/>
                      </a:cxn>
                      <a:cxn ang="0">
                        <a:pos x="0" y="1024"/>
                      </a:cxn>
                    </a:cxnLst>
                    <a:rect l="0" t="0" r="r" b="b"/>
                    <a:pathLst>
                      <a:path w="837" h="1146">
                        <a:moveTo>
                          <a:pt x="0" y="1024"/>
                        </a:moveTo>
                        <a:lnTo>
                          <a:pt x="0" y="984"/>
                        </a:lnTo>
                        <a:lnTo>
                          <a:pt x="33" y="943"/>
                        </a:lnTo>
                        <a:lnTo>
                          <a:pt x="33" y="901"/>
                        </a:lnTo>
                        <a:lnTo>
                          <a:pt x="33" y="860"/>
                        </a:lnTo>
                        <a:lnTo>
                          <a:pt x="33" y="820"/>
                        </a:lnTo>
                        <a:lnTo>
                          <a:pt x="66" y="820"/>
                        </a:lnTo>
                        <a:lnTo>
                          <a:pt x="66" y="778"/>
                        </a:lnTo>
                        <a:lnTo>
                          <a:pt x="97" y="738"/>
                        </a:lnTo>
                        <a:lnTo>
                          <a:pt x="97" y="654"/>
                        </a:lnTo>
                        <a:lnTo>
                          <a:pt x="129" y="615"/>
                        </a:lnTo>
                        <a:lnTo>
                          <a:pt x="162" y="573"/>
                        </a:lnTo>
                        <a:lnTo>
                          <a:pt x="290" y="327"/>
                        </a:lnTo>
                        <a:lnTo>
                          <a:pt x="386" y="165"/>
                        </a:lnTo>
                        <a:lnTo>
                          <a:pt x="451" y="0"/>
                        </a:lnTo>
                        <a:lnTo>
                          <a:pt x="484" y="41"/>
                        </a:lnTo>
                        <a:lnTo>
                          <a:pt x="514" y="41"/>
                        </a:lnTo>
                        <a:lnTo>
                          <a:pt x="547" y="82"/>
                        </a:lnTo>
                        <a:lnTo>
                          <a:pt x="547" y="123"/>
                        </a:lnTo>
                        <a:lnTo>
                          <a:pt x="514" y="165"/>
                        </a:lnTo>
                        <a:lnTo>
                          <a:pt x="484" y="246"/>
                        </a:lnTo>
                        <a:lnTo>
                          <a:pt x="451" y="368"/>
                        </a:lnTo>
                        <a:lnTo>
                          <a:pt x="484" y="492"/>
                        </a:lnTo>
                        <a:lnTo>
                          <a:pt x="547" y="573"/>
                        </a:lnTo>
                        <a:lnTo>
                          <a:pt x="580" y="654"/>
                        </a:lnTo>
                        <a:lnTo>
                          <a:pt x="676" y="738"/>
                        </a:lnTo>
                        <a:lnTo>
                          <a:pt x="741" y="738"/>
                        </a:lnTo>
                        <a:lnTo>
                          <a:pt x="804" y="778"/>
                        </a:lnTo>
                        <a:lnTo>
                          <a:pt x="837" y="820"/>
                        </a:lnTo>
                        <a:lnTo>
                          <a:pt x="837" y="860"/>
                        </a:lnTo>
                        <a:lnTo>
                          <a:pt x="837" y="943"/>
                        </a:lnTo>
                        <a:lnTo>
                          <a:pt x="837" y="1024"/>
                        </a:lnTo>
                        <a:lnTo>
                          <a:pt x="804" y="1106"/>
                        </a:lnTo>
                        <a:lnTo>
                          <a:pt x="773" y="1146"/>
                        </a:lnTo>
                        <a:lnTo>
                          <a:pt x="741" y="1146"/>
                        </a:lnTo>
                        <a:lnTo>
                          <a:pt x="708" y="1106"/>
                        </a:lnTo>
                        <a:lnTo>
                          <a:pt x="644" y="1065"/>
                        </a:lnTo>
                        <a:lnTo>
                          <a:pt x="612" y="1024"/>
                        </a:lnTo>
                        <a:lnTo>
                          <a:pt x="580" y="984"/>
                        </a:lnTo>
                        <a:lnTo>
                          <a:pt x="547" y="984"/>
                        </a:lnTo>
                        <a:lnTo>
                          <a:pt x="514" y="984"/>
                        </a:lnTo>
                        <a:lnTo>
                          <a:pt x="484" y="1024"/>
                        </a:lnTo>
                        <a:lnTo>
                          <a:pt x="451" y="1024"/>
                        </a:lnTo>
                        <a:lnTo>
                          <a:pt x="419" y="1024"/>
                        </a:lnTo>
                        <a:lnTo>
                          <a:pt x="386" y="1024"/>
                        </a:lnTo>
                        <a:lnTo>
                          <a:pt x="323" y="984"/>
                        </a:lnTo>
                        <a:lnTo>
                          <a:pt x="290" y="984"/>
                        </a:lnTo>
                        <a:lnTo>
                          <a:pt x="226" y="984"/>
                        </a:lnTo>
                        <a:lnTo>
                          <a:pt x="194" y="984"/>
                        </a:lnTo>
                        <a:lnTo>
                          <a:pt x="162" y="1024"/>
                        </a:lnTo>
                        <a:lnTo>
                          <a:pt x="129" y="1024"/>
                        </a:lnTo>
                        <a:lnTo>
                          <a:pt x="97" y="984"/>
                        </a:lnTo>
                        <a:lnTo>
                          <a:pt x="66" y="984"/>
                        </a:lnTo>
                        <a:lnTo>
                          <a:pt x="33" y="1024"/>
                        </a:lnTo>
                        <a:lnTo>
                          <a:pt x="0" y="10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4" name="Freeform 318"/>
                  <p:cNvSpPr>
                    <a:spLocks/>
                  </p:cNvSpPr>
                  <p:nvPr/>
                </p:nvSpPr>
                <p:spPr bwMode="auto">
                  <a:xfrm>
                    <a:off x="2811" y="2254"/>
                    <a:ext cx="467" cy="630"/>
                  </a:xfrm>
                  <a:custGeom>
                    <a:avLst/>
                    <a:gdLst/>
                    <a:ahLst/>
                    <a:cxnLst>
                      <a:cxn ang="0">
                        <a:pos x="900" y="2334"/>
                      </a:cxn>
                      <a:cxn ang="0">
                        <a:pos x="836" y="2374"/>
                      </a:cxn>
                      <a:cxn ang="0">
                        <a:pos x="771" y="2456"/>
                      </a:cxn>
                      <a:cxn ang="0">
                        <a:pos x="675" y="2374"/>
                      </a:cxn>
                      <a:cxn ang="0">
                        <a:pos x="610" y="2250"/>
                      </a:cxn>
                      <a:cxn ang="0">
                        <a:pos x="547" y="2169"/>
                      </a:cxn>
                      <a:cxn ang="0">
                        <a:pos x="482" y="2088"/>
                      </a:cxn>
                      <a:cxn ang="0">
                        <a:pos x="418" y="2047"/>
                      </a:cxn>
                      <a:cxn ang="0">
                        <a:pos x="290" y="1923"/>
                      </a:cxn>
                      <a:cxn ang="0">
                        <a:pos x="159" y="1923"/>
                      </a:cxn>
                      <a:cxn ang="0">
                        <a:pos x="63" y="1842"/>
                      </a:cxn>
                      <a:cxn ang="0">
                        <a:pos x="63" y="1761"/>
                      </a:cxn>
                      <a:cxn ang="0">
                        <a:pos x="63" y="1678"/>
                      </a:cxn>
                      <a:cxn ang="0">
                        <a:pos x="129" y="1637"/>
                      </a:cxn>
                      <a:cxn ang="0">
                        <a:pos x="159" y="1514"/>
                      </a:cxn>
                      <a:cxn ang="0">
                        <a:pos x="192" y="1433"/>
                      </a:cxn>
                      <a:cxn ang="0">
                        <a:pos x="192" y="1269"/>
                      </a:cxn>
                      <a:cxn ang="0">
                        <a:pos x="257" y="1145"/>
                      </a:cxn>
                      <a:cxn ang="0">
                        <a:pos x="353" y="1145"/>
                      </a:cxn>
                      <a:cxn ang="0">
                        <a:pos x="418" y="1145"/>
                      </a:cxn>
                      <a:cxn ang="0">
                        <a:pos x="482" y="1023"/>
                      </a:cxn>
                      <a:cxn ang="0">
                        <a:pos x="579" y="981"/>
                      </a:cxn>
                      <a:cxn ang="0">
                        <a:pos x="643" y="900"/>
                      </a:cxn>
                      <a:cxn ang="0">
                        <a:pos x="643" y="736"/>
                      </a:cxn>
                      <a:cxn ang="0">
                        <a:pos x="643" y="489"/>
                      </a:cxn>
                      <a:cxn ang="0">
                        <a:pos x="675" y="327"/>
                      </a:cxn>
                      <a:cxn ang="0">
                        <a:pos x="739" y="245"/>
                      </a:cxn>
                      <a:cxn ang="0">
                        <a:pos x="868" y="203"/>
                      </a:cxn>
                      <a:cxn ang="0">
                        <a:pos x="932" y="122"/>
                      </a:cxn>
                      <a:cxn ang="0">
                        <a:pos x="1028" y="41"/>
                      </a:cxn>
                      <a:cxn ang="0">
                        <a:pos x="1158" y="0"/>
                      </a:cxn>
                      <a:cxn ang="0">
                        <a:pos x="1189" y="41"/>
                      </a:cxn>
                      <a:cxn ang="0">
                        <a:pos x="1189" y="163"/>
                      </a:cxn>
                      <a:cxn ang="0">
                        <a:pos x="1189" y="286"/>
                      </a:cxn>
                      <a:cxn ang="0">
                        <a:pos x="1222" y="489"/>
                      </a:cxn>
                      <a:cxn ang="0">
                        <a:pos x="1286" y="736"/>
                      </a:cxn>
                      <a:cxn ang="0">
                        <a:pos x="1318" y="941"/>
                      </a:cxn>
                      <a:cxn ang="0">
                        <a:pos x="1189" y="1145"/>
                      </a:cxn>
                      <a:cxn ang="0">
                        <a:pos x="1061" y="1309"/>
                      </a:cxn>
                      <a:cxn ang="0">
                        <a:pos x="1061" y="1556"/>
                      </a:cxn>
                      <a:cxn ang="0">
                        <a:pos x="1094" y="1678"/>
                      </a:cxn>
                      <a:cxn ang="0">
                        <a:pos x="1094" y="1719"/>
                      </a:cxn>
                      <a:cxn ang="0">
                        <a:pos x="1028" y="1801"/>
                      </a:cxn>
                      <a:cxn ang="0">
                        <a:pos x="997" y="1923"/>
                      </a:cxn>
                      <a:cxn ang="0">
                        <a:pos x="997" y="2088"/>
                      </a:cxn>
                      <a:cxn ang="0">
                        <a:pos x="997" y="2211"/>
                      </a:cxn>
                      <a:cxn ang="0">
                        <a:pos x="964" y="2292"/>
                      </a:cxn>
                    </a:cxnLst>
                    <a:rect l="0" t="0" r="r" b="b"/>
                    <a:pathLst>
                      <a:path w="1318" h="2456">
                        <a:moveTo>
                          <a:pt x="964" y="2292"/>
                        </a:moveTo>
                        <a:lnTo>
                          <a:pt x="932" y="2292"/>
                        </a:lnTo>
                        <a:lnTo>
                          <a:pt x="900" y="2334"/>
                        </a:lnTo>
                        <a:lnTo>
                          <a:pt x="868" y="2334"/>
                        </a:lnTo>
                        <a:lnTo>
                          <a:pt x="868" y="2374"/>
                        </a:lnTo>
                        <a:lnTo>
                          <a:pt x="836" y="2374"/>
                        </a:lnTo>
                        <a:lnTo>
                          <a:pt x="836" y="2415"/>
                        </a:lnTo>
                        <a:lnTo>
                          <a:pt x="804" y="2415"/>
                        </a:lnTo>
                        <a:lnTo>
                          <a:pt x="771" y="2456"/>
                        </a:lnTo>
                        <a:lnTo>
                          <a:pt x="739" y="2415"/>
                        </a:lnTo>
                        <a:lnTo>
                          <a:pt x="707" y="2415"/>
                        </a:lnTo>
                        <a:lnTo>
                          <a:pt x="675" y="2374"/>
                        </a:lnTo>
                        <a:lnTo>
                          <a:pt x="643" y="2292"/>
                        </a:lnTo>
                        <a:lnTo>
                          <a:pt x="610" y="2292"/>
                        </a:lnTo>
                        <a:lnTo>
                          <a:pt x="610" y="2250"/>
                        </a:lnTo>
                        <a:lnTo>
                          <a:pt x="579" y="2250"/>
                        </a:lnTo>
                        <a:lnTo>
                          <a:pt x="547" y="2250"/>
                        </a:lnTo>
                        <a:lnTo>
                          <a:pt x="547" y="2169"/>
                        </a:lnTo>
                        <a:lnTo>
                          <a:pt x="514" y="2129"/>
                        </a:lnTo>
                        <a:lnTo>
                          <a:pt x="482" y="2129"/>
                        </a:lnTo>
                        <a:lnTo>
                          <a:pt x="482" y="2088"/>
                        </a:lnTo>
                        <a:lnTo>
                          <a:pt x="449" y="2088"/>
                        </a:lnTo>
                        <a:lnTo>
                          <a:pt x="449" y="2047"/>
                        </a:lnTo>
                        <a:lnTo>
                          <a:pt x="418" y="2047"/>
                        </a:lnTo>
                        <a:lnTo>
                          <a:pt x="386" y="2006"/>
                        </a:lnTo>
                        <a:lnTo>
                          <a:pt x="320" y="1964"/>
                        </a:lnTo>
                        <a:lnTo>
                          <a:pt x="290" y="1923"/>
                        </a:lnTo>
                        <a:lnTo>
                          <a:pt x="257" y="1923"/>
                        </a:lnTo>
                        <a:lnTo>
                          <a:pt x="225" y="1923"/>
                        </a:lnTo>
                        <a:lnTo>
                          <a:pt x="159" y="1923"/>
                        </a:lnTo>
                        <a:lnTo>
                          <a:pt x="96" y="1923"/>
                        </a:lnTo>
                        <a:lnTo>
                          <a:pt x="96" y="1883"/>
                        </a:lnTo>
                        <a:lnTo>
                          <a:pt x="63" y="1842"/>
                        </a:lnTo>
                        <a:lnTo>
                          <a:pt x="96" y="1842"/>
                        </a:lnTo>
                        <a:lnTo>
                          <a:pt x="63" y="1801"/>
                        </a:lnTo>
                        <a:lnTo>
                          <a:pt x="63" y="1761"/>
                        </a:lnTo>
                        <a:lnTo>
                          <a:pt x="0" y="1761"/>
                        </a:lnTo>
                        <a:lnTo>
                          <a:pt x="31" y="1719"/>
                        </a:lnTo>
                        <a:lnTo>
                          <a:pt x="63" y="1678"/>
                        </a:lnTo>
                        <a:lnTo>
                          <a:pt x="96" y="1678"/>
                        </a:lnTo>
                        <a:lnTo>
                          <a:pt x="96" y="1637"/>
                        </a:lnTo>
                        <a:lnTo>
                          <a:pt x="129" y="1637"/>
                        </a:lnTo>
                        <a:lnTo>
                          <a:pt x="129" y="1596"/>
                        </a:lnTo>
                        <a:lnTo>
                          <a:pt x="129" y="1556"/>
                        </a:lnTo>
                        <a:lnTo>
                          <a:pt x="159" y="1514"/>
                        </a:lnTo>
                        <a:lnTo>
                          <a:pt x="159" y="1472"/>
                        </a:lnTo>
                        <a:lnTo>
                          <a:pt x="192" y="1472"/>
                        </a:lnTo>
                        <a:lnTo>
                          <a:pt x="192" y="1433"/>
                        </a:lnTo>
                        <a:lnTo>
                          <a:pt x="159" y="1391"/>
                        </a:lnTo>
                        <a:lnTo>
                          <a:pt x="192" y="1309"/>
                        </a:lnTo>
                        <a:lnTo>
                          <a:pt x="192" y="1269"/>
                        </a:lnTo>
                        <a:lnTo>
                          <a:pt x="225" y="1228"/>
                        </a:lnTo>
                        <a:lnTo>
                          <a:pt x="225" y="1186"/>
                        </a:lnTo>
                        <a:lnTo>
                          <a:pt x="257" y="1145"/>
                        </a:lnTo>
                        <a:lnTo>
                          <a:pt x="290" y="1145"/>
                        </a:lnTo>
                        <a:lnTo>
                          <a:pt x="320" y="1145"/>
                        </a:lnTo>
                        <a:lnTo>
                          <a:pt x="353" y="1145"/>
                        </a:lnTo>
                        <a:lnTo>
                          <a:pt x="386" y="1186"/>
                        </a:lnTo>
                        <a:lnTo>
                          <a:pt x="418" y="1186"/>
                        </a:lnTo>
                        <a:lnTo>
                          <a:pt x="418" y="1145"/>
                        </a:lnTo>
                        <a:lnTo>
                          <a:pt x="418" y="1064"/>
                        </a:lnTo>
                        <a:lnTo>
                          <a:pt x="449" y="1023"/>
                        </a:lnTo>
                        <a:lnTo>
                          <a:pt x="482" y="1023"/>
                        </a:lnTo>
                        <a:lnTo>
                          <a:pt x="514" y="1023"/>
                        </a:lnTo>
                        <a:lnTo>
                          <a:pt x="547" y="981"/>
                        </a:lnTo>
                        <a:lnTo>
                          <a:pt x="579" y="981"/>
                        </a:lnTo>
                        <a:lnTo>
                          <a:pt x="610" y="941"/>
                        </a:lnTo>
                        <a:lnTo>
                          <a:pt x="643" y="941"/>
                        </a:lnTo>
                        <a:lnTo>
                          <a:pt x="643" y="900"/>
                        </a:lnTo>
                        <a:lnTo>
                          <a:pt x="643" y="817"/>
                        </a:lnTo>
                        <a:lnTo>
                          <a:pt x="643" y="778"/>
                        </a:lnTo>
                        <a:lnTo>
                          <a:pt x="643" y="736"/>
                        </a:lnTo>
                        <a:lnTo>
                          <a:pt x="610" y="695"/>
                        </a:lnTo>
                        <a:lnTo>
                          <a:pt x="643" y="573"/>
                        </a:lnTo>
                        <a:lnTo>
                          <a:pt x="643" y="489"/>
                        </a:lnTo>
                        <a:lnTo>
                          <a:pt x="643" y="450"/>
                        </a:lnTo>
                        <a:lnTo>
                          <a:pt x="675" y="368"/>
                        </a:lnTo>
                        <a:lnTo>
                          <a:pt x="675" y="327"/>
                        </a:lnTo>
                        <a:lnTo>
                          <a:pt x="707" y="327"/>
                        </a:lnTo>
                        <a:lnTo>
                          <a:pt x="707" y="286"/>
                        </a:lnTo>
                        <a:lnTo>
                          <a:pt x="739" y="245"/>
                        </a:lnTo>
                        <a:lnTo>
                          <a:pt x="771" y="245"/>
                        </a:lnTo>
                        <a:lnTo>
                          <a:pt x="804" y="245"/>
                        </a:lnTo>
                        <a:lnTo>
                          <a:pt x="868" y="203"/>
                        </a:lnTo>
                        <a:lnTo>
                          <a:pt x="868" y="163"/>
                        </a:lnTo>
                        <a:lnTo>
                          <a:pt x="932" y="163"/>
                        </a:lnTo>
                        <a:lnTo>
                          <a:pt x="932" y="122"/>
                        </a:lnTo>
                        <a:lnTo>
                          <a:pt x="964" y="122"/>
                        </a:lnTo>
                        <a:lnTo>
                          <a:pt x="997" y="81"/>
                        </a:lnTo>
                        <a:lnTo>
                          <a:pt x="1028" y="41"/>
                        </a:lnTo>
                        <a:lnTo>
                          <a:pt x="1094" y="41"/>
                        </a:lnTo>
                        <a:lnTo>
                          <a:pt x="1125" y="41"/>
                        </a:lnTo>
                        <a:lnTo>
                          <a:pt x="1158" y="0"/>
                        </a:lnTo>
                        <a:lnTo>
                          <a:pt x="1189" y="0"/>
                        </a:lnTo>
                        <a:lnTo>
                          <a:pt x="1222" y="0"/>
                        </a:lnTo>
                        <a:lnTo>
                          <a:pt x="1189" y="41"/>
                        </a:lnTo>
                        <a:lnTo>
                          <a:pt x="1189" y="81"/>
                        </a:lnTo>
                        <a:lnTo>
                          <a:pt x="1189" y="122"/>
                        </a:lnTo>
                        <a:lnTo>
                          <a:pt x="1189" y="163"/>
                        </a:lnTo>
                        <a:lnTo>
                          <a:pt x="1189" y="203"/>
                        </a:lnTo>
                        <a:lnTo>
                          <a:pt x="1189" y="245"/>
                        </a:lnTo>
                        <a:lnTo>
                          <a:pt x="1189" y="286"/>
                        </a:lnTo>
                        <a:lnTo>
                          <a:pt x="1189" y="408"/>
                        </a:lnTo>
                        <a:lnTo>
                          <a:pt x="1222" y="450"/>
                        </a:lnTo>
                        <a:lnTo>
                          <a:pt x="1222" y="489"/>
                        </a:lnTo>
                        <a:lnTo>
                          <a:pt x="1254" y="531"/>
                        </a:lnTo>
                        <a:lnTo>
                          <a:pt x="1286" y="655"/>
                        </a:lnTo>
                        <a:lnTo>
                          <a:pt x="1286" y="736"/>
                        </a:lnTo>
                        <a:lnTo>
                          <a:pt x="1286" y="778"/>
                        </a:lnTo>
                        <a:lnTo>
                          <a:pt x="1286" y="859"/>
                        </a:lnTo>
                        <a:lnTo>
                          <a:pt x="1318" y="941"/>
                        </a:lnTo>
                        <a:lnTo>
                          <a:pt x="1286" y="1064"/>
                        </a:lnTo>
                        <a:lnTo>
                          <a:pt x="1254" y="1105"/>
                        </a:lnTo>
                        <a:lnTo>
                          <a:pt x="1189" y="1145"/>
                        </a:lnTo>
                        <a:lnTo>
                          <a:pt x="1158" y="1186"/>
                        </a:lnTo>
                        <a:lnTo>
                          <a:pt x="1094" y="1228"/>
                        </a:lnTo>
                        <a:lnTo>
                          <a:pt x="1061" y="1309"/>
                        </a:lnTo>
                        <a:lnTo>
                          <a:pt x="1028" y="1391"/>
                        </a:lnTo>
                        <a:lnTo>
                          <a:pt x="1061" y="1514"/>
                        </a:lnTo>
                        <a:lnTo>
                          <a:pt x="1061" y="1556"/>
                        </a:lnTo>
                        <a:lnTo>
                          <a:pt x="1094" y="1596"/>
                        </a:lnTo>
                        <a:lnTo>
                          <a:pt x="1094" y="1637"/>
                        </a:lnTo>
                        <a:lnTo>
                          <a:pt x="1094" y="1678"/>
                        </a:lnTo>
                        <a:lnTo>
                          <a:pt x="1094" y="1719"/>
                        </a:lnTo>
                        <a:lnTo>
                          <a:pt x="1125" y="1719"/>
                        </a:lnTo>
                        <a:lnTo>
                          <a:pt x="1094" y="1719"/>
                        </a:lnTo>
                        <a:lnTo>
                          <a:pt x="1094" y="1761"/>
                        </a:lnTo>
                        <a:lnTo>
                          <a:pt x="1061" y="1761"/>
                        </a:lnTo>
                        <a:lnTo>
                          <a:pt x="1028" y="1801"/>
                        </a:lnTo>
                        <a:lnTo>
                          <a:pt x="997" y="1842"/>
                        </a:lnTo>
                        <a:lnTo>
                          <a:pt x="964" y="1883"/>
                        </a:lnTo>
                        <a:lnTo>
                          <a:pt x="997" y="1923"/>
                        </a:lnTo>
                        <a:lnTo>
                          <a:pt x="997" y="2006"/>
                        </a:lnTo>
                        <a:lnTo>
                          <a:pt x="997" y="2047"/>
                        </a:lnTo>
                        <a:lnTo>
                          <a:pt x="997" y="2088"/>
                        </a:lnTo>
                        <a:lnTo>
                          <a:pt x="1028" y="2129"/>
                        </a:lnTo>
                        <a:lnTo>
                          <a:pt x="1028" y="2169"/>
                        </a:lnTo>
                        <a:lnTo>
                          <a:pt x="997" y="2211"/>
                        </a:lnTo>
                        <a:lnTo>
                          <a:pt x="997" y="2250"/>
                        </a:lnTo>
                        <a:lnTo>
                          <a:pt x="964" y="2250"/>
                        </a:lnTo>
                        <a:lnTo>
                          <a:pt x="964" y="229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5" name="Freeform 319"/>
                  <p:cNvSpPr>
                    <a:spLocks/>
                  </p:cNvSpPr>
                  <p:nvPr/>
                </p:nvSpPr>
                <p:spPr bwMode="auto">
                  <a:xfrm>
                    <a:off x="3416" y="2337"/>
                    <a:ext cx="285" cy="336"/>
                  </a:xfrm>
                  <a:custGeom>
                    <a:avLst/>
                    <a:gdLst/>
                    <a:ahLst/>
                    <a:cxnLst>
                      <a:cxn ang="0">
                        <a:pos x="0" y="1106"/>
                      </a:cxn>
                      <a:cxn ang="0">
                        <a:pos x="0" y="1025"/>
                      </a:cxn>
                      <a:cxn ang="0">
                        <a:pos x="0" y="941"/>
                      </a:cxn>
                      <a:cxn ang="0">
                        <a:pos x="0" y="860"/>
                      </a:cxn>
                      <a:cxn ang="0">
                        <a:pos x="0" y="778"/>
                      </a:cxn>
                      <a:cxn ang="0">
                        <a:pos x="33" y="697"/>
                      </a:cxn>
                      <a:cxn ang="0">
                        <a:pos x="33" y="574"/>
                      </a:cxn>
                      <a:cxn ang="0">
                        <a:pos x="129" y="205"/>
                      </a:cxn>
                      <a:cxn ang="0">
                        <a:pos x="162" y="123"/>
                      </a:cxn>
                      <a:cxn ang="0">
                        <a:pos x="192" y="82"/>
                      </a:cxn>
                      <a:cxn ang="0">
                        <a:pos x="257" y="82"/>
                      </a:cxn>
                      <a:cxn ang="0">
                        <a:pos x="290" y="42"/>
                      </a:cxn>
                      <a:cxn ang="0">
                        <a:pos x="323" y="0"/>
                      </a:cxn>
                      <a:cxn ang="0">
                        <a:pos x="386" y="0"/>
                      </a:cxn>
                      <a:cxn ang="0">
                        <a:pos x="451" y="0"/>
                      </a:cxn>
                      <a:cxn ang="0">
                        <a:pos x="515" y="42"/>
                      </a:cxn>
                      <a:cxn ang="0">
                        <a:pos x="580" y="123"/>
                      </a:cxn>
                      <a:cxn ang="0">
                        <a:pos x="643" y="205"/>
                      </a:cxn>
                      <a:cxn ang="0">
                        <a:pos x="708" y="247"/>
                      </a:cxn>
                      <a:cxn ang="0">
                        <a:pos x="740" y="328"/>
                      </a:cxn>
                      <a:cxn ang="0">
                        <a:pos x="772" y="409"/>
                      </a:cxn>
                      <a:cxn ang="0">
                        <a:pos x="772" y="491"/>
                      </a:cxn>
                      <a:cxn ang="0">
                        <a:pos x="740" y="655"/>
                      </a:cxn>
                      <a:cxn ang="0">
                        <a:pos x="515" y="1064"/>
                      </a:cxn>
                      <a:cxn ang="0">
                        <a:pos x="451" y="1146"/>
                      </a:cxn>
                      <a:cxn ang="0">
                        <a:pos x="419" y="1269"/>
                      </a:cxn>
                      <a:cxn ang="0">
                        <a:pos x="386" y="1311"/>
                      </a:cxn>
                      <a:cxn ang="0">
                        <a:pos x="353" y="1269"/>
                      </a:cxn>
                      <a:cxn ang="0">
                        <a:pos x="290" y="1228"/>
                      </a:cxn>
                      <a:cxn ang="0">
                        <a:pos x="225" y="1228"/>
                      </a:cxn>
                      <a:cxn ang="0">
                        <a:pos x="192" y="1188"/>
                      </a:cxn>
                      <a:cxn ang="0">
                        <a:pos x="162" y="1146"/>
                      </a:cxn>
                      <a:cxn ang="0">
                        <a:pos x="96" y="1106"/>
                      </a:cxn>
                      <a:cxn ang="0">
                        <a:pos x="33" y="1106"/>
                      </a:cxn>
                    </a:cxnLst>
                    <a:rect l="0" t="0" r="r" b="b"/>
                    <a:pathLst>
                      <a:path w="804" h="1311">
                        <a:moveTo>
                          <a:pt x="33" y="1106"/>
                        </a:moveTo>
                        <a:lnTo>
                          <a:pt x="0" y="1106"/>
                        </a:lnTo>
                        <a:lnTo>
                          <a:pt x="0" y="1064"/>
                        </a:lnTo>
                        <a:lnTo>
                          <a:pt x="0" y="1025"/>
                        </a:lnTo>
                        <a:lnTo>
                          <a:pt x="0" y="983"/>
                        </a:lnTo>
                        <a:lnTo>
                          <a:pt x="0" y="941"/>
                        </a:lnTo>
                        <a:lnTo>
                          <a:pt x="0" y="902"/>
                        </a:lnTo>
                        <a:lnTo>
                          <a:pt x="0" y="860"/>
                        </a:lnTo>
                        <a:lnTo>
                          <a:pt x="0" y="819"/>
                        </a:lnTo>
                        <a:lnTo>
                          <a:pt x="0" y="778"/>
                        </a:lnTo>
                        <a:lnTo>
                          <a:pt x="0" y="736"/>
                        </a:lnTo>
                        <a:lnTo>
                          <a:pt x="33" y="697"/>
                        </a:lnTo>
                        <a:lnTo>
                          <a:pt x="33" y="655"/>
                        </a:lnTo>
                        <a:lnTo>
                          <a:pt x="33" y="574"/>
                        </a:lnTo>
                        <a:lnTo>
                          <a:pt x="96" y="369"/>
                        </a:lnTo>
                        <a:lnTo>
                          <a:pt x="129" y="205"/>
                        </a:lnTo>
                        <a:lnTo>
                          <a:pt x="129" y="163"/>
                        </a:lnTo>
                        <a:lnTo>
                          <a:pt x="162" y="123"/>
                        </a:lnTo>
                        <a:lnTo>
                          <a:pt x="192" y="123"/>
                        </a:lnTo>
                        <a:lnTo>
                          <a:pt x="192" y="82"/>
                        </a:lnTo>
                        <a:lnTo>
                          <a:pt x="225" y="82"/>
                        </a:lnTo>
                        <a:lnTo>
                          <a:pt x="257" y="82"/>
                        </a:lnTo>
                        <a:lnTo>
                          <a:pt x="257" y="42"/>
                        </a:lnTo>
                        <a:lnTo>
                          <a:pt x="290" y="42"/>
                        </a:lnTo>
                        <a:lnTo>
                          <a:pt x="323" y="42"/>
                        </a:lnTo>
                        <a:lnTo>
                          <a:pt x="323" y="0"/>
                        </a:lnTo>
                        <a:lnTo>
                          <a:pt x="353" y="0"/>
                        </a:lnTo>
                        <a:lnTo>
                          <a:pt x="386" y="0"/>
                        </a:lnTo>
                        <a:lnTo>
                          <a:pt x="419" y="0"/>
                        </a:lnTo>
                        <a:lnTo>
                          <a:pt x="451" y="0"/>
                        </a:lnTo>
                        <a:lnTo>
                          <a:pt x="482" y="42"/>
                        </a:lnTo>
                        <a:lnTo>
                          <a:pt x="515" y="42"/>
                        </a:lnTo>
                        <a:lnTo>
                          <a:pt x="547" y="82"/>
                        </a:lnTo>
                        <a:lnTo>
                          <a:pt x="580" y="123"/>
                        </a:lnTo>
                        <a:lnTo>
                          <a:pt x="611" y="163"/>
                        </a:lnTo>
                        <a:lnTo>
                          <a:pt x="643" y="205"/>
                        </a:lnTo>
                        <a:lnTo>
                          <a:pt x="676" y="205"/>
                        </a:lnTo>
                        <a:lnTo>
                          <a:pt x="708" y="247"/>
                        </a:lnTo>
                        <a:lnTo>
                          <a:pt x="708" y="286"/>
                        </a:lnTo>
                        <a:lnTo>
                          <a:pt x="740" y="328"/>
                        </a:lnTo>
                        <a:lnTo>
                          <a:pt x="772" y="369"/>
                        </a:lnTo>
                        <a:lnTo>
                          <a:pt x="772" y="409"/>
                        </a:lnTo>
                        <a:lnTo>
                          <a:pt x="772" y="450"/>
                        </a:lnTo>
                        <a:lnTo>
                          <a:pt x="772" y="491"/>
                        </a:lnTo>
                        <a:lnTo>
                          <a:pt x="804" y="491"/>
                        </a:lnTo>
                        <a:lnTo>
                          <a:pt x="740" y="655"/>
                        </a:lnTo>
                        <a:lnTo>
                          <a:pt x="643" y="819"/>
                        </a:lnTo>
                        <a:lnTo>
                          <a:pt x="515" y="1064"/>
                        </a:lnTo>
                        <a:lnTo>
                          <a:pt x="482" y="1106"/>
                        </a:lnTo>
                        <a:lnTo>
                          <a:pt x="451" y="1146"/>
                        </a:lnTo>
                        <a:lnTo>
                          <a:pt x="451" y="1228"/>
                        </a:lnTo>
                        <a:lnTo>
                          <a:pt x="419" y="1269"/>
                        </a:lnTo>
                        <a:lnTo>
                          <a:pt x="419" y="1311"/>
                        </a:lnTo>
                        <a:lnTo>
                          <a:pt x="386" y="1311"/>
                        </a:lnTo>
                        <a:lnTo>
                          <a:pt x="353" y="1311"/>
                        </a:lnTo>
                        <a:lnTo>
                          <a:pt x="353" y="1269"/>
                        </a:lnTo>
                        <a:lnTo>
                          <a:pt x="323" y="1269"/>
                        </a:lnTo>
                        <a:lnTo>
                          <a:pt x="290" y="1228"/>
                        </a:lnTo>
                        <a:lnTo>
                          <a:pt x="257" y="1228"/>
                        </a:lnTo>
                        <a:lnTo>
                          <a:pt x="225" y="1228"/>
                        </a:lnTo>
                        <a:lnTo>
                          <a:pt x="225" y="1188"/>
                        </a:lnTo>
                        <a:lnTo>
                          <a:pt x="192" y="1188"/>
                        </a:lnTo>
                        <a:lnTo>
                          <a:pt x="162" y="1188"/>
                        </a:lnTo>
                        <a:lnTo>
                          <a:pt x="162" y="1146"/>
                        </a:lnTo>
                        <a:lnTo>
                          <a:pt x="129" y="1146"/>
                        </a:lnTo>
                        <a:lnTo>
                          <a:pt x="96" y="1106"/>
                        </a:lnTo>
                        <a:lnTo>
                          <a:pt x="64" y="1106"/>
                        </a:lnTo>
                        <a:lnTo>
                          <a:pt x="33" y="110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6" name="Freeform 320"/>
                  <p:cNvSpPr>
                    <a:spLocks/>
                  </p:cNvSpPr>
                  <p:nvPr/>
                </p:nvSpPr>
                <p:spPr bwMode="auto">
                  <a:xfrm>
                    <a:off x="2801" y="2253"/>
                    <a:ext cx="261" cy="305"/>
                  </a:xfrm>
                  <a:custGeom>
                    <a:avLst/>
                    <a:gdLst/>
                    <a:ahLst/>
                    <a:cxnLst>
                      <a:cxn ang="0">
                        <a:pos x="257" y="1147"/>
                      </a:cxn>
                      <a:cxn ang="0">
                        <a:pos x="192" y="1106"/>
                      </a:cxn>
                      <a:cxn ang="0">
                        <a:pos x="160" y="1065"/>
                      </a:cxn>
                      <a:cxn ang="0">
                        <a:pos x="95" y="1065"/>
                      </a:cxn>
                      <a:cxn ang="0">
                        <a:pos x="64" y="1025"/>
                      </a:cxn>
                      <a:cxn ang="0">
                        <a:pos x="0" y="983"/>
                      </a:cxn>
                      <a:cxn ang="0">
                        <a:pos x="64" y="942"/>
                      </a:cxn>
                      <a:cxn ang="0">
                        <a:pos x="192" y="574"/>
                      </a:cxn>
                      <a:cxn ang="0">
                        <a:pos x="160" y="246"/>
                      </a:cxn>
                      <a:cxn ang="0">
                        <a:pos x="224" y="205"/>
                      </a:cxn>
                      <a:cxn ang="0">
                        <a:pos x="257" y="164"/>
                      </a:cxn>
                      <a:cxn ang="0">
                        <a:pos x="289" y="123"/>
                      </a:cxn>
                      <a:cxn ang="0">
                        <a:pos x="321" y="82"/>
                      </a:cxn>
                      <a:cxn ang="0">
                        <a:pos x="385" y="82"/>
                      </a:cxn>
                      <a:cxn ang="0">
                        <a:pos x="418" y="42"/>
                      </a:cxn>
                      <a:cxn ang="0">
                        <a:pos x="481" y="0"/>
                      </a:cxn>
                      <a:cxn ang="0">
                        <a:pos x="481" y="82"/>
                      </a:cxn>
                      <a:cxn ang="0">
                        <a:pos x="514" y="123"/>
                      </a:cxn>
                      <a:cxn ang="0">
                        <a:pos x="546" y="123"/>
                      </a:cxn>
                      <a:cxn ang="0">
                        <a:pos x="610" y="164"/>
                      </a:cxn>
                      <a:cxn ang="0">
                        <a:pos x="642" y="205"/>
                      </a:cxn>
                      <a:cxn ang="0">
                        <a:pos x="675" y="246"/>
                      </a:cxn>
                      <a:cxn ang="0">
                        <a:pos x="738" y="286"/>
                      </a:cxn>
                      <a:cxn ang="0">
                        <a:pos x="707" y="328"/>
                      </a:cxn>
                      <a:cxn ang="0">
                        <a:pos x="675" y="451"/>
                      </a:cxn>
                      <a:cxn ang="0">
                        <a:pos x="675" y="574"/>
                      </a:cxn>
                      <a:cxn ang="0">
                        <a:pos x="675" y="737"/>
                      </a:cxn>
                      <a:cxn ang="0">
                        <a:pos x="675" y="819"/>
                      </a:cxn>
                      <a:cxn ang="0">
                        <a:pos x="675" y="942"/>
                      </a:cxn>
                      <a:cxn ang="0">
                        <a:pos x="610" y="983"/>
                      </a:cxn>
                      <a:cxn ang="0">
                        <a:pos x="546" y="1025"/>
                      </a:cxn>
                      <a:cxn ang="0">
                        <a:pos x="481" y="1025"/>
                      </a:cxn>
                      <a:cxn ang="0">
                        <a:pos x="449" y="1147"/>
                      </a:cxn>
                      <a:cxn ang="0">
                        <a:pos x="418" y="1187"/>
                      </a:cxn>
                      <a:cxn ang="0">
                        <a:pos x="352" y="1147"/>
                      </a:cxn>
                      <a:cxn ang="0">
                        <a:pos x="289" y="1147"/>
                      </a:cxn>
                    </a:cxnLst>
                    <a:rect l="0" t="0" r="r" b="b"/>
                    <a:pathLst>
                      <a:path w="738" h="1187">
                        <a:moveTo>
                          <a:pt x="289" y="1147"/>
                        </a:moveTo>
                        <a:lnTo>
                          <a:pt x="257" y="1147"/>
                        </a:lnTo>
                        <a:lnTo>
                          <a:pt x="224" y="1106"/>
                        </a:lnTo>
                        <a:lnTo>
                          <a:pt x="192" y="1106"/>
                        </a:lnTo>
                        <a:lnTo>
                          <a:pt x="160" y="1106"/>
                        </a:lnTo>
                        <a:lnTo>
                          <a:pt x="160" y="1065"/>
                        </a:lnTo>
                        <a:lnTo>
                          <a:pt x="128" y="1065"/>
                        </a:lnTo>
                        <a:lnTo>
                          <a:pt x="95" y="1065"/>
                        </a:lnTo>
                        <a:lnTo>
                          <a:pt x="95" y="1025"/>
                        </a:lnTo>
                        <a:lnTo>
                          <a:pt x="64" y="1025"/>
                        </a:lnTo>
                        <a:lnTo>
                          <a:pt x="31" y="983"/>
                        </a:lnTo>
                        <a:lnTo>
                          <a:pt x="0" y="983"/>
                        </a:lnTo>
                        <a:lnTo>
                          <a:pt x="31" y="942"/>
                        </a:lnTo>
                        <a:lnTo>
                          <a:pt x="64" y="942"/>
                        </a:lnTo>
                        <a:lnTo>
                          <a:pt x="128" y="860"/>
                        </a:lnTo>
                        <a:lnTo>
                          <a:pt x="192" y="574"/>
                        </a:lnTo>
                        <a:lnTo>
                          <a:pt x="192" y="409"/>
                        </a:lnTo>
                        <a:lnTo>
                          <a:pt x="160" y="246"/>
                        </a:lnTo>
                        <a:lnTo>
                          <a:pt x="192" y="205"/>
                        </a:lnTo>
                        <a:lnTo>
                          <a:pt x="224" y="205"/>
                        </a:lnTo>
                        <a:lnTo>
                          <a:pt x="224" y="164"/>
                        </a:lnTo>
                        <a:lnTo>
                          <a:pt x="257" y="164"/>
                        </a:lnTo>
                        <a:lnTo>
                          <a:pt x="257" y="123"/>
                        </a:lnTo>
                        <a:lnTo>
                          <a:pt x="289" y="123"/>
                        </a:lnTo>
                        <a:lnTo>
                          <a:pt x="321" y="123"/>
                        </a:lnTo>
                        <a:lnTo>
                          <a:pt x="321" y="82"/>
                        </a:lnTo>
                        <a:lnTo>
                          <a:pt x="352" y="82"/>
                        </a:lnTo>
                        <a:lnTo>
                          <a:pt x="385" y="82"/>
                        </a:lnTo>
                        <a:lnTo>
                          <a:pt x="385" y="42"/>
                        </a:lnTo>
                        <a:lnTo>
                          <a:pt x="418" y="42"/>
                        </a:lnTo>
                        <a:lnTo>
                          <a:pt x="449" y="0"/>
                        </a:lnTo>
                        <a:lnTo>
                          <a:pt x="481" y="0"/>
                        </a:lnTo>
                        <a:lnTo>
                          <a:pt x="481" y="42"/>
                        </a:lnTo>
                        <a:lnTo>
                          <a:pt x="481" y="82"/>
                        </a:lnTo>
                        <a:lnTo>
                          <a:pt x="481" y="123"/>
                        </a:lnTo>
                        <a:lnTo>
                          <a:pt x="514" y="123"/>
                        </a:lnTo>
                        <a:lnTo>
                          <a:pt x="514" y="82"/>
                        </a:lnTo>
                        <a:lnTo>
                          <a:pt x="546" y="123"/>
                        </a:lnTo>
                        <a:lnTo>
                          <a:pt x="579" y="164"/>
                        </a:lnTo>
                        <a:lnTo>
                          <a:pt x="610" y="164"/>
                        </a:lnTo>
                        <a:lnTo>
                          <a:pt x="610" y="205"/>
                        </a:lnTo>
                        <a:lnTo>
                          <a:pt x="642" y="205"/>
                        </a:lnTo>
                        <a:lnTo>
                          <a:pt x="642" y="246"/>
                        </a:lnTo>
                        <a:lnTo>
                          <a:pt x="675" y="246"/>
                        </a:lnTo>
                        <a:lnTo>
                          <a:pt x="707" y="246"/>
                        </a:lnTo>
                        <a:lnTo>
                          <a:pt x="738" y="286"/>
                        </a:lnTo>
                        <a:lnTo>
                          <a:pt x="738" y="328"/>
                        </a:lnTo>
                        <a:lnTo>
                          <a:pt x="707" y="328"/>
                        </a:lnTo>
                        <a:lnTo>
                          <a:pt x="707" y="370"/>
                        </a:lnTo>
                        <a:lnTo>
                          <a:pt x="675" y="451"/>
                        </a:lnTo>
                        <a:lnTo>
                          <a:pt x="675" y="491"/>
                        </a:lnTo>
                        <a:lnTo>
                          <a:pt x="675" y="574"/>
                        </a:lnTo>
                        <a:lnTo>
                          <a:pt x="642" y="697"/>
                        </a:lnTo>
                        <a:lnTo>
                          <a:pt x="675" y="737"/>
                        </a:lnTo>
                        <a:lnTo>
                          <a:pt x="675" y="779"/>
                        </a:lnTo>
                        <a:lnTo>
                          <a:pt x="675" y="819"/>
                        </a:lnTo>
                        <a:lnTo>
                          <a:pt x="675" y="901"/>
                        </a:lnTo>
                        <a:lnTo>
                          <a:pt x="675" y="942"/>
                        </a:lnTo>
                        <a:lnTo>
                          <a:pt x="642" y="942"/>
                        </a:lnTo>
                        <a:lnTo>
                          <a:pt x="610" y="983"/>
                        </a:lnTo>
                        <a:lnTo>
                          <a:pt x="579" y="983"/>
                        </a:lnTo>
                        <a:lnTo>
                          <a:pt x="546" y="1025"/>
                        </a:lnTo>
                        <a:lnTo>
                          <a:pt x="514" y="1025"/>
                        </a:lnTo>
                        <a:lnTo>
                          <a:pt x="481" y="1025"/>
                        </a:lnTo>
                        <a:lnTo>
                          <a:pt x="449" y="1065"/>
                        </a:lnTo>
                        <a:lnTo>
                          <a:pt x="449" y="1147"/>
                        </a:lnTo>
                        <a:lnTo>
                          <a:pt x="449" y="1187"/>
                        </a:lnTo>
                        <a:lnTo>
                          <a:pt x="418" y="1187"/>
                        </a:lnTo>
                        <a:lnTo>
                          <a:pt x="385" y="1147"/>
                        </a:lnTo>
                        <a:lnTo>
                          <a:pt x="352" y="1147"/>
                        </a:lnTo>
                        <a:lnTo>
                          <a:pt x="321" y="1147"/>
                        </a:lnTo>
                        <a:lnTo>
                          <a:pt x="289" y="11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7" name="Freeform 321"/>
                  <p:cNvSpPr>
                    <a:spLocks/>
                  </p:cNvSpPr>
                  <p:nvPr/>
                </p:nvSpPr>
                <p:spPr bwMode="auto">
                  <a:xfrm>
                    <a:off x="2640" y="2210"/>
                    <a:ext cx="331" cy="337"/>
                  </a:xfrm>
                  <a:custGeom>
                    <a:avLst/>
                    <a:gdLst/>
                    <a:ahLst/>
                    <a:cxnLst>
                      <a:cxn ang="0">
                        <a:pos x="32" y="1147"/>
                      </a:cxn>
                      <a:cxn ang="0">
                        <a:pos x="65" y="1066"/>
                      </a:cxn>
                      <a:cxn ang="0">
                        <a:pos x="98" y="902"/>
                      </a:cxn>
                      <a:cxn ang="0">
                        <a:pos x="128" y="820"/>
                      </a:cxn>
                      <a:cxn ang="0">
                        <a:pos x="161" y="738"/>
                      </a:cxn>
                      <a:cxn ang="0">
                        <a:pos x="226" y="655"/>
                      </a:cxn>
                      <a:cxn ang="0">
                        <a:pos x="289" y="615"/>
                      </a:cxn>
                      <a:cxn ang="0">
                        <a:pos x="355" y="534"/>
                      </a:cxn>
                      <a:cxn ang="0">
                        <a:pos x="386" y="450"/>
                      </a:cxn>
                      <a:cxn ang="0">
                        <a:pos x="386" y="369"/>
                      </a:cxn>
                      <a:cxn ang="0">
                        <a:pos x="418" y="328"/>
                      </a:cxn>
                      <a:cxn ang="0">
                        <a:pos x="483" y="328"/>
                      </a:cxn>
                      <a:cxn ang="0">
                        <a:pos x="708" y="164"/>
                      </a:cxn>
                      <a:cxn ang="0">
                        <a:pos x="773" y="83"/>
                      </a:cxn>
                      <a:cxn ang="0">
                        <a:pos x="869" y="0"/>
                      </a:cxn>
                      <a:cxn ang="0">
                        <a:pos x="901" y="83"/>
                      </a:cxn>
                      <a:cxn ang="0">
                        <a:pos x="901" y="164"/>
                      </a:cxn>
                      <a:cxn ang="0">
                        <a:pos x="836" y="206"/>
                      </a:cxn>
                      <a:cxn ang="0">
                        <a:pos x="804" y="246"/>
                      </a:cxn>
                      <a:cxn ang="0">
                        <a:pos x="773" y="287"/>
                      </a:cxn>
                      <a:cxn ang="0">
                        <a:pos x="708" y="287"/>
                      </a:cxn>
                      <a:cxn ang="0">
                        <a:pos x="676" y="328"/>
                      </a:cxn>
                      <a:cxn ang="0">
                        <a:pos x="644" y="369"/>
                      </a:cxn>
                      <a:cxn ang="0">
                        <a:pos x="644" y="574"/>
                      </a:cxn>
                      <a:cxn ang="0">
                        <a:pos x="579" y="1025"/>
                      </a:cxn>
                      <a:cxn ang="0">
                        <a:pos x="483" y="1106"/>
                      </a:cxn>
                      <a:cxn ang="0">
                        <a:pos x="418" y="1147"/>
                      </a:cxn>
                      <a:cxn ang="0">
                        <a:pos x="355" y="1189"/>
                      </a:cxn>
                      <a:cxn ang="0">
                        <a:pos x="289" y="1228"/>
                      </a:cxn>
                      <a:cxn ang="0">
                        <a:pos x="257" y="1270"/>
                      </a:cxn>
                      <a:cxn ang="0">
                        <a:pos x="194" y="1311"/>
                      </a:cxn>
                      <a:cxn ang="0">
                        <a:pos x="128" y="1311"/>
                      </a:cxn>
                      <a:cxn ang="0">
                        <a:pos x="32" y="1311"/>
                      </a:cxn>
                    </a:cxnLst>
                    <a:rect l="0" t="0" r="r" b="b"/>
                    <a:pathLst>
                      <a:path w="933" h="1311">
                        <a:moveTo>
                          <a:pt x="0" y="1311"/>
                        </a:moveTo>
                        <a:lnTo>
                          <a:pt x="32" y="1147"/>
                        </a:lnTo>
                        <a:lnTo>
                          <a:pt x="65" y="1106"/>
                        </a:lnTo>
                        <a:lnTo>
                          <a:pt x="65" y="1066"/>
                        </a:lnTo>
                        <a:lnTo>
                          <a:pt x="65" y="1025"/>
                        </a:lnTo>
                        <a:lnTo>
                          <a:pt x="98" y="902"/>
                        </a:lnTo>
                        <a:lnTo>
                          <a:pt x="98" y="861"/>
                        </a:lnTo>
                        <a:lnTo>
                          <a:pt x="128" y="820"/>
                        </a:lnTo>
                        <a:lnTo>
                          <a:pt x="128" y="778"/>
                        </a:lnTo>
                        <a:lnTo>
                          <a:pt x="161" y="738"/>
                        </a:lnTo>
                        <a:lnTo>
                          <a:pt x="194" y="738"/>
                        </a:lnTo>
                        <a:lnTo>
                          <a:pt x="226" y="655"/>
                        </a:lnTo>
                        <a:lnTo>
                          <a:pt x="257" y="655"/>
                        </a:lnTo>
                        <a:lnTo>
                          <a:pt x="289" y="615"/>
                        </a:lnTo>
                        <a:lnTo>
                          <a:pt x="322" y="574"/>
                        </a:lnTo>
                        <a:lnTo>
                          <a:pt x="355" y="534"/>
                        </a:lnTo>
                        <a:lnTo>
                          <a:pt x="386" y="492"/>
                        </a:lnTo>
                        <a:lnTo>
                          <a:pt x="386" y="450"/>
                        </a:lnTo>
                        <a:lnTo>
                          <a:pt x="386" y="411"/>
                        </a:lnTo>
                        <a:lnTo>
                          <a:pt x="386" y="369"/>
                        </a:lnTo>
                        <a:lnTo>
                          <a:pt x="418" y="369"/>
                        </a:lnTo>
                        <a:lnTo>
                          <a:pt x="418" y="328"/>
                        </a:lnTo>
                        <a:lnTo>
                          <a:pt x="451" y="328"/>
                        </a:lnTo>
                        <a:lnTo>
                          <a:pt x="483" y="328"/>
                        </a:lnTo>
                        <a:lnTo>
                          <a:pt x="546" y="287"/>
                        </a:lnTo>
                        <a:lnTo>
                          <a:pt x="708" y="164"/>
                        </a:lnTo>
                        <a:lnTo>
                          <a:pt x="708" y="123"/>
                        </a:lnTo>
                        <a:lnTo>
                          <a:pt x="773" y="83"/>
                        </a:lnTo>
                        <a:lnTo>
                          <a:pt x="836" y="0"/>
                        </a:lnTo>
                        <a:lnTo>
                          <a:pt x="869" y="0"/>
                        </a:lnTo>
                        <a:lnTo>
                          <a:pt x="901" y="42"/>
                        </a:lnTo>
                        <a:lnTo>
                          <a:pt x="901" y="83"/>
                        </a:lnTo>
                        <a:lnTo>
                          <a:pt x="933" y="123"/>
                        </a:lnTo>
                        <a:lnTo>
                          <a:pt x="901" y="164"/>
                        </a:lnTo>
                        <a:lnTo>
                          <a:pt x="869" y="206"/>
                        </a:lnTo>
                        <a:lnTo>
                          <a:pt x="836" y="206"/>
                        </a:lnTo>
                        <a:lnTo>
                          <a:pt x="836" y="246"/>
                        </a:lnTo>
                        <a:lnTo>
                          <a:pt x="804" y="246"/>
                        </a:lnTo>
                        <a:lnTo>
                          <a:pt x="773" y="246"/>
                        </a:lnTo>
                        <a:lnTo>
                          <a:pt x="773" y="287"/>
                        </a:lnTo>
                        <a:lnTo>
                          <a:pt x="740" y="287"/>
                        </a:lnTo>
                        <a:lnTo>
                          <a:pt x="708" y="287"/>
                        </a:lnTo>
                        <a:lnTo>
                          <a:pt x="708" y="328"/>
                        </a:lnTo>
                        <a:lnTo>
                          <a:pt x="676" y="328"/>
                        </a:lnTo>
                        <a:lnTo>
                          <a:pt x="676" y="369"/>
                        </a:lnTo>
                        <a:lnTo>
                          <a:pt x="644" y="369"/>
                        </a:lnTo>
                        <a:lnTo>
                          <a:pt x="612" y="411"/>
                        </a:lnTo>
                        <a:lnTo>
                          <a:pt x="644" y="574"/>
                        </a:lnTo>
                        <a:lnTo>
                          <a:pt x="644" y="738"/>
                        </a:lnTo>
                        <a:lnTo>
                          <a:pt x="579" y="1025"/>
                        </a:lnTo>
                        <a:lnTo>
                          <a:pt x="516" y="1106"/>
                        </a:lnTo>
                        <a:lnTo>
                          <a:pt x="483" y="1106"/>
                        </a:lnTo>
                        <a:lnTo>
                          <a:pt x="451" y="1147"/>
                        </a:lnTo>
                        <a:lnTo>
                          <a:pt x="418" y="1147"/>
                        </a:lnTo>
                        <a:lnTo>
                          <a:pt x="386" y="1147"/>
                        </a:lnTo>
                        <a:lnTo>
                          <a:pt x="355" y="1189"/>
                        </a:lnTo>
                        <a:lnTo>
                          <a:pt x="322" y="1228"/>
                        </a:lnTo>
                        <a:lnTo>
                          <a:pt x="289" y="1228"/>
                        </a:lnTo>
                        <a:lnTo>
                          <a:pt x="289" y="1270"/>
                        </a:lnTo>
                        <a:lnTo>
                          <a:pt x="257" y="1270"/>
                        </a:lnTo>
                        <a:lnTo>
                          <a:pt x="226" y="1311"/>
                        </a:lnTo>
                        <a:lnTo>
                          <a:pt x="194" y="1311"/>
                        </a:lnTo>
                        <a:lnTo>
                          <a:pt x="161" y="1311"/>
                        </a:lnTo>
                        <a:lnTo>
                          <a:pt x="128" y="1311"/>
                        </a:lnTo>
                        <a:lnTo>
                          <a:pt x="65" y="1311"/>
                        </a:lnTo>
                        <a:lnTo>
                          <a:pt x="32" y="1311"/>
                        </a:lnTo>
                        <a:lnTo>
                          <a:pt x="0" y="13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8" name="Freeform 322"/>
                  <p:cNvSpPr>
                    <a:spLocks/>
                  </p:cNvSpPr>
                  <p:nvPr/>
                </p:nvSpPr>
                <p:spPr bwMode="auto">
                  <a:xfrm>
                    <a:off x="3175" y="2084"/>
                    <a:ext cx="330" cy="305"/>
                  </a:xfrm>
                  <a:custGeom>
                    <a:avLst/>
                    <a:gdLst/>
                    <a:ahLst/>
                    <a:cxnLst>
                      <a:cxn ang="0">
                        <a:pos x="901" y="409"/>
                      </a:cxn>
                      <a:cxn ang="0">
                        <a:pos x="868" y="533"/>
                      </a:cxn>
                      <a:cxn ang="0">
                        <a:pos x="868" y="614"/>
                      </a:cxn>
                      <a:cxn ang="0">
                        <a:pos x="837" y="736"/>
                      </a:cxn>
                      <a:cxn ang="0">
                        <a:pos x="868" y="819"/>
                      </a:cxn>
                      <a:cxn ang="0">
                        <a:pos x="837" y="901"/>
                      </a:cxn>
                      <a:cxn ang="0">
                        <a:pos x="805" y="941"/>
                      </a:cxn>
                      <a:cxn ang="0">
                        <a:pos x="772" y="983"/>
                      </a:cxn>
                      <a:cxn ang="0">
                        <a:pos x="708" y="1064"/>
                      </a:cxn>
                      <a:cxn ang="0">
                        <a:pos x="676" y="1106"/>
                      </a:cxn>
                      <a:cxn ang="0">
                        <a:pos x="611" y="1187"/>
                      </a:cxn>
                      <a:cxn ang="0">
                        <a:pos x="547" y="1187"/>
                      </a:cxn>
                      <a:cxn ang="0">
                        <a:pos x="515" y="1146"/>
                      </a:cxn>
                      <a:cxn ang="0">
                        <a:pos x="451" y="1106"/>
                      </a:cxn>
                      <a:cxn ang="0">
                        <a:pos x="451" y="1025"/>
                      </a:cxn>
                      <a:cxn ang="0">
                        <a:pos x="387" y="1025"/>
                      </a:cxn>
                      <a:cxn ang="0">
                        <a:pos x="323" y="983"/>
                      </a:cxn>
                      <a:cxn ang="0">
                        <a:pos x="290" y="941"/>
                      </a:cxn>
                      <a:cxn ang="0">
                        <a:pos x="226" y="901"/>
                      </a:cxn>
                      <a:cxn ang="0">
                        <a:pos x="161" y="901"/>
                      </a:cxn>
                      <a:cxn ang="0">
                        <a:pos x="161" y="819"/>
                      </a:cxn>
                      <a:cxn ang="0">
                        <a:pos x="161" y="736"/>
                      </a:cxn>
                      <a:cxn ang="0">
                        <a:pos x="193" y="655"/>
                      </a:cxn>
                      <a:cxn ang="0">
                        <a:pos x="193" y="573"/>
                      </a:cxn>
                      <a:cxn ang="0">
                        <a:pos x="0" y="245"/>
                      </a:cxn>
                      <a:cxn ang="0">
                        <a:pos x="161" y="245"/>
                      </a:cxn>
                      <a:cxn ang="0">
                        <a:pos x="257" y="39"/>
                      </a:cxn>
                      <a:cxn ang="0">
                        <a:pos x="323" y="81"/>
                      </a:cxn>
                      <a:cxn ang="0">
                        <a:pos x="418" y="81"/>
                      </a:cxn>
                      <a:cxn ang="0">
                        <a:pos x="483" y="39"/>
                      </a:cxn>
                      <a:cxn ang="0">
                        <a:pos x="547" y="0"/>
                      </a:cxn>
                      <a:cxn ang="0">
                        <a:pos x="644" y="0"/>
                      </a:cxn>
                      <a:cxn ang="0">
                        <a:pos x="676" y="81"/>
                      </a:cxn>
                      <a:cxn ang="0">
                        <a:pos x="805" y="123"/>
                      </a:cxn>
                      <a:cxn ang="0">
                        <a:pos x="868" y="123"/>
                      </a:cxn>
                      <a:cxn ang="0">
                        <a:pos x="868" y="205"/>
                      </a:cxn>
                      <a:cxn ang="0">
                        <a:pos x="933" y="286"/>
                      </a:cxn>
                    </a:cxnLst>
                    <a:rect l="0" t="0" r="r" b="b"/>
                    <a:pathLst>
                      <a:path w="933" h="1187">
                        <a:moveTo>
                          <a:pt x="933" y="286"/>
                        </a:moveTo>
                        <a:lnTo>
                          <a:pt x="901" y="409"/>
                        </a:lnTo>
                        <a:lnTo>
                          <a:pt x="868" y="450"/>
                        </a:lnTo>
                        <a:lnTo>
                          <a:pt x="868" y="533"/>
                        </a:lnTo>
                        <a:lnTo>
                          <a:pt x="868" y="573"/>
                        </a:lnTo>
                        <a:lnTo>
                          <a:pt x="868" y="614"/>
                        </a:lnTo>
                        <a:lnTo>
                          <a:pt x="837" y="697"/>
                        </a:lnTo>
                        <a:lnTo>
                          <a:pt x="837" y="736"/>
                        </a:lnTo>
                        <a:lnTo>
                          <a:pt x="868" y="778"/>
                        </a:lnTo>
                        <a:lnTo>
                          <a:pt x="868" y="819"/>
                        </a:lnTo>
                        <a:lnTo>
                          <a:pt x="868" y="859"/>
                        </a:lnTo>
                        <a:lnTo>
                          <a:pt x="837" y="901"/>
                        </a:lnTo>
                        <a:lnTo>
                          <a:pt x="837" y="941"/>
                        </a:lnTo>
                        <a:lnTo>
                          <a:pt x="805" y="941"/>
                        </a:lnTo>
                        <a:lnTo>
                          <a:pt x="805" y="983"/>
                        </a:lnTo>
                        <a:lnTo>
                          <a:pt x="772" y="983"/>
                        </a:lnTo>
                        <a:lnTo>
                          <a:pt x="740" y="1025"/>
                        </a:lnTo>
                        <a:lnTo>
                          <a:pt x="708" y="1064"/>
                        </a:lnTo>
                        <a:lnTo>
                          <a:pt x="676" y="1064"/>
                        </a:lnTo>
                        <a:lnTo>
                          <a:pt x="676" y="1106"/>
                        </a:lnTo>
                        <a:lnTo>
                          <a:pt x="644" y="1146"/>
                        </a:lnTo>
                        <a:lnTo>
                          <a:pt x="611" y="1187"/>
                        </a:lnTo>
                        <a:lnTo>
                          <a:pt x="580" y="1187"/>
                        </a:lnTo>
                        <a:lnTo>
                          <a:pt x="547" y="1187"/>
                        </a:lnTo>
                        <a:lnTo>
                          <a:pt x="547" y="1146"/>
                        </a:lnTo>
                        <a:lnTo>
                          <a:pt x="515" y="1146"/>
                        </a:lnTo>
                        <a:lnTo>
                          <a:pt x="483" y="1106"/>
                        </a:lnTo>
                        <a:lnTo>
                          <a:pt x="451" y="1106"/>
                        </a:lnTo>
                        <a:lnTo>
                          <a:pt x="451" y="1064"/>
                        </a:lnTo>
                        <a:lnTo>
                          <a:pt x="451" y="1025"/>
                        </a:lnTo>
                        <a:lnTo>
                          <a:pt x="418" y="1025"/>
                        </a:lnTo>
                        <a:lnTo>
                          <a:pt x="387" y="1025"/>
                        </a:lnTo>
                        <a:lnTo>
                          <a:pt x="354" y="983"/>
                        </a:lnTo>
                        <a:lnTo>
                          <a:pt x="323" y="983"/>
                        </a:lnTo>
                        <a:lnTo>
                          <a:pt x="323" y="941"/>
                        </a:lnTo>
                        <a:lnTo>
                          <a:pt x="290" y="941"/>
                        </a:lnTo>
                        <a:lnTo>
                          <a:pt x="257" y="901"/>
                        </a:lnTo>
                        <a:lnTo>
                          <a:pt x="226" y="901"/>
                        </a:lnTo>
                        <a:lnTo>
                          <a:pt x="193" y="901"/>
                        </a:lnTo>
                        <a:lnTo>
                          <a:pt x="161" y="901"/>
                        </a:lnTo>
                        <a:lnTo>
                          <a:pt x="161" y="859"/>
                        </a:lnTo>
                        <a:lnTo>
                          <a:pt x="161" y="819"/>
                        </a:lnTo>
                        <a:lnTo>
                          <a:pt x="161" y="778"/>
                        </a:lnTo>
                        <a:lnTo>
                          <a:pt x="161" y="736"/>
                        </a:lnTo>
                        <a:lnTo>
                          <a:pt x="161" y="697"/>
                        </a:lnTo>
                        <a:lnTo>
                          <a:pt x="193" y="655"/>
                        </a:lnTo>
                        <a:lnTo>
                          <a:pt x="193" y="614"/>
                        </a:lnTo>
                        <a:lnTo>
                          <a:pt x="193" y="573"/>
                        </a:lnTo>
                        <a:lnTo>
                          <a:pt x="193" y="491"/>
                        </a:lnTo>
                        <a:lnTo>
                          <a:pt x="0" y="245"/>
                        </a:lnTo>
                        <a:lnTo>
                          <a:pt x="65" y="163"/>
                        </a:lnTo>
                        <a:lnTo>
                          <a:pt x="161" y="245"/>
                        </a:lnTo>
                        <a:lnTo>
                          <a:pt x="290" y="39"/>
                        </a:lnTo>
                        <a:lnTo>
                          <a:pt x="257" y="39"/>
                        </a:lnTo>
                        <a:lnTo>
                          <a:pt x="290" y="39"/>
                        </a:lnTo>
                        <a:lnTo>
                          <a:pt x="323" y="81"/>
                        </a:lnTo>
                        <a:lnTo>
                          <a:pt x="387" y="81"/>
                        </a:lnTo>
                        <a:lnTo>
                          <a:pt x="418" y="81"/>
                        </a:lnTo>
                        <a:lnTo>
                          <a:pt x="451" y="81"/>
                        </a:lnTo>
                        <a:lnTo>
                          <a:pt x="483" y="39"/>
                        </a:lnTo>
                        <a:lnTo>
                          <a:pt x="515" y="39"/>
                        </a:lnTo>
                        <a:lnTo>
                          <a:pt x="547" y="0"/>
                        </a:lnTo>
                        <a:lnTo>
                          <a:pt x="611" y="0"/>
                        </a:lnTo>
                        <a:lnTo>
                          <a:pt x="644" y="0"/>
                        </a:lnTo>
                        <a:lnTo>
                          <a:pt x="644" y="39"/>
                        </a:lnTo>
                        <a:lnTo>
                          <a:pt x="676" y="81"/>
                        </a:lnTo>
                        <a:lnTo>
                          <a:pt x="708" y="123"/>
                        </a:lnTo>
                        <a:lnTo>
                          <a:pt x="805" y="123"/>
                        </a:lnTo>
                        <a:lnTo>
                          <a:pt x="837" y="81"/>
                        </a:lnTo>
                        <a:lnTo>
                          <a:pt x="868" y="123"/>
                        </a:lnTo>
                        <a:lnTo>
                          <a:pt x="868" y="163"/>
                        </a:lnTo>
                        <a:lnTo>
                          <a:pt x="868" y="205"/>
                        </a:lnTo>
                        <a:lnTo>
                          <a:pt x="901" y="245"/>
                        </a:lnTo>
                        <a:lnTo>
                          <a:pt x="933" y="28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49" name="Freeform 323"/>
                  <p:cNvSpPr>
                    <a:spLocks/>
                  </p:cNvSpPr>
                  <p:nvPr/>
                </p:nvSpPr>
                <p:spPr bwMode="auto">
                  <a:xfrm>
                    <a:off x="2891" y="1864"/>
                    <a:ext cx="398" cy="462"/>
                  </a:xfrm>
                  <a:custGeom>
                    <a:avLst/>
                    <a:gdLst/>
                    <a:ahLst/>
                    <a:cxnLst>
                      <a:cxn ang="0">
                        <a:pos x="128" y="1350"/>
                      </a:cxn>
                      <a:cxn ang="0">
                        <a:pos x="95" y="1269"/>
                      </a:cxn>
                      <a:cxn ang="0">
                        <a:pos x="32" y="1146"/>
                      </a:cxn>
                      <a:cxn ang="0">
                        <a:pos x="0" y="1064"/>
                      </a:cxn>
                      <a:cxn ang="0">
                        <a:pos x="32" y="983"/>
                      </a:cxn>
                      <a:cxn ang="0">
                        <a:pos x="64" y="900"/>
                      </a:cxn>
                      <a:cxn ang="0">
                        <a:pos x="128" y="819"/>
                      </a:cxn>
                      <a:cxn ang="0">
                        <a:pos x="161" y="736"/>
                      </a:cxn>
                      <a:cxn ang="0">
                        <a:pos x="193" y="655"/>
                      </a:cxn>
                      <a:cxn ang="0">
                        <a:pos x="224" y="614"/>
                      </a:cxn>
                      <a:cxn ang="0">
                        <a:pos x="257" y="572"/>
                      </a:cxn>
                      <a:cxn ang="0">
                        <a:pos x="257" y="491"/>
                      </a:cxn>
                      <a:cxn ang="0">
                        <a:pos x="482" y="328"/>
                      </a:cxn>
                      <a:cxn ang="0">
                        <a:pos x="514" y="205"/>
                      </a:cxn>
                      <a:cxn ang="0">
                        <a:pos x="546" y="123"/>
                      </a:cxn>
                      <a:cxn ang="0">
                        <a:pos x="579" y="39"/>
                      </a:cxn>
                      <a:cxn ang="0">
                        <a:pos x="642" y="39"/>
                      </a:cxn>
                      <a:cxn ang="0">
                        <a:pos x="707" y="0"/>
                      </a:cxn>
                      <a:cxn ang="0">
                        <a:pos x="772" y="0"/>
                      </a:cxn>
                      <a:cxn ang="0">
                        <a:pos x="836" y="39"/>
                      </a:cxn>
                      <a:cxn ang="0">
                        <a:pos x="836" y="81"/>
                      </a:cxn>
                      <a:cxn ang="0">
                        <a:pos x="836" y="163"/>
                      </a:cxn>
                      <a:cxn ang="0">
                        <a:pos x="869" y="205"/>
                      </a:cxn>
                      <a:cxn ang="0">
                        <a:pos x="869" y="286"/>
                      </a:cxn>
                      <a:cxn ang="0">
                        <a:pos x="869" y="409"/>
                      </a:cxn>
                      <a:cxn ang="0">
                        <a:pos x="900" y="450"/>
                      </a:cxn>
                      <a:cxn ang="0">
                        <a:pos x="900" y="531"/>
                      </a:cxn>
                      <a:cxn ang="0">
                        <a:pos x="964" y="531"/>
                      </a:cxn>
                      <a:cxn ang="0">
                        <a:pos x="1029" y="614"/>
                      </a:cxn>
                      <a:cxn ang="0">
                        <a:pos x="1093" y="655"/>
                      </a:cxn>
                      <a:cxn ang="0">
                        <a:pos x="1126" y="736"/>
                      </a:cxn>
                      <a:cxn ang="0">
                        <a:pos x="1093" y="819"/>
                      </a:cxn>
                      <a:cxn ang="0">
                        <a:pos x="1093" y="900"/>
                      </a:cxn>
                      <a:cxn ang="0">
                        <a:pos x="869" y="1022"/>
                      </a:cxn>
                      <a:cxn ang="0">
                        <a:pos x="997" y="1350"/>
                      </a:cxn>
                      <a:cxn ang="0">
                        <a:pos x="997" y="1473"/>
                      </a:cxn>
                      <a:cxn ang="0">
                        <a:pos x="964" y="1514"/>
                      </a:cxn>
                      <a:cxn ang="0">
                        <a:pos x="900" y="1556"/>
                      </a:cxn>
                      <a:cxn ang="0">
                        <a:pos x="803" y="1556"/>
                      </a:cxn>
                      <a:cxn ang="0">
                        <a:pos x="739" y="1638"/>
                      </a:cxn>
                      <a:cxn ang="0">
                        <a:pos x="707" y="1678"/>
                      </a:cxn>
                      <a:cxn ang="0">
                        <a:pos x="642" y="1719"/>
                      </a:cxn>
                      <a:cxn ang="0">
                        <a:pos x="546" y="1761"/>
                      </a:cxn>
                      <a:cxn ang="0">
                        <a:pos x="482" y="1800"/>
                      </a:cxn>
                      <a:cxn ang="0">
                        <a:pos x="418" y="1761"/>
                      </a:cxn>
                      <a:cxn ang="0">
                        <a:pos x="385" y="1719"/>
                      </a:cxn>
                      <a:cxn ang="0">
                        <a:pos x="353" y="1678"/>
                      </a:cxn>
                      <a:cxn ang="0">
                        <a:pos x="289" y="1638"/>
                      </a:cxn>
                      <a:cxn ang="0">
                        <a:pos x="257" y="1638"/>
                      </a:cxn>
                      <a:cxn ang="0">
                        <a:pos x="224" y="1597"/>
                      </a:cxn>
                      <a:cxn ang="0">
                        <a:pos x="224" y="1514"/>
                      </a:cxn>
                      <a:cxn ang="0">
                        <a:pos x="224" y="1473"/>
                      </a:cxn>
                      <a:cxn ang="0">
                        <a:pos x="193" y="1392"/>
                      </a:cxn>
                    </a:cxnLst>
                    <a:rect l="0" t="0" r="r" b="b"/>
                    <a:pathLst>
                      <a:path w="1126" h="1800">
                        <a:moveTo>
                          <a:pt x="161" y="1350"/>
                        </a:moveTo>
                        <a:lnTo>
                          <a:pt x="128" y="1350"/>
                        </a:lnTo>
                        <a:lnTo>
                          <a:pt x="95" y="1311"/>
                        </a:lnTo>
                        <a:lnTo>
                          <a:pt x="95" y="1269"/>
                        </a:lnTo>
                        <a:lnTo>
                          <a:pt x="64" y="1228"/>
                        </a:lnTo>
                        <a:lnTo>
                          <a:pt x="32" y="1146"/>
                        </a:lnTo>
                        <a:lnTo>
                          <a:pt x="0" y="1106"/>
                        </a:lnTo>
                        <a:lnTo>
                          <a:pt x="0" y="1064"/>
                        </a:lnTo>
                        <a:lnTo>
                          <a:pt x="0" y="1022"/>
                        </a:lnTo>
                        <a:lnTo>
                          <a:pt x="32" y="983"/>
                        </a:lnTo>
                        <a:lnTo>
                          <a:pt x="64" y="941"/>
                        </a:lnTo>
                        <a:lnTo>
                          <a:pt x="64" y="900"/>
                        </a:lnTo>
                        <a:lnTo>
                          <a:pt x="95" y="859"/>
                        </a:lnTo>
                        <a:lnTo>
                          <a:pt x="128" y="819"/>
                        </a:lnTo>
                        <a:lnTo>
                          <a:pt x="128" y="778"/>
                        </a:lnTo>
                        <a:lnTo>
                          <a:pt x="161" y="736"/>
                        </a:lnTo>
                        <a:lnTo>
                          <a:pt x="193" y="695"/>
                        </a:lnTo>
                        <a:lnTo>
                          <a:pt x="193" y="655"/>
                        </a:lnTo>
                        <a:lnTo>
                          <a:pt x="224" y="655"/>
                        </a:lnTo>
                        <a:lnTo>
                          <a:pt x="224" y="614"/>
                        </a:lnTo>
                        <a:lnTo>
                          <a:pt x="257" y="614"/>
                        </a:lnTo>
                        <a:lnTo>
                          <a:pt x="257" y="572"/>
                        </a:lnTo>
                        <a:lnTo>
                          <a:pt x="257" y="531"/>
                        </a:lnTo>
                        <a:lnTo>
                          <a:pt x="257" y="491"/>
                        </a:lnTo>
                        <a:lnTo>
                          <a:pt x="450" y="614"/>
                        </a:lnTo>
                        <a:lnTo>
                          <a:pt x="482" y="328"/>
                        </a:lnTo>
                        <a:lnTo>
                          <a:pt x="514" y="244"/>
                        </a:lnTo>
                        <a:lnTo>
                          <a:pt x="514" y="205"/>
                        </a:lnTo>
                        <a:lnTo>
                          <a:pt x="514" y="163"/>
                        </a:lnTo>
                        <a:lnTo>
                          <a:pt x="546" y="123"/>
                        </a:lnTo>
                        <a:lnTo>
                          <a:pt x="546" y="39"/>
                        </a:lnTo>
                        <a:lnTo>
                          <a:pt x="579" y="39"/>
                        </a:lnTo>
                        <a:lnTo>
                          <a:pt x="611" y="39"/>
                        </a:lnTo>
                        <a:lnTo>
                          <a:pt x="642" y="39"/>
                        </a:lnTo>
                        <a:lnTo>
                          <a:pt x="675" y="39"/>
                        </a:lnTo>
                        <a:lnTo>
                          <a:pt x="707" y="0"/>
                        </a:lnTo>
                        <a:lnTo>
                          <a:pt x="739" y="0"/>
                        </a:lnTo>
                        <a:lnTo>
                          <a:pt x="772" y="0"/>
                        </a:lnTo>
                        <a:lnTo>
                          <a:pt x="803" y="0"/>
                        </a:lnTo>
                        <a:lnTo>
                          <a:pt x="836" y="39"/>
                        </a:lnTo>
                        <a:lnTo>
                          <a:pt x="869" y="39"/>
                        </a:lnTo>
                        <a:lnTo>
                          <a:pt x="836" y="81"/>
                        </a:lnTo>
                        <a:lnTo>
                          <a:pt x="836" y="123"/>
                        </a:lnTo>
                        <a:lnTo>
                          <a:pt x="836" y="163"/>
                        </a:lnTo>
                        <a:lnTo>
                          <a:pt x="869" y="163"/>
                        </a:lnTo>
                        <a:lnTo>
                          <a:pt x="869" y="205"/>
                        </a:lnTo>
                        <a:lnTo>
                          <a:pt x="869" y="244"/>
                        </a:lnTo>
                        <a:lnTo>
                          <a:pt x="869" y="286"/>
                        </a:lnTo>
                        <a:lnTo>
                          <a:pt x="869" y="367"/>
                        </a:lnTo>
                        <a:lnTo>
                          <a:pt x="869" y="409"/>
                        </a:lnTo>
                        <a:lnTo>
                          <a:pt x="869" y="450"/>
                        </a:lnTo>
                        <a:lnTo>
                          <a:pt x="900" y="450"/>
                        </a:lnTo>
                        <a:lnTo>
                          <a:pt x="900" y="491"/>
                        </a:lnTo>
                        <a:lnTo>
                          <a:pt x="900" y="531"/>
                        </a:lnTo>
                        <a:lnTo>
                          <a:pt x="932" y="531"/>
                        </a:lnTo>
                        <a:lnTo>
                          <a:pt x="964" y="531"/>
                        </a:lnTo>
                        <a:lnTo>
                          <a:pt x="997" y="572"/>
                        </a:lnTo>
                        <a:lnTo>
                          <a:pt x="1029" y="614"/>
                        </a:lnTo>
                        <a:lnTo>
                          <a:pt x="1061" y="614"/>
                        </a:lnTo>
                        <a:lnTo>
                          <a:pt x="1093" y="655"/>
                        </a:lnTo>
                        <a:lnTo>
                          <a:pt x="1093" y="695"/>
                        </a:lnTo>
                        <a:lnTo>
                          <a:pt x="1126" y="736"/>
                        </a:lnTo>
                        <a:lnTo>
                          <a:pt x="1126" y="778"/>
                        </a:lnTo>
                        <a:lnTo>
                          <a:pt x="1093" y="819"/>
                        </a:lnTo>
                        <a:lnTo>
                          <a:pt x="1061" y="900"/>
                        </a:lnTo>
                        <a:lnTo>
                          <a:pt x="1093" y="900"/>
                        </a:lnTo>
                        <a:lnTo>
                          <a:pt x="964" y="1106"/>
                        </a:lnTo>
                        <a:lnTo>
                          <a:pt x="869" y="1022"/>
                        </a:lnTo>
                        <a:lnTo>
                          <a:pt x="803" y="1106"/>
                        </a:lnTo>
                        <a:lnTo>
                          <a:pt x="997" y="1350"/>
                        </a:lnTo>
                        <a:lnTo>
                          <a:pt x="997" y="1433"/>
                        </a:lnTo>
                        <a:lnTo>
                          <a:pt x="997" y="1473"/>
                        </a:lnTo>
                        <a:lnTo>
                          <a:pt x="997" y="1514"/>
                        </a:lnTo>
                        <a:lnTo>
                          <a:pt x="964" y="1514"/>
                        </a:lnTo>
                        <a:lnTo>
                          <a:pt x="932" y="1514"/>
                        </a:lnTo>
                        <a:lnTo>
                          <a:pt x="900" y="1556"/>
                        </a:lnTo>
                        <a:lnTo>
                          <a:pt x="869" y="1556"/>
                        </a:lnTo>
                        <a:lnTo>
                          <a:pt x="803" y="1556"/>
                        </a:lnTo>
                        <a:lnTo>
                          <a:pt x="772" y="1597"/>
                        </a:lnTo>
                        <a:lnTo>
                          <a:pt x="739" y="1638"/>
                        </a:lnTo>
                        <a:lnTo>
                          <a:pt x="707" y="1638"/>
                        </a:lnTo>
                        <a:lnTo>
                          <a:pt x="707" y="1678"/>
                        </a:lnTo>
                        <a:lnTo>
                          <a:pt x="642" y="1678"/>
                        </a:lnTo>
                        <a:lnTo>
                          <a:pt x="642" y="1719"/>
                        </a:lnTo>
                        <a:lnTo>
                          <a:pt x="579" y="1761"/>
                        </a:lnTo>
                        <a:lnTo>
                          <a:pt x="546" y="1761"/>
                        </a:lnTo>
                        <a:lnTo>
                          <a:pt x="514" y="1761"/>
                        </a:lnTo>
                        <a:lnTo>
                          <a:pt x="482" y="1800"/>
                        </a:lnTo>
                        <a:lnTo>
                          <a:pt x="450" y="1761"/>
                        </a:lnTo>
                        <a:lnTo>
                          <a:pt x="418" y="1761"/>
                        </a:lnTo>
                        <a:lnTo>
                          <a:pt x="385" y="1761"/>
                        </a:lnTo>
                        <a:lnTo>
                          <a:pt x="385" y="1719"/>
                        </a:lnTo>
                        <a:lnTo>
                          <a:pt x="353" y="1719"/>
                        </a:lnTo>
                        <a:lnTo>
                          <a:pt x="353" y="1678"/>
                        </a:lnTo>
                        <a:lnTo>
                          <a:pt x="322" y="1678"/>
                        </a:lnTo>
                        <a:lnTo>
                          <a:pt x="289" y="1638"/>
                        </a:lnTo>
                        <a:lnTo>
                          <a:pt x="257" y="1597"/>
                        </a:lnTo>
                        <a:lnTo>
                          <a:pt x="257" y="1638"/>
                        </a:lnTo>
                        <a:lnTo>
                          <a:pt x="224" y="1638"/>
                        </a:lnTo>
                        <a:lnTo>
                          <a:pt x="224" y="1597"/>
                        </a:lnTo>
                        <a:lnTo>
                          <a:pt x="224" y="1556"/>
                        </a:lnTo>
                        <a:lnTo>
                          <a:pt x="224" y="1514"/>
                        </a:lnTo>
                        <a:lnTo>
                          <a:pt x="193" y="1514"/>
                        </a:lnTo>
                        <a:lnTo>
                          <a:pt x="224" y="1473"/>
                        </a:lnTo>
                        <a:lnTo>
                          <a:pt x="193" y="1433"/>
                        </a:lnTo>
                        <a:lnTo>
                          <a:pt x="193" y="1392"/>
                        </a:lnTo>
                        <a:lnTo>
                          <a:pt x="161" y="13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50" name="Freeform 324"/>
                  <p:cNvSpPr>
                    <a:spLocks/>
                  </p:cNvSpPr>
                  <p:nvPr/>
                </p:nvSpPr>
                <p:spPr bwMode="auto">
                  <a:xfrm>
                    <a:off x="3363" y="2161"/>
                    <a:ext cx="144" cy="155"/>
                  </a:xfrm>
                  <a:custGeom>
                    <a:avLst/>
                    <a:gdLst/>
                    <a:ahLst/>
                    <a:cxnLst>
                      <a:cxn ang="0">
                        <a:pos x="313" y="604"/>
                      </a:cxn>
                      <a:cxn ang="0">
                        <a:pos x="242" y="550"/>
                      </a:cxn>
                      <a:cxn ang="0">
                        <a:pos x="185" y="516"/>
                      </a:cxn>
                      <a:cxn ang="0">
                        <a:pos x="132" y="492"/>
                      </a:cxn>
                      <a:cxn ang="0">
                        <a:pos x="77" y="476"/>
                      </a:cxn>
                      <a:cxn ang="0">
                        <a:pos x="54" y="442"/>
                      </a:cxn>
                      <a:cxn ang="0">
                        <a:pos x="43" y="384"/>
                      </a:cxn>
                      <a:cxn ang="0">
                        <a:pos x="48" y="325"/>
                      </a:cxn>
                      <a:cxn ang="0">
                        <a:pos x="34" y="247"/>
                      </a:cxn>
                      <a:cxn ang="0">
                        <a:pos x="14" y="183"/>
                      </a:cxn>
                      <a:cxn ang="0">
                        <a:pos x="0" y="146"/>
                      </a:cxn>
                      <a:cxn ang="0">
                        <a:pos x="51" y="113"/>
                      </a:cxn>
                      <a:cxn ang="0">
                        <a:pos x="98" y="92"/>
                      </a:cxn>
                      <a:cxn ang="0">
                        <a:pos x="142" y="76"/>
                      </a:cxn>
                      <a:cxn ang="0">
                        <a:pos x="182" y="66"/>
                      </a:cxn>
                      <a:cxn ang="0">
                        <a:pos x="242" y="63"/>
                      </a:cxn>
                      <a:cxn ang="0">
                        <a:pos x="300" y="55"/>
                      </a:cxn>
                      <a:cxn ang="0">
                        <a:pos x="340" y="42"/>
                      </a:cxn>
                      <a:cxn ang="0">
                        <a:pos x="407" y="0"/>
                      </a:cxn>
                      <a:cxn ang="0">
                        <a:pos x="379" y="113"/>
                      </a:cxn>
                      <a:cxn ang="0">
                        <a:pos x="350" y="155"/>
                      </a:cxn>
                      <a:cxn ang="0">
                        <a:pos x="343" y="334"/>
                      </a:cxn>
                      <a:cxn ang="0">
                        <a:pos x="317" y="388"/>
                      </a:cxn>
                      <a:cxn ang="0">
                        <a:pos x="317" y="451"/>
                      </a:cxn>
                      <a:cxn ang="0">
                        <a:pos x="340" y="492"/>
                      </a:cxn>
                      <a:cxn ang="0">
                        <a:pos x="333" y="563"/>
                      </a:cxn>
                      <a:cxn ang="0">
                        <a:pos x="317" y="604"/>
                      </a:cxn>
                      <a:cxn ang="0">
                        <a:pos x="313" y="604"/>
                      </a:cxn>
                    </a:cxnLst>
                    <a:rect l="0" t="0" r="r" b="b"/>
                    <a:pathLst>
                      <a:path w="407" h="604">
                        <a:moveTo>
                          <a:pt x="313" y="604"/>
                        </a:moveTo>
                        <a:lnTo>
                          <a:pt x="242" y="550"/>
                        </a:lnTo>
                        <a:lnTo>
                          <a:pt x="185" y="516"/>
                        </a:lnTo>
                        <a:lnTo>
                          <a:pt x="132" y="492"/>
                        </a:lnTo>
                        <a:lnTo>
                          <a:pt x="77" y="476"/>
                        </a:lnTo>
                        <a:lnTo>
                          <a:pt x="54" y="442"/>
                        </a:lnTo>
                        <a:lnTo>
                          <a:pt x="43" y="384"/>
                        </a:lnTo>
                        <a:lnTo>
                          <a:pt x="48" y="325"/>
                        </a:lnTo>
                        <a:lnTo>
                          <a:pt x="34" y="247"/>
                        </a:lnTo>
                        <a:lnTo>
                          <a:pt x="14" y="183"/>
                        </a:lnTo>
                        <a:lnTo>
                          <a:pt x="0" y="146"/>
                        </a:lnTo>
                        <a:lnTo>
                          <a:pt x="51" y="113"/>
                        </a:lnTo>
                        <a:lnTo>
                          <a:pt x="98" y="92"/>
                        </a:lnTo>
                        <a:lnTo>
                          <a:pt x="142" y="76"/>
                        </a:lnTo>
                        <a:lnTo>
                          <a:pt x="182" y="66"/>
                        </a:lnTo>
                        <a:lnTo>
                          <a:pt x="242" y="63"/>
                        </a:lnTo>
                        <a:lnTo>
                          <a:pt x="300" y="55"/>
                        </a:lnTo>
                        <a:lnTo>
                          <a:pt x="340" y="42"/>
                        </a:lnTo>
                        <a:lnTo>
                          <a:pt x="407" y="0"/>
                        </a:lnTo>
                        <a:lnTo>
                          <a:pt x="379" y="113"/>
                        </a:lnTo>
                        <a:lnTo>
                          <a:pt x="350" y="155"/>
                        </a:lnTo>
                        <a:lnTo>
                          <a:pt x="343" y="334"/>
                        </a:lnTo>
                        <a:lnTo>
                          <a:pt x="317" y="388"/>
                        </a:lnTo>
                        <a:lnTo>
                          <a:pt x="317" y="451"/>
                        </a:lnTo>
                        <a:lnTo>
                          <a:pt x="340" y="492"/>
                        </a:lnTo>
                        <a:lnTo>
                          <a:pt x="333" y="563"/>
                        </a:lnTo>
                        <a:lnTo>
                          <a:pt x="317" y="604"/>
                        </a:lnTo>
                        <a:lnTo>
                          <a:pt x="313" y="6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</p:grpSp>
          </p:grpSp>
          <p:sp>
            <p:nvSpPr>
              <p:cNvPr id="126" name="Freeform 299"/>
              <p:cNvSpPr>
                <a:spLocks/>
              </p:cNvSpPr>
              <p:nvPr/>
            </p:nvSpPr>
            <p:spPr bwMode="auto">
              <a:xfrm>
                <a:off x="3649" y="1877"/>
                <a:ext cx="304" cy="233"/>
              </a:xfrm>
              <a:custGeom>
                <a:avLst/>
                <a:gdLst/>
                <a:ahLst/>
                <a:cxnLst>
                  <a:cxn ang="0">
                    <a:pos x="7" y="909"/>
                  </a:cxn>
                  <a:cxn ang="0">
                    <a:pos x="14" y="784"/>
                  </a:cxn>
                  <a:cxn ang="0">
                    <a:pos x="26" y="684"/>
                  </a:cxn>
                  <a:cxn ang="0">
                    <a:pos x="67" y="568"/>
                  </a:cxn>
                  <a:cxn ang="0">
                    <a:pos x="121" y="485"/>
                  </a:cxn>
                  <a:cxn ang="0">
                    <a:pos x="201" y="417"/>
                  </a:cxn>
                  <a:cxn ang="0">
                    <a:pos x="295" y="368"/>
                  </a:cxn>
                  <a:cxn ang="0">
                    <a:pos x="410" y="317"/>
                  </a:cxn>
                  <a:cxn ang="0">
                    <a:pos x="471" y="276"/>
                  </a:cxn>
                  <a:cxn ang="0">
                    <a:pos x="511" y="234"/>
                  </a:cxn>
                  <a:cxn ang="0">
                    <a:pos x="531" y="167"/>
                  </a:cxn>
                  <a:cxn ang="0">
                    <a:pos x="544" y="84"/>
                  </a:cxn>
                  <a:cxn ang="0">
                    <a:pos x="551" y="67"/>
                  </a:cxn>
                  <a:cxn ang="0">
                    <a:pos x="551" y="51"/>
                  </a:cxn>
                  <a:cxn ang="0">
                    <a:pos x="625" y="51"/>
                  </a:cxn>
                  <a:cxn ang="0">
                    <a:pos x="678" y="34"/>
                  </a:cxn>
                  <a:cxn ang="0">
                    <a:pos x="726" y="0"/>
                  </a:cxn>
                  <a:cxn ang="0">
                    <a:pos x="760" y="8"/>
                  </a:cxn>
                  <a:cxn ang="0">
                    <a:pos x="767" y="34"/>
                  </a:cxn>
                  <a:cxn ang="0">
                    <a:pos x="806" y="51"/>
                  </a:cxn>
                  <a:cxn ang="0">
                    <a:pos x="860" y="51"/>
                  </a:cxn>
                  <a:cxn ang="0">
                    <a:pos x="799" y="134"/>
                  </a:cxn>
                  <a:cxn ang="0">
                    <a:pos x="753" y="134"/>
                  </a:cxn>
                  <a:cxn ang="0">
                    <a:pos x="739" y="167"/>
                  </a:cxn>
                  <a:cxn ang="0">
                    <a:pos x="706" y="176"/>
                  </a:cxn>
                  <a:cxn ang="0">
                    <a:pos x="672" y="209"/>
                  </a:cxn>
                  <a:cxn ang="0">
                    <a:pos x="665" y="226"/>
                  </a:cxn>
                  <a:cxn ang="0">
                    <a:pos x="672" y="267"/>
                  </a:cxn>
                  <a:cxn ang="0">
                    <a:pos x="686" y="317"/>
                  </a:cxn>
                  <a:cxn ang="0">
                    <a:pos x="719" y="384"/>
                  </a:cxn>
                  <a:cxn ang="0">
                    <a:pos x="726" y="542"/>
                  </a:cxn>
                  <a:cxn ang="0">
                    <a:pos x="700" y="552"/>
                  </a:cxn>
                  <a:cxn ang="0">
                    <a:pos x="672" y="583"/>
                  </a:cxn>
                  <a:cxn ang="0">
                    <a:pos x="599" y="583"/>
                  </a:cxn>
                  <a:cxn ang="0">
                    <a:pos x="578" y="626"/>
                  </a:cxn>
                  <a:cxn ang="0">
                    <a:pos x="477" y="634"/>
                  </a:cxn>
                  <a:cxn ang="0">
                    <a:pos x="431" y="693"/>
                  </a:cxn>
                  <a:cxn ang="0">
                    <a:pos x="376" y="709"/>
                  </a:cxn>
                  <a:cxn ang="0">
                    <a:pos x="316" y="792"/>
                  </a:cxn>
                  <a:cxn ang="0">
                    <a:pos x="295" y="826"/>
                  </a:cxn>
                  <a:cxn ang="0">
                    <a:pos x="254" y="858"/>
                  </a:cxn>
                  <a:cxn ang="0">
                    <a:pos x="222" y="858"/>
                  </a:cxn>
                  <a:cxn ang="0">
                    <a:pos x="182" y="901"/>
                  </a:cxn>
                  <a:cxn ang="0">
                    <a:pos x="14" y="892"/>
                  </a:cxn>
                  <a:cxn ang="0">
                    <a:pos x="0" y="885"/>
                  </a:cxn>
                  <a:cxn ang="0">
                    <a:pos x="7" y="909"/>
                  </a:cxn>
                </a:cxnLst>
                <a:rect l="0" t="0" r="r" b="b"/>
                <a:pathLst>
                  <a:path w="860" h="909">
                    <a:moveTo>
                      <a:pt x="7" y="909"/>
                    </a:moveTo>
                    <a:lnTo>
                      <a:pt x="14" y="784"/>
                    </a:lnTo>
                    <a:lnTo>
                      <a:pt x="26" y="684"/>
                    </a:lnTo>
                    <a:lnTo>
                      <a:pt x="67" y="568"/>
                    </a:lnTo>
                    <a:lnTo>
                      <a:pt x="121" y="485"/>
                    </a:lnTo>
                    <a:lnTo>
                      <a:pt x="201" y="417"/>
                    </a:lnTo>
                    <a:lnTo>
                      <a:pt x="295" y="368"/>
                    </a:lnTo>
                    <a:lnTo>
                      <a:pt x="410" y="317"/>
                    </a:lnTo>
                    <a:lnTo>
                      <a:pt x="471" y="276"/>
                    </a:lnTo>
                    <a:lnTo>
                      <a:pt x="511" y="234"/>
                    </a:lnTo>
                    <a:lnTo>
                      <a:pt x="531" y="167"/>
                    </a:lnTo>
                    <a:lnTo>
                      <a:pt x="544" y="84"/>
                    </a:lnTo>
                    <a:lnTo>
                      <a:pt x="551" y="67"/>
                    </a:lnTo>
                    <a:lnTo>
                      <a:pt x="551" y="51"/>
                    </a:lnTo>
                    <a:lnTo>
                      <a:pt x="625" y="51"/>
                    </a:lnTo>
                    <a:lnTo>
                      <a:pt x="678" y="34"/>
                    </a:lnTo>
                    <a:lnTo>
                      <a:pt x="726" y="0"/>
                    </a:lnTo>
                    <a:lnTo>
                      <a:pt x="760" y="8"/>
                    </a:lnTo>
                    <a:lnTo>
                      <a:pt x="767" y="34"/>
                    </a:lnTo>
                    <a:lnTo>
                      <a:pt x="806" y="51"/>
                    </a:lnTo>
                    <a:lnTo>
                      <a:pt x="860" y="51"/>
                    </a:lnTo>
                    <a:lnTo>
                      <a:pt x="799" y="134"/>
                    </a:lnTo>
                    <a:lnTo>
                      <a:pt x="753" y="134"/>
                    </a:lnTo>
                    <a:lnTo>
                      <a:pt x="739" y="167"/>
                    </a:lnTo>
                    <a:lnTo>
                      <a:pt x="706" y="176"/>
                    </a:lnTo>
                    <a:lnTo>
                      <a:pt x="672" y="209"/>
                    </a:lnTo>
                    <a:lnTo>
                      <a:pt x="665" y="226"/>
                    </a:lnTo>
                    <a:lnTo>
                      <a:pt x="672" y="267"/>
                    </a:lnTo>
                    <a:lnTo>
                      <a:pt x="686" y="317"/>
                    </a:lnTo>
                    <a:lnTo>
                      <a:pt x="719" y="384"/>
                    </a:lnTo>
                    <a:lnTo>
                      <a:pt x="726" y="542"/>
                    </a:lnTo>
                    <a:lnTo>
                      <a:pt x="700" y="552"/>
                    </a:lnTo>
                    <a:lnTo>
                      <a:pt x="672" y="583"/>
                    </a:lnTo>
                    <a:lnTo>
                      <a:pt x="599" y="583"/>
                    </a:lnTo>
                    <a:lnTo>
                      <a:pt x="578" y="626"/>
                    </a:lnTo>
                    <a:lnTo>
                      <a:pt x="477" y="634"/>
                    </a:lnTo>
                    <a:lnTo>
                      <a:pt x="431" y="693"/>
                    </a:lnTo>
                    <a:lnTo>
                      <a:pt x="376" y="709"/>
                    </a:lnTo>
                    <a:lnTo>
                      <a:pt x="316" y="792"/>
                    </a:lnTo>
                    <a:lnTo>
                      <a:pt x="295" y="826"/>
                    </a:lnTo>
                    <a:lnTo>
                      <a:pt x="254" y="858"/>
                    </a:lnTo>
                    <a:lnTo>
                      <a:pt x="222" y="858"/>
                    </a:lnTo>
                    <a:lnTo>
                      <a:pt x="182" y="901"/>
                    </a:lnTo>
                    <a:lnTo>
                      <a:pt x="14" y="892"/>
                    </a:lnTo>
                    <a:lnTo>
                      <a:pt x="0" y="885"/>
                    </a:lnTo>
                    <a:lnTo>
                      <a:pt x="7" y="90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226016" hangingPunct="0">
                  <a:lnSpc>
                    <a:spcPct val="80000"/>
                  </a:lnSpc>
                  <a:spcBef>
                    <a:spcPts val="2719"/>
                  </a:spcBef>
                  <a:defRPr/>
                </a:pPr>
                <a:endParaRPr lang="pt-BR" sz="2472" kern="0">
                  <a:solidFill>
                    <a:srgbClr val="333333"/>
                  </a:solidFill>
                  <a:sym typeface="Helvetica Neue Thin"/>
                </a:endParaRPr>
              </a:p>
            </p:txBody>
          </p:sp>
        </p:grpSp>
        <p:grpSp>
          <p:nvGrpSpPr>
            <p:cNvPr id="14" name="Group 325"/>
            <p:cNvGrpSpPr>
              <a:grpSpLocks/>
            </p:cNvGrpSpPr>
            <p:nvPr/>
          </p:nvGrpSpPr>
          <p:grpSpPr bwMode="auto">
            <a:xfrm>
              <a:off x="1824" y="480"/>
              <a:ext cx="2222" cy="1501"/>
              <a:chOff x="1810" y="707"/>
              <a:chExt cx="2222" cy="1501"/>
            </a:xfrm>
            <a:grpFill/>
          </p:grpSpPr>
          <p:sp>
            <p:nvSpPr>
              <p:cNvPr id="99" name="Freeform 326"/>
              <p:cNvSpPr>
                <a:spLocks/>
              </p:cNvSpPr>
              <p:nvPr/>
            </p:nvSpPr>
            <p:spPr bwMode="auto">
              <a:xfrm>
                <a:off x="2618" y="711"/>
                <a:ext cx="354" cy="209"/>
              </a:xfrm>
              <a:custGeom>
                <a:avLst/>
                <a:gdLst/>
                <a:ahLst/>
                <a:cxnLst>
                  <a:cxn ang="0">
                    <a:pos x="867" y="818"/>
                  </a:cxn>
                  <a:cxn ang="0">
                    <a:pos x="867" y="778"/>
                  </a:cxn>
                  <a:cxn ang="0">
                    <a:pos x="837" y="737"/>
                  </a:cxn>
                  <a:cxn ang="0">
                    <a:pos x="804" y="737"/>
                  </a:cxn>
                  <a:cxn ang="0">
                    <a:pos x="772" y="778"/>
                  </a:cxn>
                  <a:cxn ang="0">
                    <a:pos x="772" y="818"/>
                  </a:cxn>
                  <a:cxn ang="0">
                    <a:pos x="739" y="778"/>
                  </a:cxn>
                  <a:cxn ang="0">
                    <a:pos x="708" y="737"/>
                  </a:cxn>
                  <a:cxn ang="0">
                    <a:pos x="643" y="695"/>
                  </a:cxn>
                  <a:cxn ang="0">
                    <a:pos x="515" y="614"/>
                  </a:cxn>
                  <a:cxn ang="0">
                    <a:pos x="419" y="572"/>
                  </a:cxn>
                  <a:cxn ang="0">
                    <a:pos x="353" y="490"/>
                  </a:cxn>
                  <a:cxn ang="0">
                    <a:pos x="289" y="409"/>
                  </a:cxn>
                  <a:cxn ang="0">
                    <a:pos x="192" y="328"/>
                  </a:cxn>
                  <a:cxn ang="0">
                    <a:pos x="129" y="286"/>
                  </a:cxn>
                  <a:cxn ang="0">
                    <a:pos x="64" y="245"/>
                  </a:cxn>
                  <a:cxn ang="0">
                    <a:pos x="32" y="204"/>
                  </a:cxn>
                  <a:cxn ang="0">
                    <a:pos x="0" y="204"/>
                  </a:cxn>
                  <a:cxn ang="0">
                    <a:pos x="0" y="162"/>
                  </a:cxn>
                  <a:cxn ang="0">
                    <a:pos x="96" y="123"/>
                  </a:cxn>
                  <a:cxn ang="0">
                    <a:pos x="321" y="40"/>
                  </a:cxn>
                  <a:cxn ang="0">
                    <a:pos x="579" y="0"/>
                  </a:cxn>
                  <a:cxn ang="0">
                    <a:pos x="610" y="40"/>
                  </a:cxn>
                  <a:cxn ang="0">
                    <a:pos x="676" y="204"/>
                  </a:cxn>
                  <a:cxn ang="0">
                    <a:pos x="708" y="245"/>
                  </a:cxn>
                  <a:cxn ang="0">
                    <a:pos x="739" y="286"/>
                  </a:cxn>
                  <a:cxn ang="0">
                    <a:pos x="772" y="328"/>
                  </a:cxn>
                  <a:cxn ang="0">
                    <a:pos x="837" y="367"/>
                  </a:cxn>
                  <a:cxn ang="0">
                    <a:pos x="837" y="409"/>
                  </a:cxn>
                  <a:cxn ang="0">
                    <a:pos x="867" y="451"/>
                  </a:cxn>
                  <a:cxn ang="0">
                    <a:pos x="900" y="490"/>
                  </a:cxn>
                  <a:cxn ang="0">
                    <a:pos x="933" y="490"/>
                  </a:cxn>
                  <a:cxn ang="0">
                    <a:pos x="965" y="490"/>
                  </a:cxn>
                  <a:cxn ang="0">
                    <a:pos x="965" y="532"/>
                  </a:cxn>
                  <a:cxn ang="0">
                    <a:pos x="933" y="490"/>
                  </a:cxn>
                  <a:cxn ang="0">
                    <a:pos x="965" y="490"/>
                  </a:cxn>
                  <a:cxn ang="0">
                    <a:pos x="965" y="532"/>
                  </a:cxn>
                  <a:cxn ang="0">
                    <a:pos x="965" y="572"/>
                  </a:cxn>
                  <a:cxn ang="0">
                    <a:pos x="933" y="614"/>
                  </a:cxn>
                  <a:cxn ang="0">
                    <a:pos x="933" y="656"/>
                  </a:cxn>
                  <a:cxn ang="0">
                    <a:pos x="965" y="656"/>
                  </a:cxn>
                  <a:cxn ang="0">
                    <a:pos x="965" y="695"/>
                  </a:cxn>
                  <a:cxn ang="0">
                    <a:pos x="997" y="695"/>
                  </a:cxn>
                  <a:cxn ang="0">
                    <a:pos x="997" y="737"/>
                  </a:cxn>
                  <a:cxn ang="0">
                    <a:pos x="997" y="778"/>
                  </a:cxn>
                  <a:cxn ang="0">
                    <a:pos x="965" y="778"/>
                  </a:cxn>
                  <a:cxn ang="0">
                    <a:pos x="933" y="818"/>
                  </a:cxn>
                  <a:cxn ang="0">
                    <a:pos x="867" y="818"/>
                  </a:cxn>
                </a:cxnLst>
                <a:rect l="0" t="0" r="r" b="b"/>
                <a:pathLst>
                  <a:path w="997" h="818">
                    <a:moveTo>
                      <a:pt x="867" y="818"/>
                    </a:moveTo>
                    <a:lnTo>
                      <a:pt x="867" y="778"/>
                    </a:lnTo>
                    <a:lnTo>
                      <a:pt x="837" y="737"/>
                    </a:lnTo>
                    <a:lnTo>
                      <a:pt x="804" y="737"/>
                    </a:lnTo>
                    <a:lnTo>
                      <a:pt x="772" y="778"/>
                    </a:lnTo>
                    <a:lnTo>
                      <a:pt x="772" y="818"/>
                    </a:lnTo>
                    <a:lnTo>
                      <a:pt x="739" y="778"/>
                    </a:lnTo>
                    <a:lnTo>
                      <a:pt x="708" y="737"/>
                    </a:lnTo>
                    <a:lnTo>
                      <a:pt x="643" y="695"/>
                    </a:lnTo>
                    <a:lnTo>
                      <a:pt x="515" y="614"/>
                    </a:lnTo>
                    <a:lnTo>
                      <a:pt x="419" y="572"/>
                    </a:lnTo>
                    <a:lnTo>
                      <a:pt x="353" y="490"/>
                    </a:lnTo>
                    <a:lnTo>
                      <a:pt x="289" y="409"/>
                    </a:lnTo>
                    <a:lnTo>
                      <a:pt x="192" y="328"/>
                    </a:lnTo>
                    <a:lnTo>
                      <a:pt x="129" y="286"/>
                    </a:lnTo>
                    <a:lnTo>
                      <a:pt x="64" y="245"/>
                    </a:lnTo>
                    <a:lnTo>
                      <a:pt x="32" y="204"/>
                    </a:lnTo>
                    <a:lnTo>
                      <a:pt x="0" y="204"/>
                    </a:lnTo>
                    <a:lnTo>
                      <a:pt x="0" y="162"/>
                    </a:lnTo>
                    <a:lnTo>
                      <a:pt x="96" y="123"/>
                    </a:lnTo>
                    <a:lnTo>
                      <a:pt x="321" y="40"/>
                    </a:lnTo>
                    <a:lnTo>
                      <a:pt x="579" y="0"/>
                    </a:lnTo>
                    <a:lnTo>
                      <a:pt x="610" y="40"/>
                    </a:lnTo>
                    <a:lnTo>
                      <a:pt x="676" y="204"/>
                    </a:lnTo>
                    <a:lnTo>
                      <a:pt x="708" y="245"/>
                    </a:lnTo>
                    <a:lnTo>
                      <a:pt x="739" y="286"/>
                    </a:lnTo>
                    <a:lnTo>
                      <a:pt x="772" y="328"/>
                    </a:lnTo>
                    <a:lnTo>
                      <a:pt x="837" y="367"/>
                    </a:lnTo>
                    <a:lnTo>
                      <a:pt x="837" y="409"/>
                    </a:lnTo>
                    <a:lnTo>
                      <a:pt x="867" y="451"/>
                    </a:lnTo>
                    <a:lnTo>
                      <a:pt x="900" y="490"/>
                    </a:lnTo>
                    <a:lnTo>
                      <a:pt x="933" y="490"/>
                    </a:lnTo>
                    <a:lnTo>
                      <a:pt x="965" y="490"/>
                    </a:lnTo>
                    <a:lnTo>
                      <a:pt x="965" y="532"/>
                    </a:lnTo>
                    <a:lnTo>
                      <a:pt x="933" y="490"/>
                    </a:lnTo>
                    <a:lnTo>
                      <a:pt x="965" y="490"/>
                    </a:lnTo>
                    <a:lnTo>
                      <a:pt x="965" y="532"/>
                    </a:lnTo>
                    <a:lnTo>
                      <a:pt x="965" y="572"/>
                    </a:lnTo>
                    <a:lnTo>
                      <a:pt x="933" y="614"/>
                    </a:lnTo>
                    <a:lnTo>
                      <a:pt x="933" y="656"/>
                    </a:lnTo>
                    <a:lnTo>
                      <a:pt x="965" y="656"/>
                    </a:lnTo>
                    <a:lnTo>
                      <a:pt x="965" y="695"/>
                    </a:lnTo>
                    <a:lnTo>
                      <a:pt x="997" y="695"/>
                    </a:lnTo>
                    <a:lnTo>
                      <a:pt x="997" y="737"/>
                    </a:lnTo>
                    <a:lnTo>
                      <a:pt x="997" y="778"/>
                    </a:lnTo>
                    <a:lnTo>
                      <a:pt x="965" y="778"/>
                    </a:lnTo>
                    <a:lnTo>
                      <a:pt x="933" y="818"/>
                    </a:lnTo>
                    <a:lnTo>
                      <a:pt x="867" y="81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226016" hangingPunct="0">
                  <a:lnSpc>
                    <a:spcPct val="80000"/>
                  </a:lnSpc>
                  <a:spcBef>
                    <a:spcPts val="2719"/>
                  </a:spcBef>
                  <a:defRPr/>
                </a:pPr>
                <a:endParaRPr lang="pt-BR" sz="2472" kern="0">
                  <a:solidFill>
                    <a:srgbClr val="333333"/>
                  </a:solidFill>
                  <a:sym typeface="Helvetica Neue Thin"/>
                </a:endParaRPr>
              </a:p>
            </p:txBody>
          </p:sp>
          <p:grpSp>
            <p:nvGrpSpPr>
              <p:cNvPr id="17" name="Group 327"/>
              <p:cNvGrpSpPr>
                <a:grpSpLocks/>
              </p:cNvGrpSpPr>
              <p:nvPr/>
            </p:nvGrpSpPr>
            <p:grpSpPr bwMode="auto">
              <a:xfrm>
                <a:off x="1810" y="707"/>
                <a:ext cx="2222" cy="1501"/>
                <a:chOff x="1821" y="707"/>
                <a:chExt cx="2222" cy="1501"/>
              </a:xfrm>
              <a:grpFill/>
            </p:grpSpPr>
            <p:sp>
              <p:nvSpPr>
                <p:cNvPr id="101" name="Freeform 328"/>
                <p:cNvSpPr>
                  <a:spLocks/>
                </p:cNvSpPr>
                <p:nvPr/>
              </p:nvSpPr>
              <p:spPr bwMode="auto">
                <a:xfrm>
                  <a:off x="2914" y="1224"/>
                  <a:ext cx="422" cy="652"/>
                </a:xfrm>
                <a:custGeom>
                  <a:avLst/>
                  <a:gdLst/>
                  <a:ahLst/>
                  <a:cxnLst>
                    <a:cxn ang="0">
                      <a:pos x="933" y="1803"/>
                    </a:cxn>
                    <a:cxn ang="0">
                      <a:pos x="868" y="1925"/>
                    </a:cxn>
                    <a:cxn ang="0">
                      <a:pos x="805" y="2008"/>
                    </a:cxn>
                    <a:cxn ang="0">
                      <a:pos x="707" y="2253"/>
                    </a:cxn>
                    <a:cxn ang="0">
                      <a:pos x="643" y="2500"/>
                    </a:cxn>
                    <a:cxn ang="0">
                      <a:pos x="578" y="2539"/>
                    </a:cxn>
                    <a:cxn ang="0">
                      <a:pos x="515" y="2539"/>
                    </a:cxn>
                    <a:cxn ang="0">
                      <a:pos x="578" y="2295"/>
                    </a:cxn>
                    <a:cxn ang="0">
                      <a:pos x="643" y="2048"/>
                    </a:cxn>
                    <a:cxn ang="0">
                      <a:pos x="578" y="1967"/>
                    </a:cxn>
                    <a:cxn ang="0">
                      <a:pos x="546" y="1925"/>
                    </a:cxn>
                    <a:cxn ang="0">
                      <a:pos x="482" y="1925"/>
                    </a:cxn>
                    <a:cxn ang="0">
                      <a:pos x="417" y="1884"/>
                    </a:cxn>
                    <a:cxn ang="0">
                      <a:pos x="354" y="1844"/>
                    </a:cxn>
                    <a:cxn ang="0">
                      <a:pos x="321" y="1721"/>
                    </a:cxn>
                    <a:cxn ang="0">
                      <a:pos x="64" y="1025"/>
                    </a:cxn>
                    <a:cxn ang="0">
                      <a:pos x="31" y="820"/>
                    </a:cxn>
                    <a:cxn ang="0">
                      <a:pos x="64" y="206"/>
                    </a:cxn>
                    <a:cxn ang="0">
                      <a:pos x="354" y="0"/>
                    </a:cxn>
                    <a:cxn ang="0">
                      <a:pos x="450" y="83"/>
                    </a:cxn>
                    <a:cxn ang="0">
                      <a:pos x="482" y="123"/>
                    </a:cxn>
                    <a:cxn ang="0">
                      <a:pos x="515" y="164"/>
                    </a:cxn>
                    <a:cxn ang="0">
                      <a:pos x="964" y="328"/>
                    </a:cxn>
                    <a:cxn ang="0">
                      <a:pos x="1190" y="411"/>
                    </a:cxn>
                    <a:cxn ang="0">
                      <a:pos x="1190" y="492"/>
                    </a:cxn>
                    <a:cxn ang="0">
                      <a:pos x="1157" y="574"/>
                    </a:cxn>
                    <a:cxn ang="0">
                      <a:pos x="1125" y="655"/>
                    </a:cxn>
                    <a:cxn ang="0">
                      <a:pos x="1093" y="739"/>
                    </a:cxn>
                    <a:cxn ang="0">
                      <a:pos x="1062" y="820"/>
                    </a:cxn>
                    <a:cxn ang="0">
                      <a:pos x="1062" y="901"/>
                    </a:cxn>
                    <a:cxn ang="0">
                      <a:pos x="1029" y="942"/>
                    </a:cxn>
                    <a:cxn ang="0">
                      <a:pos x="996" y="983"/>
                    </a:cxn>
                    <a:cxn ang="0">
                      <a:pos x="964" y="1025"/>
                    </a:cxn>
                    <a:cxn ang="0">
                      <a:pos x="964" y="1106"/>
                    </a:cxn>
                    <a:cxn ang="0">
                      <a:pos x="964" y="1189"/>
                    </a:cxn>
                    <a:cxn ang="0">
                      <a:pos x="996" y="1228"/>
                    </a:cxn>
                    <a:cxn ang="0">
                      <a:pos x="1029" y="1270"/>
                    </a:cxn>
                    <a:cxn ang="0">
                      <a:pos x="1029" y="1352"/>
                    </a:cxn>
                    <a:cxn ang="0">
                      <a:pos x="996" y="1394"/>
                    </a:cxn>
                    <a:cxn ang="0">
                      <a:pos x="964" y="1433"/>
                    </a:cxn>
                    <a:cxn ang="0">
                      <a:pos x="996" y="1475"/>
                    </a:cxn>
                    <a:cxn ang="0">
                      <a:pos x="996" y="1556"/>
                    </a:cxn>
                    <a:cxn ang="0">
                      <a:pos x="1029" y="1639"/>
                    </a:cxn>
                  </a:cxnLst>
                  <a:rect l="0" t="0" r="r" b="b"/>
                  <a:pathLst>
                    <a:path w="1190" h="2539">
                      <a:moveTo>
                        <a:pt x="1029" y="1721"/>
                      </a:moveTo>
                      <a:lnTo>
                        <a:pt x="933" y="1803"/>
                      </a:lnTo>
                      <a:lnTo>
                        <a:pt x="868" y="1884"/>
                      </a:lnTo>
                      <a:lnTo>
                        <a:pt x="868" y="1925"/>
                      </a:lnTo>
                      <a:lnTo>
                        <a:pt x="835" y="1967"/>
                      </a:lnTo>
                      <a:lnTo>
                        <a:pt x="805" y="2008"/>
                      </a:lnTo>
                      <a:lnTo>
                        <a:pt x="739" y="2089"/>
                      </a:lnTo>
                      <a:lnTo>
                        <a:pt x="707" y="2253"/>
                      </a:lnTo>
                      <a:lnTo>
                        <a:pt x="674" y="2334"/>
                      </a:lnTo>
                      <a:lnTo>
                        <a:pt x="643" y="2500"/>
                      </a:lnTo>
                      <a:lnTo>
                        <a:pt x="611" y="2539"/>
                      </a:lnTo>
                      <a:lnTo>
                        <a:pt x="578" y="2539"/>
                      </a:lnTo>
                      <a:lnTo>
                        <a:pt x="546" y="2539"/>
                      </a:lnTo>
                      <a:lnTo>
                        <a:pt x="515" y="2539"/>
                      </a:lnTo>
                      <a:lnTo>
                        <a:pt x="482" y="2539"/>
                      </a:lnTo>
                      <a:lnTo>
                        <a:pt x="578" y="2295"/>
                      </a:lnTo>
                      <a:lnTo>
                        <a:pt x="611" y="2130"/>
                      </a:lnTo>
                      <a:lnTo>
                        <a:pt x="643" y="2048"/>
                      </a:lnTo>
                      <a:lnTo>
                        <a:pt x="611" y="2008"/>
                      </a:lnTo>
                      <a:lnTo>
                        <a:pt x="578" y="1967"/>
                      </a:lnTo>
                      <a:lnTo>
                        <a:pt x="546" y="1967"/>
                      </a:lnTo>
                      <a:lnTo>
                        <a:pt x="546" y="1925"/>
                      </a:lnTo>
                      <a:lnTo>
                        <a:pt x="515" y="1925"/>
                      </a:lnTo>
                      <a:lnTo>
                        <a:pt x="482" y="1925"/>
                      </a:lnTo>
                      <a:lnTo>
                        <a:pt x="450" y="1884"/>
                      </a:lnTo>
                      <a:lnTo>
                        <a:pt x="417" y="1884"/>
                      </a:lnTo>
                      <a:lnTo>
                        <a:pt x="385" y="1844"/>
                      </a:lnTo>
                      <a:lnTo>
                        <a:pt x="354" y="1844"/>
                      </a:lnTo>
                      <a:lnTo>
                        <a:pt x="321" y="1761"/>
                      </a:lnTo>
                      <a:lnTo>
                        <a:pt x="321" y="1721"/>
                      </a:lnTo>
                      <a:lnTo>
                        <a:pt x="128" y="1270"/>
                      </a:lnTo>
                      <a:lnTo>
                        <a:pt x="64" y="1025"/>
                      </a:lnTo>
                      <a:lnTo>
                        <a:pt x="0" y="942"/>
                      </a:lnTo>
                      <a:lnTo>
                        <a:pt x="31" y="820"/>
                      </a:lnTo>
                      <a:lnTo>
                        <a:pt x="64" y="574"/>
                      </a:lnTo>
                      <a:lnTo>
                        <a:pt x="64" y="206"/>
                      </a:lnTo>
                      <a:lnTo>
                        <a:pt x="96" y="0"/>
                      </a:lnTo>
                      <a:lnTo>
                        <a:pt x="354" y="0"/>
                      </a:lnTo>
                      <a:lnTo>
                        <a:pt x="417" y="0"/>
                      </a:lnTo>
                      <a:lnTo>
                        <a:pt x="450" y="83"/>
                      </a:lnTo>
                      <a:lnTo>
                        <a:pt x="450" y="123"/>
                      </a:lnTo>
                      <a:lnTo>
                        <a:pt x="482" y="123"/>
                      </a:lnTo>
                      <a:lnTo>
                        <a:pt x="482" y="164"/>
                      </a:lnTo>
                      <a:lnTo>
                        <a:pt x="515" y="164"/>
                      </a:lnTo>
                      <a:lnTo>
                        <a:pt x="674" y="206"/>
                      </a:lnTo>
                      <a:lnTo>
                        <a:pt x="964" y="328"/>
                      </a:lnTo>
                      <a:lnTo>
                        <a:pt x="1190" y="369"/>
                      </a:lnTo>
                      <a:lnTo>
                        <a:pt x="1190" y="411"/>
                      </a:lnTo>
                      <a:lnTo>
                        <a:pt x="1190" y="450"/>
                      </a:lnTo>
                      <a:lnTo>
                        <a:pt x="1190" y="492"/>
                      </a:lnTo>
                      <a:lnTo>
                        <a:pt x="1190" y="534"/>
                      </a:lnTo>
                      <a:lnTo>
                        <a:pt x="1157" y="574"/>
                      </a:lnTo>
                      <a:lnTo>
                        <a:pt x="1157" y="615"/>
                      </a:lnTo>
                      <a:lnTo>
                        <a:pt x="1125" y="655"/>
                      </a:lnTo>
                      <a:lnTo>
                        <a:pt x="1093" y="697"/>
                      </a:lnTo>
                      <a:lnTo>
                        <a:pt x="1093" y="739"/>
                      </a:lnTo>
                      <a:lnTo>
                        <a:pt x="1062" y="778"/>
                      </a:lnTo>
                      <a:lnTo>
                        <a:pt x="1062" y="820"/>
                      </a:lnTo>
                      <a:lnTo>
                        <a:pt x="1062" y="861"/>
                      </a:lnTo>
                      <a:lnTo>
                        <a:pt x="1062" y="901"/>
                      </a:lnTo>
                      <a:lnTo>
                        <a:pt x="1062" y="942"/>
                      </a:lnTo>
                      <a:lnTo>
                        <a:pt x="1029" y="942"/>
                      </a:lnTo>
                      <a:lnTo>
                        <a:pt x="1029" y="983"/>
                      </a:lnTo>
                      <a:lnTo>
                        <a:pt x="996" y="983"/>
                      </a:lnTo>
                      <a:lnTo>
                        <a:pt x="996" y="1025"/>
                      </a:lnTo>
                      <a:lnTo>
                        <a:pt x="964" y="1025"/>
                      </a:lnTo>
                      <a:lnTo>
                        <a:pt x="964" y="1066"/>
                      </a:lnTo>
                      <a:lnTo>
                        <a:pt x="964" y="1106"/>
                      </a:lnTo>
                      <a:lnTo>
                        <a:pt x="964" y="1147"/>
                      </a:lnTo>
                      <a:lnTo>
                        <a:pt x="964" y="1189"/>
                      </a:lnTo>
                      <a:lnTo>
                        <a:pt x="964" y="1228"/>
                      </a:lnTo>
                      <a:lnTo>
                        <a:pt x="996" y="1228"/>
                      </a:lnTo>
                      <a:lnTo>
                        <a:pt x="996" y="1270"/>
                      </a:lnTo>
                      <a:lnTo>
                        <a:pt x="1029" y="1270"/>
                      </a:lnTo>
                      <a:lnTo>
                        <a:pt x="1029" y="1311"/>
                      </a:lnTo>
                      <a:lnTo>
                        <a:pt x="1029" y="1352"/>
                      </a:lnTo>
                      <a:lnTo>
                        <a:pt x="996" y="1352"/>
                      </a:lnTo>
                      <a:lnTo>
                        <a:pt x="996" y="1394"/>
                      </a:lnTo>
                      <a:lnTo>
                        <a:pt x="996" y="1433"/>
                      </a:lnTo>
                      <a:lnTo>
                        <a:pt x="964" y="1433"/>
                      </a:lnTo>
                      <a:lnTo>
                        <a:pt x="964" y="1475"/>
                      </a:lnTo>
                      <a:lnTo>
                        <a:pt x="996" y="1475"/>
                      </a:lnTo>
                      <a:lnTo>
                        <a:pt x="996" y="1517"/>
                      </a:lnTo>
                      <a:lnTo>
                        <a:pt x="996" y="1556"/>
                      </a:lnTo>
                      <a:lnTo>
                        <a:pt x="1029" y="1598"/>
                      </a:lnTo>
                      <a:lnTo>
                        <a:pt x="1029" y="1639"/>
                      </a:lnTo>
                      <a:lnTo>
                        <a:pt x="1029" y="17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 dirty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sp>
              <p:nvSpPr>
                <p:cNvPr id="102" name="Freeform 329"/>
                <p:cNvSpPr>
                  <a:spLocks/>
                </p:cNvSpPr>
                <p:nvPr/>
              </p:nvSpPr>
              <p:spPr bwMode="auto">
                <a:xfrm>
                  <a:off x="2516" y="1445"/>
                  <a:ext cx="512" cy="336"/>
                </a:xfrm>
                <a:custGeom>
                  <a:avLst/>
                  <a:gdLst/>
                  <a:ahLst/>
                  <a:cxnLst>
                    <a:cxn ang="0">
                      <a:pos x="933" y="778"/>
                    </a:cxn>
                    <a:cxn ang="0">
                      <a:pos x="869" y="778"/>
                    </a:cxn>
                    <a:cxn ang="0">
                      <a:pos x="836" y="861"/>
                    </a:cxn>
                    <a:cxn ang="0">
                      <a:pos x="772" y="900"/>
                    </a:cxn>
                    <a:cxn ang="0">
                      <a:pos x="708" y="983"/>
                    </a:cxn>
                    <a:cxn ang="0">
                      <a:pos x="643" y="1024"/>
                    </a:cxn>
                    <a:cxn ang="0">
                      <a:pos x="579" y="1064"/>
                    </a:cxn>
                    <a:cxn ang="0">
                      <a:pos x="482" y="1064"/>
                    </a:cxn>
                    <a:cxn ang="0">
                      <a:pos x="418" y="1106"/>
                    </a:cxn>
                    <a:cxn ang="0">
                      <a:pos x="322" y="1188"/>
                    </a:cxn>
                    <a:cxn ang="0">
                      <a:pos x="257" y="1311"/>
                    </a:cxn>
                    <a:cxn ang="0">
                      <a:pos x="161" y="1311"/>
                    </a:cxn>
                    <a:cxn ang="0">
                      <a:pos x="128" y="1269"/>
                    </a:cxn>
                    <a:cxn ang="0">
                      <a:pos x="33" y="1269"/>
                    </a:cxn>
                    <a:cxn ang="0">
                      <a:pos x="0" y="1228"/>
                    </a:cxn>
                    <a:cxn ang="0">
                      <a:pos x="96" y="819"/>
                    </a:cxn>
                    <a:cxn ang="0">
                      <a:pos x="194" y="572"/>
                    </a:cxn>
                    <a:cxn ang="0">
                      <a:pos x="224" y="409"/>
                    </a:cxn>
                    <a:cxn ang="0">
                      <a:pos x="354" y="0"/>
                    </a:cxn>
                    <a:cxn ang="0">
                      <a:pos x="643" y="0"/>
                    </a:cxn>
                    <a:cxn ang="0">
                      <a:pos x="708" y="0"/>
                    </a:cxn>
                    <a:cxn ang="0">
                      <a:pos x="804" y="0"/>
                    </a:cxn>
                    <a:cxn ang="0">
                      <a:pos x="1126" y="82"/>
                    </a:cxn>
                    <a:cxn ang="0">
                      <a:pos x="1254" y="409"/>
                    </a:cxn>
                    <a:cxn ang="0">
                      <a:pos x="1415" y="861"/>
                    </a:cxn>
                    <a:cxn ang="0">
                      <a:pos x="1351" y="900"/>
                    </a:cxn>
                    <a:cxn ang="0">
                      <a:pos x="1351" y="983"/>
                    </a:cxn>
                    <a:cxn ang="0">
                      <a:pos x="1286" y="983"/>
                    </a:cxn>
                    <a:cxn ang="0">
                      <a:pos x="1254" y="942"/>
                    </a:cxn>
                    <a:cxn ang="0">
                      <a:pos x="1254" y="861"/>
                    </a:cxn>
                    <a:cxn ang="0">
                      <a:pos x="1190" y="900"/>
                    </a:cxn>
                    <a:cxn ang="0">
                      <a:pos x="1126" y="942"/>
                    </a:cxn>
                    <a:cxn ang="0">
                      <a:pos x="1062" y="942"/>
                    </a:cxn>
                    <a:cxn ang="0">
                      <a:pos x="1029" y="900"/>
                    </a:cxn>
                    <a:cxn ang="0">
                      <a:pos x="997" y="861"/>
                    </a:cxn>
                  </a:cxnLst>
                  <a:rect l="0" t="0" r="r" b="b"/>
                  <a:pathLst>
                    <a:path w="1447" h="1311">
                      <a:moveTo>
                        <a:pt x="965" y="819"/>
                      </a:moveTo>
                      <a:lnTo>
                        <a:pt x="933" y="778"/>
                      </a:lnTo>
                      <a:lnTo>
                        <a:pt x="900" y="778"/>
                      </a:lnTo>
                      <a:lnTo>
                        <a:pt x="869" y="778"/>
                      </a:lnTo>
                      <a:lnTo>
                        <a:pt x="836" y="819"/>
                      </a:lnTo>
                      <a:lnTo>
                        <a:pt x="836" y="861"/>
                      </a:lnTo>
                      <a:lnTo>
                        <a:pt x="804" y="900"/>
                      </a:lnTo>
                      <a:lnTo>
                        <a:pt x="772" y="900"/>
                      </a:lnTo>
                      <a:lnTo>
                        <a:pt x="708" y="942"/>
                      </a:lnTo>
                      <a:lnTo>
                        <a:pt x="708" y="983"/>
                      </a:lnTo>
                      <a:lnTo>
                        <a:pt x="675" y="1024"/>
                      </a:lnTo>
                      <a:lnTo>
                        <a:pt x="643" y="1024"/>
                      </a:lnTo>
                      <a:lnTo>
                        <a:pt x="611" y="1064"/>
                      </a:lnTo>
                      <a:lnTo>
                        <a:pt x="579" y="1064"/>
                      </a:lnTo>
                      <a:lnTo>
                        <a:pt x="514" y="1064"/>
                      </a:lnTo>
                      <a:lnTo>
                        <a:pt x="482" y="1064"/>
                      </a:lnTo>
                      <a:lnTo>
                        <a:pt x="451" y="1064"/>
                      </a:lnTo>
                      <a:lnTo>
                        <a:pt x="418" y="1106"/>
                      </a:lnTo>
                      <a:lnTo>
                        <a:pt x="385" y="1147"/>
                      </a:lnTo>
                      <a:lnTo>
                        <a:pt x="322" y="1188"/>
                      </a:lnTo>
                      <a:lnTo>
                        <a:pt x="257" y="1269"/>
                      </a:lnTo>
                      <a:lnTo>
                        <a:pt x="257" y="1311"/>
                      </a:lnTo>
                      <a:lnTo>
                        <a:pt x="194" y="1311"/>
                      </a:lnTo>
                      <a:lnTo>
                        <a:pt x="161" y="1311"/>
                      </a:lnTo>
                      <a:lnTo>
                        <a:pt x="128" y="1311"/>
                      </a:lnTo>
                      <a:lnTo>
                        <a:pt x="128" y="1269"/>
                      </a:lnTo>
                      <a:lnTo>
                        <a:pt x="96" y="1269"/>
                      </a:lnTo>
                      <a:lnTo>
                        <a:pt x="33" y="1269"/>
                      </a:lnTo>
                      <a:lnTo>
                        <a:pt x="33" y="1228"/>
                      </a:lnTo>
                      <a:lnTo>
                        <a:pt x="0" y="1228"/>
                      </a:lnTo>
                      <a:lnTo>
                        <a:pt x="33" y="1106"/>
                      </a:lnTo>
                      <a:lnTo>
                        <a:pt x="96" y="819"/>
                      </a:lnTo>
                      <a:lnTo>
                        <a:pt x="161" y="614"/>
                      </a:lnTo>
                      <a:lnTo>
                        <a:pt x="194" y="572"/>
                      </a:lnTo>
                      <a:lnTo>
                        <a:pt x="194" y="533"/>
                      </a:lnTo>
                      <a:lnTo>
                        <a:pt x="224" y="409"/>
                      </a:lnTo>
                      <a:lnTo>
                        <a:pt x="322" y="122"/>
                      </a:lnTo>
                      <a:lnTo>
                        <a:pt x="354" y="0"/>
                      </a:lnTo>
                      <a:lnTo>
                        <a:pt x="482" y="41"/>
                      </a:lnTo>
                      <a:lnTo>
                        <a:pt x="643" y="0"/>
                      </a:lnTo>
                      <a:lnTo>
                        <a:pt x="675" y="0"/>
                      </a:lnTo>
                      <a:lnTo>
                        <a:pt x="708" y="0"/>
                      </a:lnTo>
                      <a:lnTo>
                        <a:pt x="739" y="0"/>
                      </a:lnTo>
                      <a:lnTo>
                        <a:pt x="804" y="0"/>
                      </a:lnTo>
                      <a:lnTo>
                        <a:pt x="900" y="0"/>
                      </a:lnTo>
                      <a:lnTo>
                        <a:pt x="1126" y="82"/>
                      </a:lnTo>
                      <a:lnTo>
                        <a:pt x="1190" y="164"/>
                      </a:lnTo>
                      <a:lnTo>
                        <a:pt x="1254" y="409"/>
                      </a:lnTo>
                      <a:lnTo>
                        <a:pt x="1447" y="861"/>
                      </a:lnTo>
                      <a:lnTo>
                        <a:pt x="1415" y="861"/>
                      </a:lnTo>
                      <a:lnTo>
                        <a:pt x="1383" y="900"/>
                      </a:lnTo>
                      <a:lnTo>
                        <a:pt x="1351" y="900"/>
                      </a:lnTo>
                      <a:lnTo>
                        <a:pt x="1351" y="942"/>
                      </a:lnTo>
                      <a:lnTo>
                        <a:pt x="1351" y="983"/>
                      </a:lnTo>
                      <a:lnTo>
                        <a:pt x="1319" y="1024"/>
                      </a:lnTo>
                      <a:lnTo>
                        <a:pt x="1286" y="983"/>
                      </a:lnTo>
                      <a:lnTo>
                        <a:pt x="1254" y="983"/>
                      </a:lnTo>
                      <a:lnTo>
                        <a:pt x="1254" y="942"/>
                      </a:lnTo>
                      <a:lnTo>
                        <a:pt x="1254" y="900"/>
                      </a:lnTo>
                      <a:lnTo>
                        <a:pt x="1254" y="861"/>
                      </a:lnTo>
                      <a:lnTo>
                        <a:pt x="1223" y="861"/>
                      </a:lnTo>
                      <a:lnTo>
                        <a:pt x="1190" y="900"/>
                      </a:lnTo>
                      <a:lnTo>
                        <a:pt x="1157" y="942"/>
                      </a:lnTo>
                      <a:lnTo>
                        <a:pt x="1126" y="942"/>
                      </a:lnTo>
                      <a:lnTo>
                        <a:pt x="1093" y="942"/>
                      </a:lnTo>
                      <a:lnTo>
                        <a:pt x="1062" y="942"/>
                      </a:lnTo>
                      <a:lnTo>
                        <a:pt x="1062" y="900"/>
                      </a:lnTo>
                      <a:lnTo>
                        <a:pt x="1029" y="900"/>
                      </a:lnTo>
                      <a:lnTo>
                        <a:pt x="1029" y="861"/>
                      </a:lnTo>
                      <a:lnTo>
                        <a:pt x="997" y="861"/>
                      </a:lnTo>
                      <a:lnTo>
                        <a:pt x="965" y="8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226016" hangingPunct="0">
                    <a:lnSpc>
                      <a:spcPct val="80000"/>
                    </a:lnSpc>
                    <a:spcBef>
                      <a:spcPts val="2719"/>
                    </a:spcBef>
                    <a:defRPr/>
                  </a:pPr>
                  <a:endParaRPr lang="pt-BR" sz="2472" kern="0">
                    <a:solidFill>
                      <a:srgbClr val="333333"/>
                    </a:solidFill>
                    <a:sym typeface="Helvetica Neue Thin"/>
                  </a:endParaRPr>
                </a:p>
              </p:txBody>
            </p:sp>
            <p:grpSp>
              <p:nvGrpSpPr>
                <p:cNvPr id="224" name="Group 330"/>
                <p:cNvGrpSpPr>
                  <a:grpSpLocks/>
                </p:cNvGrpSpPr>
                <p:nvPr/>
              </p:nvGrpSpPr>
              <p:grpSpPr bwMode="auto">
                <a:xfrm>
                  <a:off x="1821" y="707"/>
                  <a:ext cx="2222" cy="1501"/>
                  <a:chOff x="1821" y="709"/>
                  <a:chExt cx="2222" cy="1501"/>
                </a:xfrm>
                <a:grpFill/>
              </p:grpSpPr>
              <p:sp>
                <p:nvSpPr>
                  <p:cNvPr id="104" name="Freeform 331"/>
                  <p:cNvSpPr>
                    <a:spLocks/>
                  </p:cNvSpPr>
                  <p:nvPr/>
                </p:nvSpPr>
                <p:spPr bwMode="auto">
                  <a:xfrm>
                    <a:off x="3450" y="1086"/>
                    <a:ext cx="273" cy="242"/>
                  </a:xfrm>
                  <a:custGeom>
                    <a:avLst/>
                    <a:gdLst/>
                    <a:ahLst/>
                    <a:cxnLst>
                      <a:cxn ang="0">
                        <a:pos x="771" y="943"/>
                      </a:cxn>
                      <a:cxn ang="0">
                        <a:pos x="580" y="901"/>
                      </a:cxn>
                      <a:cxn ang="0">
                        <a:pos x="419" y="859"/>
                      </a:cxn>
                      <a:cxn ang="0">
                        <a:pos x="257" y="859"/>
                      </a:cxn>
                      <a:cxn ang="0">
                        <a:pos x="193" y="778"/>
                      </a:cxn>
                      <a:cxn ang="0">
                        <a:pos x="161" y="697"/>
                      </a:cxn>
                      <a:cxn ang="0">
                        <a:pos x="96" y="615"/>
                      </a:cxn>
                      <a:cxn ang="0">
                        <a:pos x="65" y="573"/>
                      </a:cxn>
                      <a:cxn ang="0">
                        <a:pos x="65" y="532"/>
                      </a:cxn>
                      <a:cxn ang="0">
                        <a:pos x="33" y="532"/>
                      </a:cxn>
                      <a:cxn ang="0">
                        <a:pos x="0" y="532"/>
                      </a:cxn>
                      <a:cxn ang="0">
                        <a:pos x="0" y="492"/>
                      </a:cxn>
                      <a:cxn ang="0">
                        <a:pos x="0" y="451"/>
                      </a:cxn>
                      <a:cxn ang="0">
                        <a:pos x="0" y="492"/>
                      </a:cxn>
                      <a:cxn ang="0">
                        <a:pos x="0" y="451"/>
                      </a:cxn>
                      <a:cxn ang="0">
                        <a:pos x="33" y="451"/>
                      </a:cxn>
                      <a:cxn ang="0">
                        <a:pos x="65" y="451"/>
                      </a:cxn>
                      <a:cxn ang="0">
                        <a:pos x="65" y="411"/>
                      </a:cxn>
                      <a:cxn ang="0">
                        <a:pos x="65" y="370"/>
                      </a:cxn>
                      <a:cxn ang="0">
                        <a:pos x="65" y="328"/>
                      </a:cxn>
                      <a:cxn ang="0">
                        <a:pos x="65" y="287"/>
                      </a:cxn>
                      <a:cxn ang="0">
                        <a:pos x="96" y="287"/>
                      </a:cxn>
                      <a:cxn ang="0">
                        <a:pos x="96" y="246"/>
                      </a:cxn>
                      <a:cxn ang="0">
                        <a:pos x="129" y="246"/>
                      </a:cxn>
                      <a:cxn ang="0">
                        <a:pos x="129" y="205"/>
                      </a:cxn>
                      <a:cxn ang="0">
                        <a:pos x="129" y="165"/>
                      </a:cxn>
                      <a:cxn ang="0">
                        <a:pos x="161" y="123"/>
                      </a:cxn>
                      <a:cxn ang="0">
                        <a:pos x="161" y="84"/>
                      </a:cxn>
                      <a:cxn ang="0">
                        <a:pos x="161" y="42"/>
                      </a:cxn>
                      <a:cxn ang="0">
                        <a:pos x="161" y="0"/>
                      </a:cxn>
                      <a:cxn ang="0">
                        <a:pos x="193" y="0"/>
                      </a:cxn>
                      <a:cxn ang="0">
                        <a:pos x="290" y="42"/>
                      </a:cxn>
                      <a:cxn ang="0">
                        <a:pos x="386" y="84"/>
                      </a:cxn>
                      <a:cxn ang="0">
                        <a:pos x="483" y="123"/>
                      </a:cxn>
                      <a:cxn ang="0">
                        <a:pos x="514" y="165"/>
                      </a:cxn>
                      <a:cxn ang="0">
                        <a:pos x="580" y="205"/>
                      </a:cxn>
                      <a:cxn ang="0">
                        <a:pos x="611" y="246"/>
                      </a:cxn>
                      <a:cxn ang="0">
                        <a:pos x="643" y="246"/>
                      </a:cxn>
                      <a:cxn ang="0">
                        <a:pos x="643" y="287"/>
                      </a:cxn>
                      <a:cxn ang="0">
                        <a:pos x="676" y="328"/>
                      </a:cxn>
                      <a:cxn ang="0">
                        <a:pos x="708" y="328"/>
                      </a:cxn>
                      <a:cxn ang="0">
                        <a:pos x="708" y="370"/>
                      </a:cxn>
                      <a:cxn ang="0">
                        <a:pos x="708" y="411"/>
                      </a:cxn>
                      <a:cxn ang="0">
                        <a:pos x="741" y="451"/>
                      </a:cxn>
                      <a:cxn ang="0">
                        <a:pos x="741" y="492"/>
                      </a:cxn>
                      <a:cxn ang="0">
                        <a:pos x="708" y="492"/>
                      </a:cxn>
                      <a:cxn ang="0">
                        <a:pos x="708" y="532"/>
                      </a:cxn>
                      <a:cxn ang="0">
                        <a:pos x="708" y="573"/>
                      </a:cxn>
                      <a:cxn ang="0">
                        <a:pos x="708" y="615"/>
                      </a:cxn>
                      <a:cxn ang="0">
                        <a:pos x="708" y="656"/>
                      </a:cxn>
                      <a:cxn ang="0">
                        <a:pos x="741" y="656"/>
                      </a:cxn>
                      <a:cxn ang="0">
                        <a:pos x="741" y="697"/>
                      </a:cxn>
                      <a:cxn ang="0">
                        <a:pos x="741" y="738"/>
                      </a:cxn>
                      <a:cxn ang="0">
                        <a:pos x="771" y="738"/>
                      </a:cxn>
                      <a:cxn ang="0">
                        <a:pos x="771" y="778"/>
                      </a:cxn>
                      <a:cxn ang="0">
                        <a:pos x="771" y="901"/>
                      </a:cxn>
                      <a:cxn ang="0">
                        <a:pos x="771" y="943"/>
                      </a:cxn>
                    </a:cxnLst>
                    <a:rect l="0" t="0" r="r" b="b"/>
                    <a:pathLst>
                      <a:path w="771" h="943">
                        <a:moveTo>
                          <a:pt x="771" y="943"/>
                        </a:moveTo>
                        <a:lnTo>
                          <a:pt x="580" y="901"/>
                        </a:lnTo>
                        <a:lnTo>
                          <a:pt x="419" y="859"/>
                        </a:lnTo>
                        <a:lnTo>
                          <a:pt x="257" y="859"/>
                        </a:lnTo>
                        <a:lnTo>
                          <a:pt x="193" y="778"/>
                        </a:lnTo>
                        <a:lnTo>
                          <a:pt x="161" y="697"/>
                        </a:lnTo>
                        <a:lnTo>
                          <a:pt x="96" y="615"/>
                        </a:lnTo>
                        <a:lnTo>
                          <a:pt x="65" y="573"/>
                        </a:lnTo>
                        <a:lnTo>
                          <a:pt x="65" y="532"/>
                        </a:lnTo>
                        <a:lnTo>
                          <a:pt x="33" y="532"/>
                        </a:lnTo>
                        <a:lnTo>
                          <a:pt x="0" y="532"/>
                        </a:lnTo>
                        <a:lnTo>
                          <a:pt x="0" y="492"/>
                        </a:lnTo>
                        <a:lnTo>
                          <a:pt x="0" y="451"/>
                        </a:lnTo>
                        <a:lnTo>
                          <a:pt x="0" y="492"/>
                        </a:lnTo>
                        <a:lnTo>
                          <a:pt x="0" y="451"/>
                        </a:lnTo>
                        <a:lnTo>
                          <a:pt x="33" y="451"/>
                        </a:lnTo>
                        <a:lnTo>
                          <a:pt x="65" y="451"/>
                        </a:lnTo>
                        <a:lnTo>
                          <a:pt x="65" y="411"/>
                        </a:lnTo>
                        <a:lnTo>
                          <a:pt x="65" y="370"/>
                        </a:lnTo>
                        <a:lnTo>
                          <a:pt x="65" y="328"/>
                        </a:lnTo>
                        <a:lnTo>
                          <a:pt x="65" y="287"/>
                        </a:lnTo>
                        <a:lnTo>
                          <a:pt x="96" y="287"/>
                        </a:lnTo>
                        <a:lnTo>
                          <a:pt x="96" y="246"/>
                        </a:lnTo>
                        <a:lnTo>
                          <a:pt x="129" y="246"/>
                        </a:lnTo>
                        <a:lnTo>
                          <a:pt x="129" y="205"/>
                        </a:lnTo>
                        <a:lnTo>
                          <a:pt x="129" y="165"/>
                        </a:lnTo>
                        <a:lnTo>
                          <a:pt x="161" y="123"/>
                        </a:lnTo>
                        <a:lnTo>
                          <a:pt x="161" y="84"/>
                        </a:lnTo>
                        <a:lnTo>
                          <a:pt x="161" y="42"/>
                        </a:lnTo>
                        <a:lnTo>
                          <a:pt x="161" y="0"/>
                        </a:lnTo>
                        <a:lnTo>
                          <a:pt x="193" y="0"/>
                        </a:lnTo>
                        <a:lnTo>
                          <a:pt x="290" y="42"/>
                        </a:lnTo>
                        <a:lnTo>
                          <a:pt x="386" y="84"/>
                        </a:lnTo>
                        <a:lnTo>
                          <a:pt x="483" y="123"/>
                        </a:lnTo>
                        <a:lnTo>
                          <a:pt x="514" y="165"/>
                        </a:lnTo>
                        <a:lnTo>
                          <a:pt x="580" y="205"/>
                        </a:lnTo>
                        <a:lnTo>
                          <a:pt x="611" y="246"/>
                        </a:lnTo>
                        <a:lnTo>
                          <a:pt x="643" y="246"/>
                        </a:lnTo>
                        <a:lnTo>
                          <a:pt x="643" y="287"/>
                        </a:lnTo>
                        <a:lnTo>
                          <a:pt x="676" y="328"/>
                        </a:lnTo>
                        <a:lnTo>
                          <a:pt x="708" y="328"/>
                        </a:lnTo>
                        <a:lnTo>
                          <a:pt x="708" y="370"/>
                        </a:lnTo>
                        <a:lnTo>
                          <a:pt x="708" y="411"/>
                        </a:lnTo>
                        <a:lnTo>
                          <a:pt x="741" y="451"/>
                        </a:lnTo>
                        <a:lnTo>
                          <a:pt x="741" y="492"/>
                        </a:lnTo>
                        <a:lnTo>
                          <a:pt x="708" y="492"/>
                        </a:lnTo>
                        <a:lnTo>
                          <a:pt x="708" y="532"/>
                        </a:lnTo>
                        <a:lnTo>
                          <a:pt x="708" y="573"/>
                        </a:lnTo>
                        <a:lnTo>
                          <a:pt x="708" y="615"/>
                        </a:lnTo>
                        <a:lnTo>
                          <a:pt x="708" y="656"/>
                        </a:lnTo>
                        <a:lnTo>
                          <a:pt x="741" y="656"/>
                        </a:lnTo>
                        <a:lnTo>
                          <a:pt x="741" y="697"/>
                        </a:lnTo>
                        <a:lnTo>
                          <a:pt x="741" y="738"/>
                        </a:lnTo>
                        <a:lnTo>
                          <a:pt x="771" y="738"/>
                        </a:lnTo>
                        <a:lnTo>
                          <a:pt x="771" y="778"/>
                        </a:lnTo>
                        <a:lnTo>
                          <a:pt x="771" y="901"/>
                        </a:lnTo>
                        <a:lnTo>
                          <a:pt x="771" y="9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05" name="Freeform 332"/>
                  <p:cNvSpPr>
                    <a:spLocks/>
                  </p:cNvSpPr>
                  <p:nvPr/>
                </p:nvSpPr>
                <p:spPr bwMode="auto">
                  <a:xfrm>
                    <a:off x="3255" y="1392"/>
                    <a:ext cx="239" cy="368"/>
                  </a:xfrm>
                  <a:custGeom>
                    <a:avLst/>
                    <a:gdLst/>
                    <a:ahLst/>
                    <a:cxnLst>
                      <a:cxn ang="0">
                        <a:pos x="289" y="1393"/>
                      </a:cxn>
                      <a:cxn ang="0">
                        <a:pos x="226" y="1351"/>
                      </a:cxn>
                      <a:cxn ang="0">
                        <a:pos x="161" y="1270"/>
                      </a:cxn>
                      <a:cxn ang="0">
                        <a:pos x="161" y="1188"/>
                      </a:cxn>
                      <a:cxn ang="0">
                        <a:pos x="128" y="1148"/>
                      </a:cxn>
                      <a:cxn ang="0">
                        <a:pos x="98" y="1106"/>
                      </a:cxn>
                      <a:cxn ang="0">
                        <a:pos x="65" y="1065"/>
                      </a:cxn>
                      <a:cxn ang="0">
                        <a:pos x="65" y="943"/>
                      </a:cxn>
                      <a:cxn ang="0">
                        <a:pos x="32" y="860"/>
                      </a:cxn>
                      <a:cxn ang="0">
                        <a:pos x="0" y="820"/>
                      </a:cxn>
                      <a:cxn ang="0">
                        <a:pos x="32" y="778"/>
                      </a:cxn>
                      <a:cxn ang="0">
                        <a:pos x="32" y="696"/>
                      </a:cxn>
                      <a:cxn ang="0">
                        <a:pos x="65" y="656"/>
                      </a:cxn>
                      <a:cxn ang="0">
                        <a:pos x="32" y="615"/>
                      </a:cxn>
                      <a:cxn ang="0">
                        <a:pos x="0" y="573"/>
                      </a:cxn>
                      <a:cxn ang="0">
                        <a:pos x="0" y="492"/>
                      </a:cxn>
                      <a:cxn ang="0">
                        <a:pos x="0" y="410"/>
                      </a:cxn>
                      <a:cxn ang="0">
                        <a:pos x="32" y="368"/>
                      </a:cxn>
                      <a:cxn ang="0">
                        <a:pos x="65" y="328"/>
                      </a:cxn>
                      <a:cxn ang="0">
                        <a:pos x="98" y="287"/>
                      </a:cxn>
                      <a:cxn ang="0">
                        <a:pos x="98" y="206"/>
                      </a:cxn>
                      <a:cxn ang="0">
                        <a:pos x="98" y="123"/>
                      </a:cxn>
                      <a:cxn ang="0">
                        <a:pos x="128" y="41"/>
                      </a:cxn>
                      <a:cxn ang="0">
                        <a:pos x="289" y="41"/>
                      </a:cxn>
                      <a:cxn ang="0">
                        <a:pos x="355" y="82"/>
                      </a:cxn>
                      <a:cxn ang="0">
                        <a:pos x="450" y="165"/>
                      </a:cxn>
                      <a:cxn ang="0">
                        <a:pos x="643" y="368"/>
                      </a:cxn>
                      <a:cxn ang="0">
                        <a:pos x="643" y="368"/>
                      </a:cxn>
                      <a:cxn ang="0">
                        <a:pos x="643" y="451"/>
                      </a:cxn>
                      <a:cxn ang="0">
                        <a:pos x="612" y="534"/>
                      </a:cxn>
                      <a:cxn ang="0">
                        <a:pos x="579" y="573"/>
                      </a:cxn>
                      <a:cxn ang="0">
                        <a:pos x="547" y="656"/>
                      </a:cxn>
                      <a:cxn ang="0">
                        <a:pos x="483" y="738"/>
                      </a:cxn>
                      <a:cxn ang="0">
                        <a:pos x="450" y="778"/>
                      </a:cxn>
                      <a:cxn ang="0">
                        <a:pos x="418" y="820"/>
                      </a:cxn>
                      <a:cxn ang="0">
                        <a:pos x="483" y="860"/>
                      </a:cxn>
                      <a:cxn ang="0">
                        <a:pos x="515" y="901"/>
                      </a:cxn>
                      <a:cxn ang="0">
                        <a:pos x="515" y="984"/>
                      </a:cxn>
                      <a:cxn ang="0">
                        <a:pos x="547" y="1065"/>
                      </a:cxn>
                      <a:cxn ang="0">
                        <a:pos x="579" y="1148"/>
                      </a:cxn>
                      <a:cxn ang="0">
                        <a:pos x="612" y="1188"/>
                      </a:cxn>
                      <a:cxn ang="0">
                        <a:pos x="643" y="1229"/>
                      </a:cxn>
                      <a:cxn ang="0">
                        <a:pos x="643" y="1270"/>
                      </a:cxn>
                      <a:cxn ang="0">
                        <a:pos x="579" y="1351"/>
                      </a:cxn>
                      <a:cxn ang="0">
                        <a:pos x="515" y="1434"/>
                      </a:cxn>
                      <a:cxn ang="0">
                        <a:pos x="450" y="1434"/>
                      </a:cxn>
                      <a:cxn ang="0">
                        <a:pos x="386" y="1434"/>
                      </a:cxn>
                      <a:cxn ang="0">
                        <a:pos x="322" y="1393"/>
                      </a:cxn>
                    </a:cxnLst>
                    <a:rect l="0" t="0" r="r" b="b"/>
                    <a:pathLst>
                      <a:path w="676" h="1434">
                        <a:moveTo>
                          <a:pt x="322" y="1393"/>
                        </a:moveTo>
                        <a:lnTo>
                          <a:pt x="289" y="1393"/>
                        </a:lnTo>
                        <a:lnTo>
                          <a:pt x="258" y="1351"/>
                        </a:lnTo>
                        <a:lnTo>
                          <a:pt x="226" y="1351"/>
                        </a:lnTo>
                        <a:lnTo>
                          <a:pt x="193" y="1270"/>
                        </a:lnTo>
                        <a:lnTo>
                          <a:pt x="161" y="1270"/>
                        </a:lnTo>
                        <a:lnTo>
                          <a:pt x="161" y="1229"/>
                        </a:lnTo>
                        <a:lnTo>
                          <a:pt x="161" y="1188"/>
                        </a:lnTo>
                        <a:lnTo>
                          <a:pt x="128" y="1188"/>
                        </a:lnTo>
                        <a:lnTo>
                          <a:pt x="128" y="1148"/>
                        </a:lnTo>
                        <a:lnTo>
                          <a:pt x="98" y="1148"/>
                        </a:lnTo>
                        <a:lnTo>
                          <a:pt x="98" y="1106"/>
                        </a:lnTo>
                        <a:lnTo>
                          <a:pt x="98" y="1065"/>
                        </a:lnTo>
                        <a:lnTo>
                          <a:pt x="65" y="1065"/>
                        </a:lnTo>
                        <a:lnTo>
                          <a:pt x="65" y="984"/>
                        </a:lnTo>
                        <a:lnTo>
                          <a:pt x="65" y="943"/>
                        </a:lnTo>
                        <a:lnTo>
                          <a:pt x="32" y="901"/>
                        </a:lnTo>
                        <a:lnTo>
                          <a:pt x="32" y="860"/>
                        </a:lnTo>
                        <a:lnTo>
                          <a:pt x="32" y="820"/>
                        </a:lnTo>
                        <a:lnTo>
                          <a:pt x="0" y="820"/>
                        </a:lnTo>
                        <a:lnTo>
                          <a:pt x="0" y="778"/>
                        </a:lnTo>
                        <a:lnTo>
                          <a:pt x="32" y="778"/>
                        </a:lnTo>
                        <a:lnTo>
                          <a:pt x="32" y="738"/>
                        </a:lnTo>
                        <a:lnTo>
                          <a:pt x="32" y="696"/>
                        </a:lnTo>
                        <a:lnTo>
                          <a:pt x="65" y="696"/>
                        </a:lnTo>
                        <a:lnTo>
                          <a:pt x="65" y="656"/>
                        </a:lnTo>
                        <a:lnTo>
                          <a:pt x="65" y="615"/>
                        </a:lnTo>
                        <a:lnTo>
                          <a:pt x="32" y="615"/>
                        </a:lnTo>
                        <a:lnTo>
                          <a:pt x="32" y="573"/>
                        </a:lnTo>
                        <a:lnTo>
                          <a:pt x="0" y="573"/>
                        </a:lnTo>
                        <a:lnTo>
                          <a:pt x="0" y="534"/>
                        </a:lnTo>
                        <a:lnTo>
                          <a:pt x="0" y="492"/>
                        </a:lnTo>
                        <a:lnTo>
                          <a:pt x="0" y="451"/>
                        </a:lnTo>
                        <a:lnTo>
                          <a:pt x="0" y="410"/>
                        </a:lnTo>
                        <a:lnTo>
                          <a:pt x="0" y="368"/>
                        </a:lnTo>
                        <a:lnTo>
                          <a:pt x="32" y="368"/>
                        </a:lnTo>
                        <a:lnTo>
                          <a:pt x="32" y="328"/>
                        </a:lnTo>
                        <a:lnTo>
                          <a:pt x="65" y="328"/>
                        </a:lnTo>
                        <a:lnTo>
                          <a:pt x="65" y="287"/>
                        </a:lnTo>
                        <a:lnTo>
                          <a:pt x="98" y="287"/>
                        </a:lnTo>
                        <a:lnTo>
                          <a:pt x="98" y="246"/>
                        </a:lnTo>
                        <a:lnTo>
                          <a:pt x="98" y="206"/>
                        </a:lnTo>
                        <a:lnTo>
                          <a:pt x="98" y="165"/>
                        </a:lnTo>
                        <a:lnTo>
                          <a:pt x="98" y="123"/>
                        </a:lnTo>
                        <a:lnTo>
                          <a:pt x="128" y="82"/>
                        </a:lnTo>
                        <a:lnTo>
                          <a:pt x="128" y="41"/>
                        </a:lnTo>
                        <a:lnTo>
                          <a:pt x="161" y="0"/>
                        </a:lnTo>
                        <a:lnTo>
                          <a:pt x="289" y="41"/>
                        </a:lnTo>
                        <a:lnTo>
                          <a:pt x="322" y="41"/>
                        </a:lnTo>
                        <a:lnTo>
                          <a:pt x="355" y="82"/>
                        </a:lnTo>
                        <a:lnTo>
                          <a:pt x="386" y="123"/>
                        </a:lnTo>
                        <a:lnTo>
                          <a:pt x="450" y="165"/>
                        </a:lnTo>
                        <a:lnTo>
                          <a:pt x="515" y="206"/>
                        </a:lnTo>
                        <a:lnTo>
                          <a:pt x="643" y="368"/>
                        </a:lnTo>
                        <a:lnTo>
                          <a:pt x="676" y="368"/>
                        </a:lnTo>
                        <a:lnTo>
                          <a:pt x="643" y="368"/>
                        </a:lnTo>
                        <a:lnTo>
                          <a:pt x="643" y="410"/>
                        </a:lnTo>
                        <a:lnTo>
                          <a:pt x="643" y="451"/>
                        </a:lnTo>
                        <a:lnTo>
                          <a:pt x="612" y="492"/>
                        </a:lnTo>
                        <a:lnTo>
                          <a:pt x="612" y="534"/>
                        </a:lnTo>
                        <a:lnTo>
                          <a:pt x="579" y="534"/>
                        </a:lnTo>
                        <a:lnTo>
                          <a:pt x="579" y="573"/>
                        </a:lnTo>
                        <a:lnTo>
                          <a:pt x="579" y="615"/>
                        </a:lnTo>
                        <a:lnTo>
                          <a:pt x="547" y="656"/>
                        </a:lnTo>
                        <a:lnTo>
                          <a:pt x="515" y="696"/>
                        </a:lnTo>
                        <a:lnTo>
                          <a:pt x="483" y="738"/>
                        </a:lnTo>
                        <a:lnTo>
                          <a:pt x="450" y="738"/>
                        </a:lnTo>
                        <a:lnTo>
                          <a:pt x="450" y="778"/>
                        </a:lnTo>
                        <a:lnTo>
                          <a:pt x="418" y="778"/>
                        </a:lnTo>
                        <a:lnTo>
                          <a:pt x="418" y="820"/>
                        </a:lnTo>
                        <a:lnTo>
                          <a:pt x="450" y="860"/>
                        </a:lnTo>
                        <a:lnTo>
                          <a:pt x="483" y="860"/>
                        </a:lnTo>
                        <a:lnTo>
                          <a:pt x="483" y="901"/>
                        </a:lnTo>
                        <a:lnTo>
                          <a:pt x="515" y="901"/>
                        </a:lnTo>
                        <a:lnTo>
                          <a:pt x="515" y="943"/>
                        </a:lnTo>
                        <a:lnTo>
                          <a:pt x="515" y="984"/>
                        </a:lnTo>
                        <a:lnTo>
                          <a:pt x="547" y="1024"/>
                        </a:lnTo>
                        <a:lnTo>
                          <a:pt x="547" y="1065"/>
                        </a:lnTo>
                        <a:lnTo>
                          <a:pt x="547" y="1106"/>
                        </a:lnTo>
                        <a:lnTo>
                          <a:pt x="579" y="1148"/>
                        </a:lnTo>
                        <a:lnTo>
                          <a:pt x="579" y="1188"/>
                        </a:lnTo>
                        <a:lnTo>
                          <a:pt x="612" y="1188"/>
                        </a:lnTo>
                        <a:lnTo>
                          <a:pt x="612" y="1229"/>
                        </a:lnTo>
                        <a:lnTo>
                          <a:pt x="643" y="1229"/>
                        </a:lnTo>
                        <a:lnTo>
                          <a:pt x="676" y="1229"/>
                        </a:lnTo>
                        <a:lnTo>
                          <a:pt x="643" y="1270"/>
                        </a:lnTo>
                        <a:lnTo>
                          <a:pt x="612" y="1312"/>
                        </a:lnTo>
                        <a:lnTo>
                          <a:pt x="579" y="1351"/>
                        </a:lnTo>
                        <a:lnTo>
                          <a:pt x="547" y="1393"/>
                        </a:lnTo>
                        <a:lnTo>
                          <a:pt x="515" y="1434"/>
                        </a:lnTo>
                        <a:lnTo>
                          <a:pt x="483" y="1434"/>
                        </a:lnTo>
                        <a:lnTo>
                          <a:pt x="450" y="1434"/>
                        </a:lnTo>
                        <a:lnTo>
                          <a:pt x="418" y="1434"/>
                        </a:lnTo>
                        <a:lnTo>
                          <a:pt x="386" y="1434"/>
                        </a:lnTo>
                        <a:lnTo>
                          <a:pt x="355" y="1434"/>
                        </a:lnTo>
                        <a:lnTo>
                          <a:pt x="322" y="139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06" name="Freeform 333"/>
                  <p:cNvSpPr>
                    <a:spLocks/>
                  </p:cNvSpPr>
                  <p:nvPr/>
                </p:nvSpPr>
                <p:spPr bwMode="auto">
                  <a:xfrm>
                    <a:off x="3404" y="1487"/>
                    <a:ext cx="639" cy="389"/>
                  </a:xfrm>
                  <a:custGeom>
                    <a:avLst/>
                    <a:gdLst/>
                    <a:ahLst/>
                    <a:cxnLst>
                      <a:cxn ang="0">
                        <a:pos x="1641" y="1475"/>
                      </a:cxn>
                      <a:cxn ang="0">
                        <a:pos x="1545" y="1433"/>
                      </a:cxn>
                      <a:cxn ang="0">
                        <a:pos x="1480" y="1391"/>
                      </a:cxn>
                      <a:cxn ang="0">
                        <a:pos x="1447" y="1351"/>
                      </a:cxn>
                      <a:cxn ang="0">
                        <a:pos x="1384" y="1270"/>
                      </a:cxn>
                      <a:cxn ang="0">
                        <a:pos x="997" y="1105"/>
                      </a:cxn>
                      <a:cxn ang="0">
                        <a:pos x="933" y="1064"/>
                      </a:cxn>
                      <a:cxn ang="0">
                        <a:pos x="869" y="1105"/>
                      </a:cxn>
                      <a:cxn ang="0">
                        <a:pos x="805" y="1064"/>
                      </a:cxn>
                      <a:cxn ang="0">
                        <a:pos x="740" y="1064"/>
                      </a:cxn>
                      <a:cxn ang="0">
                        <a:pos x="612" y="1064"/>
                      </a:cxn>
                      <a:cxn ang="0">
                        <a:pos x="515" y="1064"/>
                      </a:cxn>
                      <a:cxn ang="0">
                        <a:pos x="451" y="983"/>
                      </a:cxn>
                      <a:cxn ang="0">
                        <a:pos x="418" y="942"/>
                      </a:cxn>
                      <a:cxn ang="0">
                        <a:pos x="386" y="859"/>
                      </a:cxn>
                      <a:cxn ang="0">
                        <a:pos x="355" y="819"/>
                      </a:cxn>
                      <a:cxn ang="0">
                        <a:pos x="289" y="778"/>
                      </a:cxn>
                      <a:cxn ang="0">
                        <a:pos x="258" y="859"/>
                      </a:cxn>
                      <a:cxn ang="0">
                        <a:pos x="194" y="859"/>
                      </a:cxn>
                      <a:cxn ang="0">
                        <a:pos x="161" y="819"/>
                      </a:cxn>
                      <a:cxn ang="0">
                        <a:pos x="128" y="736"/>
                      </a:cxn>
                      <a:cxn ang="0">
                        <a:pos x="128" y="655"/>
                      </a:cxn>
                      <a:cxn ang="0">
                        <a:pos x="98" y="573"/>
                      </a:cxn>
                      <a:cxn ang="0">
                        <a:pos x="65" y="531"/>
                      </a:cxn>
                      <a:cxn ang="0">
                        <a:pos x="32" y="492"/>
                      </a:cxn>
                      <a:cxn ang="0">
                        <a:pos x="0" y="409"/>
                      </a:cxn>
                      <a:cxn ang="0">
                        <a:pos x="32" y="369"/>
                      </a:cxn>
                      <a:cxn ang="0">
                        <a:pos x="98" y="327"/>
                      </a:cxn>
                      <a:cxn ang="0">
                        <a:pos x="161" y="245"/>
                      </a:cxn>
                      <a:cxn ang="0">
                        <a:pos x="161" y="164"/>
                      </a:cxn>
                      <a:cxn ang="0">
                        <a:pos x="194" y="122"/>
                      </a:cxn>
                      <a:cxn ang="0">
                        <a:pos x="226" y="41"/>
                      </a:cxn>
                      <a:cxn ang="0">
                        <a:pos x="258" y="0"/>
                      </a:cxn>
                      <a:cxn ang="0">
                        <a:pos x="451" y="81"/>
                      </a:cxn>
                      <a:cxn ang="0">
                        <a:pos x="836" y="245"/>
                      </a:cxn>
                      <a:cxn ang="0">
                        <a:pos x="1287" y="409"/>
                      </a:cxn>
                      <a:cxn ang="0">
                        <a:pos x="1480" y="655"/>
                      </a:cxn>
                      <a:cxn ang="0">
                        <a:pos x="1673" y="778"/>
                      </a:cxn>
                      <a:cxn ang="0">
                        <a:pos x="1737" y="778"/>
                      </a:cxn>
                      <a:cxn ang="0">
                        <a:pos x="1802" y="819"/>
                      </a:cxn>
                      <a:cxn ang="0">
                        <a:pos x="1737" y="1105"/>
                      </a:cxn>
                      <a:cxn ang="0">
                        <a:pos x="1737" y="1433"/>
                      </a:cxn>
                      <a:cxn ang="0">
                        <a:pos x="1673" y="1514"/>
                      </a:cxn>
                    </a:cxnLst>
                    <a:rect l="0" t="0" r="r" b="b"/>
                    <a:pathLst>
                      <a:path w="1802" h="1514">
                        <a:moveTo>
                          <a:pt x="1673" y="1514"/>
                        </a:moveTo>
                        <a:lnTo>
                          <a:pt x="1641" y="1475"/>
                        </a:lnTo>
                        <a:lnTo>
                          <a:pt x="1576" y="1475"/>
                        </a:lnTo>
                        <a:lnTo>
                          <a:pt x="1545" y="1433"/>
                        </a:lnTo>
                        <a:lnTo>
                          <a:pt x="1480" y="1433"/>
                        </a:lnTo>
                        <a:lnTo>
                          <a:pt x="1480" y="1391"/>
                        </a:lnTo>
                        <a:lnTo>
                          <a:pt x="1447" y="1391"/>
                        </a:lnTo>
                        <a:lnTo>
                          <a:pt x="1447" y="1351"/>
                        </a:lnTo>
                        <a:lnTo>
                          <a:pt x="1415" y="1310"/>
                        </a:lnTo>
                        <a:lnTo>
                          <a:pt x="1384" y="1270"/>
                        </a:lnTo>
                        <a:lnTo>
                          <a:pt x="1126" y="1147"/>
                        </a:lnTo>
                        <a:lnTo>
                          <a:pt x="997" y="1105"/>
                        </a:lnTo>
                        <a:lnTo>
                          <a:pt x="966" y="1064"/>
                        </a:lnTo>
                        <a:lnTo>
                          <a:pt x="933" y="1064"/>
                        </a:lnTo>
                        <a:lnTo>
                          <a:pt x="900" y="1105"/>
                        </a:lnTo>
                        <a:lnTo>
                          <a:pt x="869" y="1105"/>
                        </a:lnTo>
                        <a:lnTo>
                          <a:pt x="836" y="1105"/>
                        </a:lnTo>
                        <a:lnTo>
                          <a:pt x="805" y="1064"/>
                        </a:lnTo>
                        <a:lnTo>
                          <a:pt x="772" y="1023"/>
                        </a:lnTo>
                        <a:lnTo>
                          <a:pt x="740" y="1064"/>
                        </a:lnTo>
                        <a:lnTo>
                          <a:pt x="643" y="1064"/>
                        </a:lnTo>
                        <a:lnTo>
                          <a:pt x="612" y="1064"/>
                        </a:lnTo>
                        <a:lnTo>
                          <a:pt x="579" y="1064"/>
                        </a:lnTo>
                        <a:lnTo>
                          <a:pt x="515" y="1064"/>
                        </a:lnTo>
                        <a:lnTo>
                          <a:pt x="483" y="1023"/>
                        </a:lnTo>
                        <a:lnTo>
                          <a:pt x="451" y="983"/>
                        </a:lnTo>
                        <a:lnTo>
                          <a:pt x="451" y="942"/>
                        </a:lnTo>
                        <a:lnTo>
                          <a:pt x="418" y="942"/>
                        </a:lnTo>
                        <a:lnTo>
                          <a:pt x="418" y="901"/>
                        </a:lnTo>
                        <a:lnTo>
                          <a:pt x="386" y="859"/>
                        </a:lnTo>
                        <a:lnTo>
                          <a:pt x="355" y="859"/>
                        </a:lnTo>
                        <a:lnTo>
                          <a:pt x="355" y="819"/>
                        </a:lnTo>
                        <a:lnTo>
                          <a:pt x="322" y="819"/>
                        </a:lnTo>
                        <a:lnTo>
                          <a:pt x="289" y="778"/>
                        </a:lnTo>
                        <a:lnTo>
                          <a:pt x="258" y="819"/>
                        </a:lnTo>
                        <a:lnTo>
                          <a:pt x="258" y="859"/>
                        </a:lnTo>
                        <a:lnTo>
                          <a:pt x="226" y="859"/>
                        </a:lnTo>
                        <a:lnTo>
                          <a:pt x="194" y="859"/>
                        </a:lnTo>
                        <a:lnTo>
                          <a:pt x="194" y="819"/>
                        </a:lnTo>
                        <a:lnTo>
                          <a:pt x="161" y="819"/>
                        </a:lnTo>
                        <a:lnTo>
                          <a:pt x="161" y="778"/>
                        </a:lnTo>
                        <a:lnTo>
                          <a:pt x="128" y="736"/>
                        </a:lnTo>
                        <a:lnTo>
                          <a:pt x="128" y="697"/>
                        </a:lnTo>
                        <a:lnTo>
                          <a:pt x="128" y="655"/>
                        </a:lnTo>
                        <a:lnTo>
                          <a:pt x="98" y="615"/>
                        </a:lnTo>
                        <a:lnTo>
                          <a:pt x="98" y="573"/>
                        </a:lnTo>
                        <a:lnTo>
                          <a:pt x="98" y="531"/>
                        </a:lnTo>
                        <a:lnTo>
                          <a:pt x="65" y="531"/>
                        </a:lnTo>
                        <a:lnTo>
                          <a:pt x="65" y="492"/>
                        </a:lnTo>
                        <a:lnTo>
                          <a:pt x="32" y="492"/>
                        </a:lnTo>
                        <a:lnTo>
                          <a:pt x="0" y="450"/>
                        </a:lnTo>
                        <a:lnTo>
                          <a:pt x="0" y="409"/>
                        </a:lnTo>
                        <a:lnTo>
                          <a:pt x="32" y="409"/>
                        </a:lnTo>
                        <a:lnTo>
                          <a:pt x="32" y="369"/>
                        </a:lnTo>
                        <a:lnTo>
                          <a:pt x="65" y="369"/>
                        </a:lnTo>
                        <a:lnTo>
                          <a:pt x="98" y="327"/>
                        </a:lnTo>
                        <a:lnTo>
                          <a:pt x="128" y="286"/>
                        </a:lnTo>
                        <a:lnTo>
                          <a:pt x="161" y="245"/>
                        </a:lnTo>
                        <a:lnTo>
                          <a:pt x="161" y="204"/>
                        </a:lnTo>
                        <a:lnTo>
                          <a:pt x="161" y="164"/>
                        </a:lnTo>
                        <a:lnTo>
                          <a:pt x="194" y="164"/>
                        </a:lnTo>
                        <a:lnTo>
                          <a:pt x="194" y="122"/>
                        </a:lnTo>
                        <a:lnTo>
                          <a:pt x="226" y="81"/>
                        </a:lnTo>
                        <a:lnTo>
                          <a:pt x="226" y="41"/>
                        </a:lnTo>
                        <a:lnTo>
                          <a:pt x="226" y="0"/>
                        </a:lnTo>
                        <a:lnTo>
                          <a:pt x="258" y="0"/>
                        </a:lnTo>
                        <a:lnTo>
                          <a:pt x="289" y="41"/>
                        </a:lnTo>
                        <a:lnTo>
                          <a:pt x="451" y="81"/>
                        </a:lnTo>
                        <a:lnTo>
                          <a:pt x="643" y="164"/>
                        </a:lnTo>
                        <a:lnTo>
                          <a:pt x="836" y="245"/>
                        </a:lnTo>
                        <a:lnTo>
                          <a:pt x="1029" y="286"/>
                        </a:lnTo>
                        <a:lnTo>
                          <a:pt x="1287" y="409"/>
                        </a:lnTo>
                        <a:lnTo>
                          <a:pt x="1576" y="573"/>
                        </a:lnTo>
                        <a:lnTo>
                          <a:pt x="1480" y="655"/>
                        </a:lnTo>
                        <a:lnTo>
                          <a:pt x="1545" y="778"/>
                        </a:lnTo>
                        <a:lnTo>
                          <a:pt x="1673" y="778"/>
                        </a:lnTo>
                        <a:lnTo>
                          <a:pt x="1704" y="778"/>
                        </a:lnTo>
                        <a:lnTo>
                          <a:pt x="1737" y="778"/>
                        </a:lnTo>
                        <a:lnTo>
                          <a:pt x="1769" y="819"/>
                        </a:lnTo>
                        <a:lnTo>
                          <a:pt x="1802" y="819"/>
                        </a:lnTo>
                        <a:lnTo>
                          <a:pt x="1769" y="901"/>
                        </a:lnTo>
                        <a:lnTo>
                          <a:pt x="1737" y="1105"/>
                        </a:lnTo>
                        <a:lnTo>
                          <a:pt x="1704" y="1310"/>
                        </a:lnTo>
                        <a:lnTo>
                          <a:pt x="1737" y="1433"/>
                        </a:lnTo>
                        <a:lnTo>
                          <a:pt x="1704" y="1475"/>
                        </a:lnTo>
                        <a:lnTo>
                          <a:pt x="1673" y="15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07" name="Freeform 334"/>
                  <p:cNvSpPr>
                    <a:spLocks/>
                  </p:cNvSpPr>
                  <p:nvPr/>
                </p:nvSpPr>
                <p:spPr bwMode="auto">
                  <a:xfrm>
                    <a:off x="3335" y="1202"/>
                    <a:ext cx="387" cy="136"/>
                  </a:xfrm>
                  <a:custGeom>
                    <a:avLst/>
                    <a:gdLst/>
                    <a:ahLst/>
                    <a:cxnLst>
                      <a:cxn ang="0">
                        <a:pos x="0" y="531"/>
                      </a:cxn>
                      <a:cxn ang="0">
                        <a:pos x="0" y="492"/>
                      </a:cxn>
                      <a:cxn ang="0">
                        <a:pos x="0" y="450"/>
                      </a:cxn>
                      <a:cxn ang="0">
                        <a:pos x="32" y="450"/>
                      </a:cxn>
                      <a:cxn ang="0">
                        <a:pos x="32" y="492"/>
                      </a:cxn>
                      <a:cxn ang="0">
                        <a:pos x="63" y="492"/>
                      </a:cxn>
                      <a:cxn ang="0">
                        <a:pos x="96" y="450"/>
                      </a:cxn>
                      <a:cxn ang="0">
                        <a:pos x="96" y="408"/>
                      </a:cxn>
                      <a:cxn ang="0">
                        <a:pos x="63" y="369"/>
                      </a:cxn>
                      <a:cxn ang="0">
                        <a:pos x="96" y="327"/>
                      </a:cxn>
                      <a:cxn ang="0">
                        <a:pos x="129" y="327"/>
                      </a:cxn>
                      <a:cxn ang="0">
                        <a:pos x="129" y="287"/>
                      </a:cxn>
                      <a:cxn ang="0">
                        <a:pos x="160" y="287"/>
                      </a:cxn>
                      <a:cxn ang="0">
                        <a:pos x="160" y="245"/>
                      </a:cxn>
                      <a:cxn ang="0">
                        <a:pos x="193" y="245"/>
                      </a:cxn>
                      <a:cxn ang="0">
                        <a:pos x="193" y="204"/>
                      </a:cxn>
                      <a:cxn ang="0">
                        <a:pos x="193" y="164"/>
                      </a:cxn>
                      <a:cxn ang="0">
                        <a:pos x="224" y="122"/>
                      </a:cxn>
                      <a:cxn ang="0">
                        <a:pos x="257" y="81"/>
                      </a:cxn>
                      <a:cxn ang="0">
                        <a:pos x="289" y="41"/>
                      </a:cxn>
                      <a:cxn ang="0">
                        <a:pos x="321" y="0"/>
                      </a:cxn>
                      <a:cxn ang="0">
                        <a:pos x="321" y="41"/>
                      </a:cxn>
                      <a:cxn ang="0">
                        <a:pos x="321" y="81"/>
                      </a:cxn>
                      <a:cxn ang="0">
                        <a:pos x="353" y="81"/>
                      </a:cxn>
                      <a:cxn ang="0">
                        <a:pos x="386" y="81"/>
                      </a:cxn>
                      <a:cxn ang="0">
                        <a:pos x="386" y="122"/>
                      </a:cxn>
                      <a:cxn ang="0">
                        <a:pos x="417" y="164"/>
                      </a:cxn>
                      <a:cxn ang="0">
                        <a:pos x="481" y="245"/>
                      </a:cxn>
                      <a:cxn ang="0">
                        <a:pos x="514" y="327"/>
                      </a:cxn>
                      <a:cxn ang="0">
                        <a:pos x="578" y="408"/>
                      </a:cxn>
                      <a:cxn ang="0">
                        <a:pos x="740" y="408"/>
                      </a:cxn>
                      <a:cxn ang="0">
                        <a:pos x="901" y="450"/>
                      </a:cxn>
                      <a:cxn ang="0">
                        <a:pos x="1092" y="492"/>
                      </a:cxn>
                      <a:cxn ang="0">
                        <a:pos x="514" y="531"/>
                      </a:cxn>
                      <a:cxn ang="0">
                        <a:pos x="0" y="531"/>
                      </a:cxn>
                    </a:cxnLst>
                    <a:rect l="0" t="0" r="r" b="b"/>
                    <a:pathLst>
                      <a:path w="1092" h="531">
                        <a:moveTo>
                          <a:pt x="0" y="531"/>
                        </a:moveTo>
                        <a:lnTo>
                          <a:pt x="0" y="492"/>
                        </a:lnTo>
                        <a:lnTo>
                          <a:pt x="0" y="450"/>
                        </a:lnTo>
                        <a:lnTo>
                          <a:pt x="32" y="450"/>
                        </a:lnTo>
                        <a:lnTo>
                          <a:pt x="32" y="492"/>
                        </a:lnTo>
                        <a:lnTo>
                          <a:pt x="63" y="492"/>
                        </a:lnTo>
                        <a:lnTo>
                          <a:pt x="96" y="450"/>
                        </a:lnTo>
                        <a:lnTo>
                          <a:pt x="96" y="408"/>
                        </a:lnTo>
                        <a:lnTo>
                          <a:pt x="63" y="369"/>
                        </a:lnTo>
                        <a:lnTo>
                          <a:pt x="96" y="327"/>
                        </a:lnTo>
                        <a:lnTo>
                          <a:pt x="129" y="327"/>
                        </a:lnTo>
                        <a:lnTo>
                          <a:pt x="129" y="287"/>
                        </a:lnTo>
                        <a:lnTo>
                          <a:pt x="160" y="287"/>
                        </a:lnTo>
                        <a:lnTo>
                          <a:pt x="160" y="245"/>
                        </a:lnTo>
                        <a:lnTo>
                          <a:pt x="193" y="245"/>
                        </a:lnTo>
                        <a:lnTo>
                          <a:pt x="193" y="204"/>
                        </a:lnTo>
                        <a:lnTo>
                          <a:pt x="193" y="164"/>
                        </a:lnTo>
                        <a:lnTo>
                          <a:pt x="224" y="122"/>
                        </a:lnTo>
                        <a:lnTo>
                          <a:pt x="257" y="81"/>
                        </a:lnTo>
                        <a:lnTo>
                          <a:pt x="289" y="41"/>
                        </a:lnTo>
                        <a:lnTo>
                          <a:pt x="321" y="0"/>
                        </a:lnTo>
                        <a:lnTo>
                          <a:pt x="321" y="41"/>
                        </a:lnTo>
                        <a:lnTo>
                          <a:pt x="321" y="81"/>
                        </a:lnTo>
                        <a:lnTo>
                          <a:pt x="353" y="81"/>
                        </a:lnTo>
                        <a:lnTo>
                          <a:pt x="386" y="81"/>
                        </a:lnTo>
                        <a:lnTo>
                          <a:pt x="386" y="122"/>
                        </a:lnTo>
                        <a:lnTo>
                          <a:pt x="417" y="164"/>
                        </a:lnTo>
                        <a:lnTo>
                          <a:pt x="481" y="245"/>
                        </a:lnTo>
                        <a:lnTo>
                          <a:pt x="514" y="327"/>
                        </a:lnTo>
                        <a:lnTo>
                          <a:pt x="578" y="408"/>
                        </a:lnTo>
                        <a:lnTo>
                          <a:pt x="740" y="408"/>
                        </a:lnTo>
                        <a:lnTo>
                          <a:pt x="901" y="450"/>
                        </a:lnTo>
                        <a:lnTo>
                          <a:pt x="1092" y="492"/>
                        </a:lnTo>
                        <a:lnTo>
                          <a:pt x="514" y="531"/>
                        </a:lnTo>
                        <a:lnTo>
                          <a:pt x="0" y="5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08" name="Freeform 335"/>
                  <p:cNvSpPr>
                    <a:spLocks/>
                  </p:cNvSpPr>
                  <p:nvPr/>
                </p:nvSpPr>
                <p:spPr bwMode="auto">
                  <a:xfrm>
                    <a:off x="2516" y="1643"/>
                    <a:ext cx="569" cy="473"/>
                  </a:xfrm>
                  <a:custGeom>
                    <a:avLst/>
                    <a:gdLst/>
                    <a:ahLst/>
                    <a:cxnLst>
                      <a:cxn ang="0">
                        <a:pos x="579" y="1842"/>
                      </a:cxn>
                      <a:cxn ang="0">
                        <a:pos x="675" y="1800"/>
                      </a:cxn>
                      <a:cxn ang="0">
                        <a:pos x="738" y="1800"/>
                      </a:cxn>
                      <a:cxn ang="0">
                        <a:pos x="804" y="1719"/>
                      </a:cxn>
                      <a:cxn ang="0">
                        <a:pos x="869" y="1678"/>
                      </a:cxn>
                      <a:cxn ang="0">
                        <a:pos x="899" y="1638"/>
                      </a:cxn>
                      <a:cxn ang="0">
                        <a:pos x="965" y="1638"/>
                      </a:cxn>
                      <a:cxn ang="0">
                        <a:pos x="1028" y="1596"/>
                      </a:cxn>
                      <a:cxn ang="0">
                        <a:pos x="1093" y="1638"/>
                      </a:cxn>
                      <a:cxn ang="0">
                        <a:pos x="1157" y="1638"/>
                      </a:cxn>
                      <a:cxn ang="0">
                        <a:pos x="1222" y="1596"/>
                      </a:cxn>
                      <a:cxn ang="0">
                        <a:pos x="1254" y="1514"/>
                      </a:cxn>
                      <a:cxn ang="0">
                        <a:pos x="1286" y="1474"/>
                      </a:cxn>
                      <a:cxn ang="0">
                        <a:pos x="1318" y="1432"/>
                      </a:cxn>
                      <a:cxn ang="0">
                        <a:pos x="1318" y="1350"/>
                      </a:cxn>
                      <a:cxn ang="0">
                        <a:pos x="1543" y="1187"/>
                      </a:cxn>
                      <a:cxn ang="0">
                        <a:pos x="1576" y="1064"/>
                      </a:cxn>
                      <a:cxn ang="0">
                        <a:pos x="1607" y="983"/>
                      </a:cxn>
                      <a:cxn ang="0">
                        <a:pos x="1576" y="900"/>
                      </a:cxn>
                      <a:cxn ang="0">
                        <a:pos x="1479" y="941"/>
                      </a:cxn>
                      <a:cxn ang="0">
                        <a:pos x="1415" y="941"/>
                      </a:cxn>
                      <a:cxn ang="0">
                        <a:pos x="1318" y="941"/>
                      </a:cxn>
                      <a:cxn ang="0">
                        <a:pos x="1222" y="941"/>
                      </a:cxn>
                      <a:cxn ang="0">
                        <a:pos x="1126" y="818"/>
                      </a:cxn>
                      <a:cxn ang="0">
                        <a:pos x="965" y="655"/>
                      </a:cxn>
                      <a:cxn ang="0">
                        <a:pos x="965" y="244"/>
                      </a:cxn>
                      <a:cxn ang="0">
                        <a:pos x="932" y="0"/>
                      </a:cxn>
                      <a:cxn ang="0">
                        <a:pos x="869" y="0"/>
                      </a:cxn>
                      <a:cxn ang="0">
                        <a:pos x="836" y="81"/>
                      </a:cxn>
                      <a:cxn ang="0">
                        <a:pos x="771" y="121"/>
                      </a:cxn>
                      <a:cxn ang="0">
                        <a:pos x="708" y="205"/>
                      </a:cxn>
                      <a:cxn ang="0">
                        <a:pos x="642" y="244"/>
                      </a:cxn>
                      <a:cxn ang="0">
                        <a:pos x="579" y="286"/>
                      </a:cxn>
                      <a:cxn ang="0">
                        <a:pos x="481" y="286"/>
                      </a:cxn>
                      <a:cxn ang="0">
                        <a:pos x="418" y="327"/>
                      </a:cxn>
                      <a:cxn ang="0">
                        <a:pos x="321" y="409"/>
                      </a:cxn>
                      <a:cxn ang="0">
                        <a:pos x="257" y="532"/>
                      </a:cxn>
                      <a:cxn ang="0">
                        <a:pos x="161" y="532"/>
                      </a:cxn>
                      <a:cxn ang="0">
                        <a:pos x="128" y="491"/>
                      </a:cxn>
                      <a:cxn ang="0">
                        <a:pos x="32" y="491"/>
                      </a:cxn>
                      <a:cxn ang="0">
                        <a:pos x="0" y="449"/>
                      </a:cxn>
                      <a:cxn ang="0">
                        <a:pos x="0" y="532"/>
                      </a:cxn>
                      <a:cxn ang="0">
                        <a:pos x="32" y="695"/>
                      </a:cxn>
                      <a:cxn ang="0">
                        <a:pos x="96" y="1104"/>
                      </a:cxn>
                      <a:cxn ang="0">
                        <a:pos x="257" y="1310"/>
                      </a:cxn>
                      <a:cxn ang="0">
                        <a:pos x="451" y="1760"/>
                      </a:cxn>
                      <a:cxn ang="0">
                        <a:pos x="481" y="1800"/>
                      </a:cxn>
                    </a:cxnLst>
                    <a:rect l="0" t="0" r="r" b="b"/>
                    <a:pathLst>
                      <a:path w="1607" h="1842">
                        <a:moveTo>
                          <a:pt x="481" y="1842"/>
                        </a:moveTo>
                        <a:lnTo>
                          <a:pt x="579" y="1842"/>
                        </a:lnTo>
                        <a:lnTo>
                          <a:pt x="642" y="1800"/>
                        </a:lnTo>
                        <a:lnTo>
                          <a:pt x="675" y="1800"/>
                        </a:lnTo>
                        <a:lnTo>
                          <a:pt x="708" y="1800"/>
                        </a:lnTo>
                        <a:lnTo>
                          <a:pt x="738" y="1800"/>
                        </a:lnTo>
                        <a:lnTo>
                          <a:pt x="771" y="1760"/>
                        </a:lnTo>
                        <a:lnTo>
                          <a:pt x="804" y="1719"/>
                        </a:lnTo>
                        <a:lnTo>
                          <a:pt x="804" y="1678"/>
                        </a:lnTo>
                        <a:lnTo>
                          <a:pt x="869" y="1678"/>
                        </a:lnTo>
                        <a:lnTo>
                          <a:pt x="869" y="1638"/>
                        </a:lnTo>
                        <a:lnTo>
                          <a:pt x="899" y="1638"/>
                        </a:lnTo>
                        <a:lnTo>
                          <a:pt x="932" y="1638"/>
                        </a:lnTo>
                        <a:lnTo>
                          <a:pt x="965" y="1638"/>
                        </a:lnTo>
                        <a:lnTo>
                          <a:pt x="997" y="1596"/>
                        </a:lnTo>
                        <a:lnTo>
                          <a:pt x="1028" y="1596"/>
                        </a:lnTo>
                        <a:lnTo>
                          <a:pt x="1061" y="1638"/>
                        </a:lnTo>
                        <a:lnTo>
                          <a:pt x="1093" y="1638"/>
                        </a:lnTo>
                        <a:lnTo>
                          <a:pt x="1126" y="1638"/>
                        </a:lnTo>
                        <a:lnTo>
                          <a:pt x="1157" y="1638"/>
                        </a:lnTo>
                        <a:lnTo>
                          <a:pt x="1189" y="1638"/>
                        </a:lnTo>
                        <a:lnTo>
                          <a:pt x="1222" y="1596"/>
                        </a:lnTo>
                        <a:lnTo>
                          <a:pt x="1254" y="1555"/>
                        </a:lnTo>
                        <a:lnTo>
                          <a:pt x="1254" y="1514"/>
                        </a:lnTo>
                        <a:lnTo>
                          <a:pt x="1286" y="1514"/>
                        </a:lnTo>
                        <a:lnTo>
                          <a:pt x="1286" y="1474"/>
                        </a:lnTo>
                        <a:lnTo>
                          <a:pt x="1318" y="1474"/>
                        </a:lnTo>
                        <a:lnTo>
                          <a:pt x="1318" y="1432"/>
                        </a:lnTo>
                        <a:lnTo>
                          <a:pt x="1318" y="1392"/>
                        </a:lnTo>
                        <a:lnTo>
                          <a:pt x="1318" y="1350"/>
                        </a:lnTo>
                        <a:lnTo>
                          <a:pt x="1511" y="1474"/>
                        </a:lnTo>
                        <a:lnTo>
                          <a:pt x="1543" y="1187"/>
                        </a:lnTo>
                        <a:lnTo>
                          <a:pt x="1576" y="1104"/>
                        </a:lnTo>
                        <a:lnTo>
                          <a:pt x="1576" y="1064"/>
                        </a:lnTo>
                        <a:lnTo>
                          <a:pt x="1576" y="1022"/>
                        </a:lnTo>
                        <a:lnTo>
                          <a:pt x="1607" y="983"/>
                        </a:lnTo>
                        <a:lnTo>
                          <a:pt x="1607" y="900"/>
                        </a:lnTo>
                        <a:lnTo>
                          <a:pt x="1576" y="900"/>
                        </a:lnTo>
                        <a:lnTo>
                          <a:pt x="1543" y="900"/>
                        </a:lnTo>
                        <a:lnTo>
                          <a:pt x="1479" y="941"/>
                        </a:lnTo>
                        <a:lnTo>
                          <a:pt x="1447" y="941"/>
                        </a:lnTo>
                        <a:lnTo>
                          <a:pt x="1415" y="941"/>
                        </a:lnTo>
                        <a:lnTo>
                          <a:pt x="1383" y="941"/>
                        </a:lnTo>
                        <a:lnTo>
                          <a:pt x="1318" y="941"/>
                        </a:lnTo>
                        <a:lnTo>
                          <a:pt x="1286" y="941"/>
                        </a:lnTo>
                        <a:lnTo>
                          <a:pt x="1222" y="941"/>
                        </a:lnTo>
                        <a:lnTo>
                          <a:pt x="1189" y="900"/>
                        </a:lnTo>
                        <a:lnTo>
                          <a:pt x="1126" y="818"/>
                        </a:lnTo>
                        <a:lnTo>
                          <a:pt x="1028" y="736"/>
                        </a:lnTo>
                        <a:lnTo>
                          <a:pt x="965" y="655"/>
                        </a:lnTo>
                        <a:lnTo>
                          <a:pt x="932" y="491"/>
                        </a:lnTo>
                        <a:lnTo>
                          <a:pt x="965" y="244"/>
                        </a:lnTo>
                        <a:lnTo>
                          <a:pt x="965" y="40"/>
                        </a:lnTo>
                        <a:lnTo>
                          <a:pt x="932" y="0"/>
                        </a:lnTo>
                        <a:lnTo>
                          <a:pt x="899" y="0"/>
                        </a:lnTo>
                        <a:lnTo>
                          <a:pt x="869" y="0"/>
                        </a:lnTo>
                        <a:lnTo>
                          <a:pt x="836" y="40"/>
                        </a:lnTo>
                        <a:lnTo>
                          <a:pt x="836" y="81"/>
                        </a:lnTo>
                        <a:lnTo>
                          <a:pt x="804" y="121"/>
                        </a:lnTo>
                        <a:lnTo>
                          <a:pt x="771" y="121"/>
                        </a:lnTo>
                        <a:lnTo>
                          <a:pt x="708" y="163"/>
                        </a:lnTo>
                        <a:lnTo>
                          <a:pt x="708" y="205"/>
                        </a:lnTo>
                        <a:lnTo>
                          <a:pt x="675" y="244"/>
                        </a:lnTo>
                        <a:lnTo>
                          <a:pt x="642" y="244"/>
                        </a:lnTo>
                        <a:lnTo>
                          <a:pt x="610" y="286"/>
                        </a:lnTo>
                        <a:lnTo>
                          <a:pt x="579" y="286"/>
                        </a:lnTo>
                        <a:lnTo>
                          <a:pt x="514" y="286"/>
                        </a:lnTo>
                        <a:lnTo>
                          <a:pt x="481" y="286"/>
                        </a:lnTo>
                        <a:lnTo>
                          <a:pt x="451" y="286"/>
                        </a:lnTo>
                        <a:lnTo>
                          <a:pt x="418" y="327"/>
                        </a:lnTo>
                        <a:lnTo>
                          <a:pt x="385" y="367"/>
                        </a:lnTo>
                        <a:lnTo>
                          <a:pt x="321" y="409"/>
                        </a:lnTo>
                        <a:lnTo>
                          <a:pt x="257" y="491"/>
                        </a:lnTo>
                        <a:lnTo>
                          <a:pt x="257" y="532"/>
                        </a:lnTo>
                        <a:lnTo>
                          <a:pt x="193" y="532"/>
                        </a:lnTo>
                        <a:lnTo>
                          <a:pt x="161" y="532"/>
                        </a:lnTo>
                        <a:lnTo>
                          <a:pt x="128" y="532"/>
                        </a:lnTo>
                        <a:lnTo>
                          <a:pt x="128" y="491"/>
                        </a:lnTo>
                        <a:lnTo>
                          <a:pt x="96" y="491"/>
                        </a:lnTo>
                        <a:lnTo>
                          <a:pt x="32" y="491"/>
                        </a:lnTo>
                        <a:lnTo>
                          <a:pt x="32" y="449"/>
                        </a:lnTo>
                        <a:lnTo>
                          <a:pt x="0" y="449"/>
                        </a:lnTo>
                        <a:lnTo>
                          <a:pt x="0" y="491"/>
                        </a:lnTo>
                        <a:lnTo>
                          <a:pt x="0" y="532"/>
                        </a:lnTo>
                        <a:lnTo>
                          <a:pt x="0" y="572"/>
                        </a:lnTo>
                        <a:lnTo>
                          <a:pt x="32" y="695"/>
                        </a:lnTo>
                        <a:lnTo>
                          <a:pt x="32" y="900"/>
                        </a:lnTo>
                        <a:lnTo>
                          <a:pt x="96" y="1104"/>
                        </a:lnTo>
                        <a:lnTo>
                          <a:pt x="128" y="1432"/>
                        </a:lnTo>
                        <a:lnTo>
                          <a:pt x="257" y="1310"/>
                        </a:lnTo>
                        <a:lnTo>
                          <a:pt x="418" y="1392"/>
                        </a:lnTo>
                        <a:lnTo>
                          <a:pt x="451" y="1760"/>
                        </a:lnTo>
                        <a:lnTo>
                          <a:pt x="451" y="1800"/>
                        </a:lnTo>
                        <a:lnTo>
                          <a:pt x="481" y="1800"/>
                        </a:lnTo>
                        <a:lnTo>
                          <a:pt x="481" y="18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09" name="Freeform 336"/>
                  <p:cNvSpPr>
                    <a:spLocks/>
                  </p:cNvSpPr>
                  <p:nvPr/>
                </p:nvSpPr>
                <p:spPr bwMode="auto">
                  <a:xfrm>
                    <a:off x="2402" y="2043"/>
                    <a:ext cx="284" cy="167"/>
                  </a:xfrm>
                  <a:custGeom>
                    <a:avLst/>
                    <a:gdLst/>
                    <a:ahLst/>
                    <a:cxnLst>
                      <a:cxn ang="0">
                        <a:pos x="802" y="287"/>
                      </a:cxn>
                      <a:cxn ang="0">
                        <a:pos x="771" y="287"/>
                      </a:cxn>
                      <a:cxn ang="0">
                        <a:pos x="739" y="287"/>
                      </a:cxn>
                      <a:cxn ang="0">
                        <a:pos x="739" y="327"/>
                      </a:cxn>
                      <a:cxn ang="0">
                        <a:pos x="739" y="369"/>
                      </a:cxn>
                      <a:cxn ang="0">
                        <a:pos x="706" y="369"/>
                      </a:cxn>
                      <a:cxn ang="0">
                        <a:pos x="674" y="411"/>
                      </a:cxn>
                      <a:cxn ang="0">
                        <a:pos x="611" y="450"/>
                      </a:cxn>
                      <a:cxn ang="0">
                        <a:pos x="611" y="492"/>
                      </a:cxn>
                      <a:cxn ang="0">
                        <a:pos x="578" y="492"/>
                      </a:cxn>
                      <a:cxn ang="0">
                        <a:pos x="578" y="533"/>
                      </a:cxn>
                      <a:cxn ang="0">
                        <a:pos x="514" y="574"/>
                      </a:cxn>
                      <a:cxn ang="0">
                        <a:pos x="481" y="574"/>
                      </a:cxn>
                      <a:cxn ang="0">
                        <a:pos x="449" y="574"/>
                      </a:cxn>
                      <a:cxn ang="0">
                        <a:pos x="417" y="574"/>
                      </a:cxn>
                      <a:cxn ang="0">
                        <a:pos x="385" y="574"/>
                      </a:cxn>
                      <a:cxn ang="0">
                        <a:pos x="353" y="574"/>
                      </a:cxn>
                      <a:cxn ang="0">
                        <a:pos x="288" y="574"/>
                      </a:cxn>
                      <a:cxn ang="0">
                        <a:pos x="257" y="615"/>
                      </a:cxn>
                      <a:cxn ang="0">
                        <a:pos x="224" y="615"/>
                      </a:cxn>
                      <a:cxn ang="0">
                        <a:pos x="191" y="655"/>
                      </a:cxn>
                      <a:cxn ang="0">
                        <a:pos x="160" y="655"/>
                      </a:cxn>
                      <a:cxn ang="0">
                        <a:pos x="128" y="655"/>
                      </a:cxn>
                      <a:cxn ang="0">
                        <a:pos x="128" y="615"/>
                      </a:cxn>
                      <a:cxn ang="0">
                        <a:pos x="96" y="574"/>
                      </a:cxn>
                      <a:cxn ang="0">
                        <a:pos x="96" y="533"/>
                      </a:cxn>
                      <a:cxn ang="0">
                        <a:pos x="96" y="450"/>
                      </a:cxn>
                      <a:cxn ang="0">
                        <a:pos x="31" y="205"/>
                      </a:cxn>
                      <a:cxn ang="0">
                        <a:pos x="0" y="0"/>
                      </a:cxn>
                      <a:cxn ang="0">
                        <a:pos x="31" y="41"/>
                      </a:cxn>
                      <a:cxn ang="0">
                        <a:pos x="63" y="83"/>
                      </a:cxn>
                      <a:cxn ang="0">
                        <a:pos x="96" y="164"/>
                      </a:cxn>
                      <a:cxn ang="0">
                        <a:pos x="128" y="205"/>
                      </a:cxn>
                      <a:cxn ang="0">
                        <a:pos x="191" y="287"/>
                      </a:cxn>
                      <a:cxn ang="0">
                        <a:pos x="288" y="287"/>
                      </a:cxn>
                      <a:cxn ang="0">
                        <a:pos x="353" y="369"/>
                      </a:cxn>
                      <a:cxn ang="0">
                        <a:pos x="417" y="369"/>
                      </a:cxn>
                      <a:cxn ang="0">
                        <a:pos x="449" y="411"/>
                      </a:cxn>
                      <a:cxn ang="0">
                        <a:pos x="481" y="411"/>
                      </a:cxn>
                      <a:cxn ang="0">
                        <a:pos x="514" y="411"/>
                      </a:cxn>
                      <a:cxn ang="0">
                        <a:pos x="578" y="411"/>
                      </a:cxn>
                      <a:cxn ang="0">
                        <a:pos x="578" y="369"/>
                      </a:cxn>
                      <a:cxn ang="0">
                        <a:pos x="611" y="369"/>
                      </a:cxn>
                      <a:cxn ang="0">
                        <a:pos x="611" y="327"/>
                      </a:cxn>
                      <a:cxn ang="0">
                        <a:pos x="642" y="327"/>
                      </a:cxn>
                      <a:cxn ang="0">
                        <a:pos x="674" y="287"/>
                      </a:cxn>
                      <a:cxn ang="0">
                        <a:pos x="706" y="287"/>
                      </a:cxn>
                      <a:cxn ang="0">
                        <a:pos x="706" y="246"/>
                      </a:cxn>
                      <a:cxn ang="0">
                        <a:pos x="739" y="205"/>
                      </a:cxn>
                      <a:cxn ang="0">
                        <a:pos x="771" y="205"/>
                      </a:cxn>
                      <a:cxn ang="0">
                        <a:pos x="771" y="246"/>
                      </a:cxn>
                      <a:cxn ang="0">
                        <a:pos x="802" y="246"/>
                      </a:cxn>
                      <a:cxn ang="0">
                        <a:pos x="802" y="287"/>
                      </a:cxn>
                    </a:cxnLst>
                    <a:rect l="0" t="0" r="r" b="b"/>
                    <a:pathLst>
                      <a:path w="802" h="655">
                        <a:moveTo>
                          <a:pt x="802" y="287"/>
                        </a:moveTo>
                        <a:lnTo>
                          <a:pt x="771" y="287"/>
                        </a:lnTo>
                        <a:lnTo>
                          <a:pt x="739" y="287"/>
                        </a:lnTo>
                        <a:lnTo>
                          <a:pt x="739" y="327"/>
                        </a:lnTo>
                        <a:lnTo>
                          <a:pt x="739" y="369"/>
                        </a:lnTo>
                        <a:lnTo>
                          <a:pt x="706" y="369"/>
                        </a:lnTo>
                        <a:lnTo>
                          <a:pt x="674" y="411"/>
                        </a:lnTo>
                        <a:lnTo>
                          <a:pt x="611" y="450"/>
                        </a:lnTo>
                        <a:lnTo>
                          <a:pt x="611" y="492"/>
                        </a:lnTo>
                        <a:lnTo>
                          <a:pt x="578" y="492"/>
                        </a:lnTo>
                        <a:lnTo>
                          <a:pt x="578" y="533"/>
                        </a:lnTo>
                        <a:lnTo>
                          <a:pt x="514" y="574"/>
                        </a:lnTo>
                        <a:lnTo>
                          <a:pt x="481" y="574"/>
                        </a:lnTo>
                        <a:lnTo>
                          <a:pt x="449" y="574"/>
                        </a:lnTo>
                        <a:lnTo>
                          <a:pt x="417" y="574"/>
                        </a:lnTo>
                        <a:lnTo>
                          <a:pt x="385" y="574"/>
                        </a:lnTo>
                        <a:lnTo>
                          <a:pt x="353" y="574"/>
                        </a:lnTo>
                        <a:lnTo>
                          <a:pt x="288" y="574"/>
                        </a:lnTo>
                        <a:lnTo>
                          <a:pt x="257" y="615"/>
                        </a:lnTo>
                        <a:lnTo>
                          <a:pt x="224" y="615"/>
                        </a:lnTo>
                        <a:lnTo>
                          <a:pt x="191" y="655"/>
                        </a:lnTo>
                        <a:lnTo>
                          <a:pt x="160" y="655"/>
                        </a:lnTo>
                        <a:lnTo>
                          <a:pt x="128" y="655"/>
                        </a:lnTo>
                        <a:lnTo>
                          <a:pt x="128" y="615"/>
                        </a:lnTo>
                        <a:lnTo>
                          <a:pt x="96" y="574"/>
                        </a:lnTo>
                        <a:lnTo>
                          <a:pt x="96" y="533"/>
                        </a:lnTo>
                        <a:lnTo>
                          <a:pt x="96" y="450"/>
                        </a:lnTo>
                        <a:lnTo>
                          <a:pt x="31" y="205"/>
                        </a:lnTo>
                        <a:lnTo>
                          <a:pt x="0" y="0"/>
                        </a:lnTo>
                        <a:lnTo>
                          <a:pt x="31" y="41"/>
                        </a:lnTo>
                        <a:lnTo>
                          <a:pt x="63" y="83"/>
                        </a:lnTo>
                        <a:lnTo>
                          <a:pt x="96" y="164"/>
                        </a:lnTo>
                        <a:lnTo>
                          <a:pt x="128" y="205"/>
                        </a:lnTo>
                        <a:lnTo>
                          <a:pt x="191" y="287"/>
                        </a:lnTo>
                        <a:lnTo>
                          <a:pt x="288" y="287"/>
                        </a:lnTo>
                        <a:lnTo>
                          <a:pt x="353" y="369"/>
                        </a:lnTo>
                        <a:lnTo>
                          <a:pt x="417" y="369"/>
                        </a:lnTo>
                        <a:lnTo>
                          <a:pt x="449" y="411"/>
                        </a:lnTo>
                        <a:lnTo>
                          <a:pt x="481" y="411"/>
                        </a:lnTo>
                        <a:lnTo>
                          <a:pt x="514" y="411"/>
                        </a:lnTo>
                        <a:lnTo>
                          <a:pt x="578" y="411"/>
                        </a:lnTo>
                        <a:lnTo>
                          <a:pt x="578" y="369"/>
                        </a:lnTo>
                        <a:lnTo>
                          <a:pt x="611" y="369"/>
                        </a:lnTo>
                        <a:lnTo>
                          <a:pt x="611" y="327"/>
                        </a:lnTo>
                        <a:lnTo>
                          <a:pt x="642" y="327"/>
                        </a:lnTo>
                        <a:lnTo>
                          <a:pt x="674" y="287"/>
                        </a:lnTo>
                        <a:lnTo>
                          <a:pt x="706" y="287"/>
                        </a:lnTo>
                        <a:lnTo>
                          <a:pt x="706" y="246"/>
                        </a:lnTo>
                        <a:lnTo>
                          <a:pt x="739" y="205"/>
                        </a:lnTo>
                        <a:lnTo>
                          <a:pt x="771" y="205"/>
                        </a:lnTo>
                        <a:lnTo>
                          <a:pt x="771" y="246"/>
                        </a:lnTo>
                        <a:lnTo>
                          <a:pt x="802" y="246"/>
                        </a:lnTo>
                        <a:lnTo>
                          <a:pt x="802" y="2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0" name="Freeform 337"/>
                  <p:cNvSpPr>
                    <a:spLocks/>
                  </p:cNvSpPr>
                  <p:nvPr/>
                </p:nvSpPr>
                <p:spPr bwMode="auto">
                  <a:xfrm>
                    <a:off x="2220" y="1519"/>
                    <a:ext cx="364" cy="526"/>
                  </a:xfrm>
                  <a:custGeom>
                    <a:avLst/>
                    <a:gdLst/>
                    <a:ahLst/>
                    <a:cxnLst>
                      <a:cxn ang="0">
                        <a:pos x="0" y="1678"/>
                      </a:cxn>
                      <a:cxn ang="0">
                        <a:pos x="0" y="1595"/>
                      </a:cxn>
                      <a:cxn ang="0">
                        <a:pos x="31" y="1228"/>
                      </a:cxn>
                      <a:cxn ang="0">
                        <a:pos x="31" y="859"/>
                      </a:cxn>
                      <a:cxn ang="0">
                        <a:pos x="31" y="736"/>
                      </a:cxn>
                      <a:cxn ang="0">
                        <a:pos x="160" y="573"/>
                      </a:cxn>
                      <a:cxn ang="0">
                        <a:pos x="192" y="450"/>
                      </a:cxn>
                      <a:cxn ang="0">
                        <a:pos x="289" y="327"/>
                      </a:cxn>
                      <a:cxn ang="0">
                        <a:pos x="418" y="203"/>
                      </a:cxn>
                      <a:cxn ang="0">
                        <a:pos x="514" y="81"/>
                      </a:cxn>
                      <a:cxn ang="0">
                        <a:pos x="514" y="122"/>
                      </a:cxn>
                      <a:cxn ang="0">
                        <a:pos x="579" y="81"/>
                      </a:cxn>
                      <a:cxn ang="0">
                        <a:pos x="611" y="81"/>
                      </a:cxn>
                      <a:cxn ang="0">
                        <a:pos x="772" y="0"/>
                      </a:cxn>
                      <a:cxn ang="0">
                        <a:pos x="900" y="122"/>
                      </a:cxn>
                      <a:cxn ang="0">
                        <a:pos x="1029" y="245"/>
                      </a:cxn>
                      <a:cxn ang="0">
                        <a:pos x="1029" y="286"/>
                      </a:cxn>
                      <a:cxn ang="0">
                        <a:pos x="997" y="327"/>
                      </a:cxn>
                      <a:cxn ang="0">
                        <a:pos x="932" y="531"/>
                      </a:cxn>
                      <a:cxn ang="0">
                        <a:pos x="869" y="819"/>
                      </a:cxn>
                      <a:cxn ang="0">
                        <a:pos x="836" y="941"/>
                      </a:cxn>
                      <a:cxn ang="0">
                        <a:pos x="836" y="981"/>
                      </a:cxn>
                      <a:cxn ang="0">
                        <a:pos x="836" y="1023"/>
                      </a:cxn>
                      <a:cxn ang="0">
                        <a:pos x="836" y="1064"/>
                      </a:cxn>
                      <a:cxn ang="0">
                        <a:pos x="869" y="1186"/>
                      </a:cxn>
                      <a:cxn ang="0">
                        <a:pos x="869" y="1391"/>
                      </a:cxn>
                      <a:cxn ang="0">
                        <a:pos x="932" y="1595"/>
                      </a:cxn>
                      <a:cxn ang="0">
                        <a:pos x="869" y="1595"/>
                      </a:cxn>
                      <a:cxn ang="0">
                        <a:pos x="836" y="1595"/>
                      </a:cxn>
                      <a:cxn ang="0">
                        <a:pos x="803" y="1637"/>
                      </a:cxn>
                      <a:cxn ang="0">
                        <a:pos x="772" y="1678"/>
                      </a:cxn>
                      <a:cxn ang="0">
                        <a:pos x="739" y="1678"/>
                      </a:cxn>
                      <a:cxn ang="0">
                        <a:pos x="739" y="1719"/>
                      </a:cxn>
                      <a:cxn ang="0">
                        <a:pos x="707" y="1761"/>
                      </a:cxn>
                      <a:cxn ang="0">
                        <a:pos x="707" y="1801"/>
                      </a:cxn>
                      <a:cxn ang="0">
                        <a:pos x="707" y="1842"/>
                      </a:cxn>
                      <a:cxn ang="0">
                        <a:pos x="707" y="1883"/>
                      </a:cxn>
                      <a:cxn ang="0">
                        <a:pos x="675" y="1923"/>
                      </a:cxn>
                      <a:cxn ang="0">
                        <a:pos x="642" y="1923"/>
                      </a:cxn>
                      <a:cxn ang="0">
                        <a:pos x="611" y="1964"/>
                      </a:cxn>
                      <a:cxn ang="0">
                        <a:pos x="611" y="2006"/>
                      </a:cxn>
                      <a:cxn ang="0">
                        <a:pos x="579" y="2006"/>
                      </a:cxn>
                      <a:cxn ang="0">
                        <a:pos x="546" y="2006"/>
                      </a:cxn>
                      <a:cxn ang="0">
                        <a:pos x="514" y="2047"/>
                      </a:cxn>
                      <a:cxn ang="0">
                        <a:pos x="514" y="2006"/>
                      </a:cxn>
                      <a:cxn ang="0">
                        <a:pos x="482" y="2006"/>
                      </a:cxn>
                      <a:cxn ang="0">
                        <a:pos x="449" y="1964"/>
                      </a:cxn>
                      <a:cxn ang="0">
                        <a:pos x="418" y="1964"/>
                      </a:cxn>
                      <a:cxn ang="0">
                        <a:pos x="385" y="1923"/>
                      </a:cxn>
                      <a:cxn ang="0">
                        <a:pos x="353" y="1923"/>
                      </a:cxn>
                      <a:cxn ang="0">
                        <a:pos x="321" y="1923"/>
                      </a:cxn>
                      <a:cxn ang="0">
                        <a:pos x="321" y="1883"/>
                      </a:cxn>
                      <a:cxn ang="0">
                        <a:pos x="289" y="1883"/>
                      </a:cxn>
                      <a:cxn ang="0">
                        <a:pos x="257" y="1883"/>
                      </a:cxn>
                      <a:cxn ang="0">
                        <a:pos x="192" y="1801"/>
                      </a:cxn>
                      <a:cxn ang="0">
                        <a:pos x="0" y="1678"/>
                      </a:cxn>
                    </a:cxnLst>
                    <a:rect l="0" t="0" r="r" b="b"/>
                    <a:pathLst>
                      <a:path w="1029" h="2047">
                        <a:moveTo>
                          <a:pt x="0" y="1678"/>
                        </a:moveTo>
                        <a:lnTo>
                          <a:pt x="0" y="1595"/>
                        </a:lnTo>
                        <a:lnTo>
                          <a:pt x="31" y="1228"/>
                        </a:lnTo>
                        <a:lnTo>
                          <a:pt x="31" y="859"/>
                        </a:lnTo>
                        <a:lnTo>
                          <a:pt x="31" y="736"/>
                        </a:lnTo>
                        <a:lnTo>
                          <a:pt x="160" y="573"/>
                        </a:lnTo>
                        <a:lnTo>
                          <a:pt x="192" y="450"/>
                        </a:lnTo>
                        <a:lnTo>
                          <a:pt x="289" y="327"/>
                        </a:lnTo>
                        <a:lnTo>
                          <a:pt x="418" y="203"/>
                        </a:lnTo>
                        <a:lnTo>
                          <a:pt x="514" y="81"/>
                        </a:lnTo>
                        <a:lnTo>
                          <a:pt x="514" y="122"/>
                        </a:lnTo>
                        <a:lnTo>
                          <a:pt x="579" y="81"/>
                        </a:lnTo>
                        <a:lnTo>
                          <a:pt x="611" y="81"/>
                        </a:lnTo>
                        <a:lnTo>
                          <a:pt x="772" y="0"/>
                        </a:lnTo>
                        <a:lnTo>
                          <a:pt x="900" y="122"/>
                        </a:lnTo>
                        <a:lnTo>
                          <a:pt x="1029" y="245"/>
                        </a:lnTo>
                        <a:lnTo>
                          <a:pt x="1029" y="286"/>
                        </a:lnTo>
                        <a:lnTo>
                          <a:pt x="997" y="327"/>
                        </a:lnTo>
                        <a:lnTo>
                          <a:pt x="932" y="531"/>
                        </a:lnTo>
                        <a:lnTo>
                          <a:pt x="869" y="819"/>
                        </a:lnTo>
                        <a:lnTo>
                          <a:pt x="836" y="941"/>
                        </a:lnTo>
                        <a:lnTo>
                          <a:pt x="836" y="981"/>
                        </a:lnTo>
                        <a:lnTo>
                          <a:pt x="836" y="1023"/>
                        </a:lnTo>
                        <a:lnTo>
                          <a:pt x="836" y="1064"/>
                        </a:lnTo>
                        <a:lnTo>
                          <a:pt x="869" y="1186"/>
                        </a:lnTo>
                        <a:lnTo>
                          <a:pt x="869" y="1391"/>
                        </a:lnTo>
                        <a:lnTo>
                          <a:pt x="932" y="1595"/>
                        </a:lnTo>
                        <a:lnTo>
                          <a:pt x="869" y="1595"/>
                        </a:lnTo>
                        <a:lnTo>
                          <a:pt x="836" y="1595"/>
                        </a:lnTo>
                        <a:lnTo>
                          <a:pt x="803" y="1637"/>
                        </a:lnTo>
                        <a:lnTo>
                          <a:pt x="772" y="1678"/>
                        </a:lnTo>
                        <a:lnTo>
                          <a:pt x="739" y="1678"/>
                        </a:lnTo>
                        <a:lnTo>
                          <a:pt x="739" y="1719"/>
                        </a:lnTo>
                        <a:lnTo>
                          <a:pt x="707" y="1761"/>
                        </a:lnTo>
                        <a:lnTo>
                          <a:pt x="707" y="1801"/>
                        </a:lnTo>
                        <a:lnTo>
                          <a:pt x="707" y="1842"/>
                        </a:lnTo>
                        <a:lnTo>
                          <a:pt x="707" y="1883"/>
                        </a:lnTo>
                        <a:lnTo>
                          <a:pt x="675" y="1923"/>
                        </a:lnTo>
                        <a:lnTo>
                          <a:pt x="642" y="1923"/>
                        </a:lnTo>
                        <a:lnTo>
                          <a:pt x="611" y="1964"/>
                        </a:lnTo>
                        <a:lnTo>
                          <a:pt x="611" y="2006"/>
                        </a:lnTo>
                        <a:lnTo>
                          <a:pt x="579" y="2006"/>
                        </a:lnTo>
                        <a:lnTo>
                          <a:pt x="546" y="2006"/>
                        </a:lnTo>
                        <a:lnTo>
                          <a:pt x="514" y="2047"/>
                        </a:lnTo>
                        <a:lnTo>
                          <a:pt x="514" y="2006"/>
                        </a:lnTo>
                        <a:lnTo>
                          <a:pt x="482" y="2006"/>
                        </a:lnTo>
                        <a:lnTo>
                          <a:pt x="449" y="1964"/>
                        </a:lnTo>
                        <a:lnTo>
                          <a:pt x="418" y="1964"/>
                        </a:lnTo>
                        <a:lnTo>
                          <a:pt x="385" y="1923"/>
                        </a:lnTo>
                        <a:lnTo>
                          <a:pt x="353" y="1923"/>
                        </a:lnTo>
                        <a:lnTo>
                          <a:pt x="321" y="1923"/>
                        </a:lnTo>
                        <a:lnTo>
                          <a:pt x="321" y="1883"/>
                        </a:lnTo>
                        <a:lnTo>
                          <a:pt x="289" y="1883"/>
                        </a:lnTo>
                        <a:lnTo>
                          <a:pt x="257" y="1883"/>
                        </a:lnTo>
                        <a:lnTo>
                          <a:pt x="192" y="1801"/>
                        </a:lnTo>
                        <a:lnTo>
                          <a:pt x="0" y="167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1" name="Freeform 338"/>
                  <p:cNvSpPr>
                    <a:spLocks/>
                  </p:cNvSpPr>
                  <p:nvPr/>
                </p:nvSpPr>
                <p:spPr bwMode="auto">
                  <a:xfrm>
                    <a:off x="3143" y="1664"/>
                    <a:ext cx="261" cy="337"/>
                  </a:xfrm>
                  <a:custGeom>
                    <a:avLst/>
                    <a:gdLst/>
                    <a:ahLst/>
                    <a:cxnLst>
                      <a:cxn ang="0">
                        <a:pos x="643" y="328"/>
                      </a:cxn>
                      <a:cxn ang="0">
                        <a:pos x="707" y="491"/>
                      </a:cxn>
                      <a:cxn ang="0">
                        <a:pos x="739" y="533"/>
                      </a:cxn>
                      <a:cxn ang="0">
                        <a:pos x="739" y="614"/>
                      </a:cxn>
                      <a:cxn ang="0">
                        <a:pos x="739" y="819"/>
                      </a:cxn>
                      <a:cxn ang="0">
                        <a:pos x="739" y="860"/>
                      </a:cxn>
                      <a:cxn ang="0">
                        <a:pos x="514" y="1023"/>
                      </a:cxn>
                      <a:cxn ang="0">
                        <a:pos x="386" y="1188"/>
                      </a:cxn>
                      <a:cxn ang="0">
                        <a:pos x="290" y="1311"/>
                      </a:cxn>
                      <a:cxn ang="0">
                        <a:pos x="257" y="1311"/>
                      </a:cxn>
                      <a:cxn ang="0">
                        <a:pos x="225" y="1311"/>
                      </a:cxn>
                      <a:cxn ang="0">
                        <a:pos x="192" y="1311"/>
                      </a:cxn>
                      <a:cxn ang="0">
                        <a:pos x="192" y="1269"/>
                      </a:cxn>
                      <a:cxn ang="0">
                        <a:pos x="192" y="1228"/>
                      </a:cxn>
                      <a:cxn ang="0">
                        <a:pos x="161" y="1228"/>
                      </a:cxn>
                      <a:cxn ang="0">
                        <a:pos x="161" y="1188"/>
                      </a:cxn>
                      <a:cxn ang="0">
                        <a:pos x="161" y="1146"/>
                      </a:cxn>
                      <a:cxn ang="0">
                        <a:pos x="161" y="1064"/>
                      </a:cxn>
                      <a:cxn ang="0">
                        <a:pos x="161" y="1023"/>
                      </a:cxn>
                      <a:cxn ang="0">
                        <a:pos x="161" y="983"/>
                      </a:cxn>
                      <a:cxn ang="0">
                        <a:pos x="161" y="941"/>
                      </a:cxn>
                      <a:cxn ang="0">
                        <a:pos x="129" y="941"/>
                      </a:cxn>
                      <a:cxn ang="0">
                        <a:pos x="129" y="902"/>
                      </a:cxn>
                      <a:cxn ang="0">
                        <a:pos x="129" y="860"/>
                      </a:cxn>
                      <a:cxn ang="0">
                        <a:pos x="161" y="819"/>
                      </a:cxn>
                      <a:cxn ang="0">
                        <a:pos x="129" y="819"/>
                      </a:cxn>
                      <a:cxn ang="0">
                        <a:pos x="96" y="778"/>
                      </a:cxn>
                      <a:cxn ang="0">
                        <a:pos x="64" y="778"/>
                      </a:cxn>
                      <a:cxn ang="0">
                        <a:pos x="32" y="778"/>
                      </a:cxn>
                      <a:cxn ang="0">
                        <a:pos x="0" y="778"/>
                      </a:cxn>
                      <a:cxn ang="0">
                        <a:pos x="32" y="614"/>
                      </a:cxn>
                      <a:cxn ang="0">
                        <a:pos x="64" y="533"/>
                      </a:cxn>
                      <a:cxn ang="0">
                        <a:pos x="96" y="368"/>
                      </a:cxn>
                      <a:cxn ang="0">
                        <a:pos x="161" y="286"/>
                      </a:cxn>
                      <a:cxn ang="0">
                        <a:pos x="192" y="246"/>
                      </a:cxn>
                      <a:cxn ang="0">
                        <a:pos x="225" y="205"/>
                      </a:cxn>
                      <a:cxn ang="0">
                        <a:pos x="225" y="163"/>
                      </a:cxn>
                      <a:cxn ang="0">
                        <a:pos x="290" y="82"/>
                      </a:cxn>
                      <a:cxn ang="0">
                        <a:pos x="386" y="0"/>
                      </a:cxn>
                      <a:cxn ang="0">
                        <a:pos x="419" y="0"/>
                      </a:cxn>
                      <a:cxn ang="0">
                        <a:pos x="419" y="40"/>
                      </a:cxn>
                      <a:cxn ang="0">
                        <a:pos x="419" y="82"/>
                      </a:cxn>
                      <a:cxn ang="0">
                        <a:pos x="449" y="82"/>
                      </a:cxn>
                      <a:cxn ang="0">
                        <a:pos x="449" y="123"/>
                      </a:cxn>
                      <a:cxn ang="0">
                        <a:pos x="482" y="123"/>
                      </a:cxn>
                      <a:cxn ang="0">
                        <a:pos x="482" y="163"/>
                      </a:cxn>
                      <a:cxn ang="0">
                        <a:pos x="482" y="205"/>
                      </a:cxn>
                      <a:cxn ang="0">
                        <a:pos x="514" y="205"/>
                      </a:cxn>
                      <a:cxn ang="0">
                        <a:pos x="547" y="286"/>
                      </a:cxn>
                      <a:cxn ang="0">
                        <a:pos x="579" y="286"/>
                      </a:cxn>
                      <a:cxn ang="0">
                        <a:pos x="610" y="328"/>
                      </a:cxn>
                      <a:cxn ang="0">
                        <a:pos x="643" y="328"/>
                      </a:cxn>
                    </a:cxnLst>
                    <a:rect l="0" t="0" r="r" b="b"/>
                    <a:pathLst>
                      <a:path w="739" h="1311">
                        <a:moveTo>
                          <a:pt x="643" y="328"/>
                        </a:moveTo>
                        <a:lnTo>
                          <a:pt x="707" y="491"/>
                        </a:lnTo>
                        <a:lnTo>
                          <a:pt x="739" y="533"/>
                        </a:lnTo>
                        <a:lnTo>
                          <a:pt x="739" y="614"/>
                        </a:lnTo>
                        <a:lnTo>
                          <a:pt x="739" y="819"/>
                        </a:lnTo>
                        <a:lnTo>
                          <a:pt x="739" y="860"/>
                        </a:lnTo>
                        <a:lnTo>
                          <a:pt x="514" y="1023"/>
                        </a:lnTo>
                        <a:lnTo>
                          <a:pt x="386" y="1188"/>
                        </a:lnTo>
                        <a:lnTo>
                          <a:pt x="290" y="1311"/>
                        </a:lnTo>
                        <a:lnTo>
                          <a:pt x="257" y="1311"/>
                        </a:lnTo>
                        <a:lnTo>
                          <a:pt x="225" y="1311"/>
                        </a:lnTo>
                        <a:lnTo>
                          <a:pt x="192" y="1311"/>
                        </a:lnTo>
                        <a:lnTo>
                          <a:pt x="192" y="1269"/>
                        </a:lnTo>
                        <a:lnTo>
                          <a:pt x="192" y="1228"/>
                        </a:lnTo>
                        <a:lnTo>
                          <a:pt x="161" y="1228"/>
                        </a:lnTo>
                        <a:lnTo>
                          <a:pt x="161" y="1188"/>
                        </a:lnTo>
                        <a:lnTo>
                          <a:pt x="161" y="1146"/>
                        </a:lnTo>
                        <a:lnTo>
                          <a:pt x="161" y="1064"/>
                        </a:lnTo>
                        <a:lnTo>
                          <a:pt x="161" y="1023"/>
                        </a:lnTo>
                        <a:lnTo>
                          <a:pt x="161" y="983"/>
                        </a:lnTo>
                        <a:lnTo>
                          <a:pt x="161" y="941"/>
                        </a:lnTo>
                        <a:lnTo>
                          <a:pt x="129" y="941"/>
                        </a:lnTo>
                        <a:lnTo>
                          <a:pt x="129" y="902"/>
                        </a:lnTo>
                        <a:lnTo>
                          <a:pt x="129" y="860"/>
                        </a:lnTo>
                        <a:lnTo>
                          <a:pt x="161" y="819"/>
                        </a:lnTo>
                        <a:lnTo>
                          <a:pt x="129" y="819"/>
                        </a:lnTo>
                        <a:lnTo>
                          <a:pt x="96" y="778"/>
                        </a:lnTo>
                        <a:lnTo>
                          <a:pt x="64" y="778"/>
                        </a:lnTo>
                        <a:lnTo>
                          <a:pt x="32" y="778"/>
                        </a:lnTo>
                        <a:lnTo>
                          <a:pt x="0" y="778"/>
                        </a:lnTo>
                        <a:lnTo>
                          <a:pt x="32" y="614"/>
                        </a:lnTo>
                        <a:lnTo>
                          <a:pt x="64" y="533"/>
                        </a:lnTo>
                        <a:lnTo>
                          <a:pt x="96" y="368"/>
                        </a:lnTo>
                        <a:lnTo>
                          <a:pt x="161" y="286"/>
                        </a:lnTo>
                        <a:lnTo>
                          <a:pt x="192" y="246"/>
                        </a:lnTo>
                        <a:lnTo>
                          <a:pt x="225" y="205"/>
                        </a:lnTo>
                        <a:lnTo>
                          <a:pt x="225" y="163"/>
                        </a:lnTo>
                        <a:lnTo>
                          <a:pt x="290" y="82"/>
                        </a:lnTo>
                        <a:lnTo>
                          <a:pt x="386" y="0"/>
                        </a:lnTo>
                        <a:lnTo>
                          <a:pt x="419" y="0"/>
                        </a:lnTo>
                        <a:lnTo>
                          <a:pt x="419" y="40"/>
                        </a:lnTo>
                        <a:lnTo>
                          <a:pt x="419" y="82"/>
                        </a:lnTo>
                        <a:lnTo>
                          <a:pt x="449" y="82"/>
                        </a:lnTo>
                        <a:lnTo>
                          <a:pt x="449" y="123"/>
                        </a:lnTo>
                        <a:lnTo>
                          <a:pt x="482" y="123"/>
                        </a:lnTo>
                        <a:lnTo>
                          <a:pt x="482" y="163"/>
                        </a:lnTo>
                        <a:lnTo>
                          <a:pt x="482" y="205"/>
                        </a:lnTo>
                        <a:lnTo>
                          <a:pt x="514" y="205"/>
                        </a:lnTo>
                        <a:lnTo>
                          <a:pt x="547" y="286"/>
                        </a:lnTo>
                        <a:lnTo>
                          <a:pt x="579" y="286"/>
                        </a:lnTo>
                        <a:lnTo>
                          <a:pt x="610" y="328"/>
                        </a:lnTo>
                        <a:lnTo>
                          <a:pt x="643" y="3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2" name="Freeform 339"/>
                  <p:cNvSpPr>
                    <a:spLocks/>
                  </p:cNvSpPr>
                  <p:nvPr/>
                </p:nvSpPr>
                <p:spPr bwMode="auto">
                  <a:xfrm>
                    <a:off x="2845" y="1655"/>
                    <a:ext cx="297" cy="232"/>
                  </a:xfrm>
                  <a:custGeom>
                    <a:avLst/>
                    <a:gdLst/>
                    <a:ahLst/>
                    <a:cxnLst>
                      <a:cxn ang="0">
                        <a:pos x="675" y="859"/>
                      </a:cxn>
                      <a:cxn ang="0">
                        <a:pos x="643" y="859"/>
                      </a:cxn>
                      <a:cxn ang="0">
                        <a:pos x="611" y="859"/>
                      </a:cxn>
                      <a:cxn ang="0">
                        <a:pos x="547" y="901"/>
                      </a:cxn>
                      <a:cxn ang="0">
                        <a:pos x="514" y="901"/>
                      </a:cxn>
                      <a:cxn ang="0">
                        <a:pos x="483" y="901"/>
                      </a:cxn>
                      <a:cxn ang="0">
                        <a:pos x="451" y="901"/>
                      </a:cxn>
                      <a:cxn ang="0">
                        <a:pos x="386" y="901"/>
                      </a:cxn>
                      <a:cxn ang="0">
                        <a:pos x="353" y="901"/>
                      </a:cxn>
                      <a:cxn ang="0">
                        <a:pos x="290" y="901"/>
                      </a:cxn>
                      <a:cxn ang="0">
                        <a:pos x="257" y="859"/>
                      </a:cxn>
                      <a:cxn ang="0">
                        <a:pos x="194" y="778"/>
                      </a:cxn>
                      <a:cxn ang="0">
                        <a:pos x="96" y="697"/>
                      </a:cxn>
                      <a:cxn ang="0">
                        <a:pos x="33" y="615"/>
                      </a:cxn>
                      <a:cxn ang="0">
                        <a:pos x="0" y="450"/>
                      </a:cxn>
                      <a:cxn ang="0">
                        <a:pos x="33" y="204"/>
                      </a:cxn>
                      <a:cxn ang="0">
                        <a:pos x="33" y="0"/>
                      </a:cxn>
                      <a:cxn ang="0">
                        <a:pos x="63" y="42"/>
                      </a:cxn>
                      <a:cxn ang="0">
                        <a:pos x="96" y="42"/>
                      </a:cxn>
                      <a:cxn ang="0">
                        <a:pos x="96" y="81"/>
                      </a:cxn>
                      <a:cxn ang="0">
                        <a:pos x="129" y="81"/>
                      </a:cxn>
                      <a:cxn ang="0">
                        <a:pos x="129" y="123"/>
                      </a:cxn>
                      <a:cxn ang="0">
                        <a:pos x="161" y="123"/>
                      </a:cxn>
                      <a:cxn ang="0">
                        <a:pos x="194" y="123"/>
                      </a:cxn>
                      <a:cxn ang="0">
                        <a:pos x="224" y="123"/>
                      </a:cxn>
                      <a:cxn ang="0">
                        <a:pos x="257" y="81"/>
                      </a:cxn>
                      <a:cxn ang="0">
                        <a:pos x="290" y="42"/>
                      </a:cxn>
                      <a:cxn ang="0">
                        <a:pos x="322" y="42"/>
                      </a:cxn>
                      <a:cxn ang="0">
                        <a:pos x="322" y="81"/>
                      </a:cxn>
                      <a:cxn ang="0">
                        <a:pos x="322" y="123"/>
                      </a:cxn>
                      <a:cxn ang="0">
                        <a:pos x="322" y="164"/>
                      </a:cxn>
                      <a:cxn ang="0">
                        <a:pos x="353" y="164"/>
                      </a:cxn>
                      <a:cxn ang="0">
                        <a:pos x="386" y="204"/>
                      </a:cxn>
                      <a:cxn ang="0">
                        <a:pos x="418" y="164"/>
                      </a:cxn>
                      <a:cxn ang="0">
                        <a:pos x="418" y="123"/>
                      </a:cxn>
                      <a:cxn ang="0">
                        <a:pos x="418" y="81"/>
                      </a:cxn>
                      <a:cxn ang="0">
                        <a:pos x="451" y="81"/>
                      </a:cxn>
                      <a:cxn ang="0">
                        <a:pos x="483" y="42"/>
                      </a:cxn>
                      <a:cxn ang="0">
                        <a:pos x="514" y="42"/>
                      </a:cxn>
                      <a:cxn ang="0">
                        <a:pos x="514" y="81"/>
                      </a:cxn>
                      <a:cxn ang="0">
                        <a:pos x="547" y="164"/>
                      </a:cxn>
                      <a:cxn ang="0">
                        <a:pos x="579" y="164"/>
                      </a:cxn>
                      <a:cxn ang="0">
                        <a:pos x="611" y="204"/>
                      </a:cxn>
                      <a:cxn ang="0">
                        <a:pos x="643" y="204"/>
                      </a:cxn>
                      <a:cxn ang="0">
                        <a:pos x="675" y="245"/>
                      </a:cxn>
                      <a:cxn ang="0">
                        <a:pos x="708" y="245"/>
                      </a:cxn>
                      <a:cxn ang="0">
                        <a:pos x="740" y="245"/>
                      </a:cxn>
                      <a:cxn ang="0">
                        <a:pos x="740" y="287"/>
                      </a:cxn>
                      <a:cxn ang="0">
                        <a:pos x="772" y="287"/>
                      </a:cxn>
                      <a:cxn ang="0">
                        <a:pos x="804" y="328"/>
                      </a:cxn>
                      <a:cxn ang="0">
                        <a:pos x="836" y="369"/>
                      </a:cxn>
                      <a:cxn ang="0">
                        <a:pos x="804" y="450"/>
                      </a:cxn>
                      <a:cxn ang="0">
                        <a:pos x="772" y="615"/>
                      </a:cxn>
                      <a:cxn ang="0">
                        <a:pos x="675" y="859"/>
                      </a:cxn>
                    </a:cxnLst>
                    <a:rect l="0" t="0" r="r" b="b"/>
                    <a:pathLst>
                      <a:path w="836" h="901">
                        <a:moveTo>
                          <a:pt x="675" y="859"/>
                        </a:moveTo>
                        <a:lnTo>
                          <a:pt x="643" y="859"/>
                        </a:lnTo>
                        <a:lnTo>
                          <a:pt x="611" y="859"/>
                        </a:lnTo>
                        <a:lnTo>
                          <a:pt x="547" y="901"/>
                        </a:lnTo>
                        <a:lnTo>
                          <a:pt x="514" y="901"/>
                        </a:lnTo>
                        <a:lnTo>
                          <a:pt x="483" y="901"/>
                        </a:lnTo>
                        <a:lnTo>
                          <a:pt x="451" y="901"/>
                        </a:lnTo>
                        <a:lnTo>
                          <a:pt x="386" y="901"/>
                        </a:lnTo>
                        <a:lnTo>
                          <a:pt x="353" y="901"/>
                        </a:lnTo>
                        <a:lnTo>
                          <a:pt x="290" y="901"/>
                        </a:lnTo>
                        <a:lnTo>
                          <a:pt x="257" y="859"/>
                        </a:lnTo>
                        <a:lnTo>
                          <a:pt x="194" y="778"/>
                        </a:lnTo>
                        <a:lnTo>
                          <a:pt x="96" y="697"/>
                        </a:lnTo>
                        <a:lnTo>
                          <a:pt x="33" y="615"/>
                        </a:lnTo>
                        <a:lnTo>
                          <a:pt x="0" y="450"/>
                        </a:lnTo>
                        <a:lnTo>
                          <a:pt x="33" y="204"/>
                        </a:lnTo>
                        <a:lnTo>
                          <a:pt x="33" y="0"/>
                        </a:lnTo>
                        <a:lnTo>
                          <a:pt x="63" y="42"/>
                        </a:lnTo>
                        <a:lnTo>
                          <a:pt x="96" y="42"/>
                        </a:lnTo>
                        <a:lnTo>
                          <a:pt x="96" y="81"/>
                        </a:lnTo>
                        <a:lnTo>
                          <a:pt x="129" y="81"/>
                        </a:lnTo>
                        <a:lnTo>
                          <a:pt x="129" y="123"/>
                        </a:lnTo>
                        <a:lnTo>
                          <a:pt x="161" y="123"/>
                        </a:lnTo>
                        <a:lnTo>
                          <a:pt x="194" y="123"/>
                        </a:lnTo>
                        <a:lnTo>
                          <a:pt x="224" y="123"/>
                        </a:lnTo>
                        <a:lnTo>
                          <a:pt x="257" y="81"/>
                        </a:lnTo>
                        <a:lnTo>
                          <a:pt x="290" y="42"/>
                        </a:lnTo>
                        <a:lnTo>
                          <a:pt x="322" y="42"/>
                        </a:lnTo>
                        <a:lnTo>
                          <a:pt x="322" y="81"/>
                        </a:lnTo>
                        <a:lnTo>
                          <a:pt x="322" y="123"/>
                        </a:lnTo>
                        <a:lnTo>
                          <a:pt x="322" y="164"/>
                        </a:lnTo>
                        <a:lnTo>
                          <a:pt x="353" y="164"/>
                        </a:lnTo>
                        <a:lnTo>
                          <a:pt x="386" y="204"/>
                        </a:lnTo>
                        <a:lnTo>
                          <a:pt x="418" y="164"/>
                        </a:lnTo>
                        <a:lnTo>
                          <a:pt x="418" y="123"/>
                        </a:lnTo>
                        <a:lnTo>
                          <a:pt x="418" y="81"/>
                        </a:lnTo>
                        <a:lnTo>
                          <a:pt x="451" y="81"/>
                        </a:lnTo>
                        <a:lnTo>
                          <a:pt x="483" y="42"/>
                        </a:lnTo>
                        <a:lnTo>
                          <a:pt x="514" y="42"/>
                        </a:lnTo>
                        <a:lnTo>
                          <a:pt x="514" y="81"/>
                        </a:lnTo>
                        <a:lnTo>
                          <a:pt x="547" y="164"/>
                        </a:lnTo>
                        <a:lnTo>
                          <a:pt x="579" y="164"/>
                        </a:lnTo>
                        <a:lnTo>
                          <a:pt x="611" y="204"/>
                        </a:lnTo>
                        <a:lnTo>
                          <a:pt x="643" y="204"/>
                        </a:lnTo>
                        <a:lnTo>
                          <a:pt x="675" y="245"/>
                        </a:lnTo>
                        <a:lnTo>
                          <a:pt x="708" y="245"/>
                        </a:lnTo>
                        <a:lnTo>
                          <a:pt x="740" y="245"/>
                        </a:lnTo>
                        <a:lnTo>
                          <a:pt x="740" y="287"/>
                        </a:lnTo>
                        <a:lnTo>
                          <a:pt x="772" y="287"/>
                        </a:lnTo>
                        <a:lnTo>
                          <a:pt x="804" y="328"/>
                        </a:lnTo>
                        <a:lnTo>
                          <a:pt x="836" y="369"/>
                        </a:lnTo>
                        <a:lnTo>
                          <a:pt x="804" y="450"/>
                        </a:lnTo>
                        <a:lnTo>
                          <a:pt x="772" y="615"/>
                        </a:lnTo>
                        <a:lnTo>
                          <a:pt x="675" y="85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3" name="Freeform 340"/>
                  <p:cNvSpPr>
                    <a:spLocks/>
                  </p:cNvSpPr>
                  <p:nvPr/>
                </p:nvSpPr>
                <p:spPr bwMode="auto">
                  <a:xfrm>
                    <a:off x="2402" y="1928"/>
                    <a:ext cx="273" cy="221"/>
                  </a:xfrm>
                  <a:custGeom>
                    <a:avLst/>
                    <a:gdLst/>
                    <a:ahLst/>
                    <a:cxnLst>
                      <a:cxn ang="0">
                        <a:pos x="771" y="655"/>
                      </a:cxn>
                      <a:cxn ang="0">
                        <a:pos x="739" y="655"/>
                      </a:cxn>
                      <a:cxn ang="0">
                        <a:pos x="706" y="696"/>
                      </a:cxn>
                      <a:cxn ang="0">
                        <a:pos x="706" y="737"/>
                      </a:cxn>
                      <a:cxn ang="0">
                        <a:pos x="674" y="737"/>
                      </a:cxn>
                      <a:cxn ang="0">
                        <a:pos x="642" y="778"/>
                      </a:cxn>
                      <a:cxn ang="0">
                        <a:pos x="610" y="778"/>
                      </a:cxn>
                      <a:cxn ang="0">
                        <a:pos x="610" y="819"/>
                      </a:cxn>
                      <a:cxn ang="0">
                        <a:pos x="578" y="819"/>
                      </a:cxn>
                      <a:cxn ang="0">
                        <a:pos x="578" y="861"/>
                      </a:cxn>
                      <a:cxn ang="0">
                        <a:pos x="514" y="861"/>
                      </a:cxn>
                      <a:cxn ang="0">
                        <a:pos x="481" y="861"/>
                      </a:cxn>
                      <a:cxn ang="0">
                        <a:pos x="449" y="861"/>
                      </a:cxn>
                      <a:cxn ang="0">
                        <a:pos x="417" y="819"/>
                      </a:cxn>
                      <a:cxn ang="0">
                        <a:pos x="353" y="819"/>
                      </a:cxn>
                      <a:cxn ang="0">
                        <a:pos x="288" y="737"/>
                      </a:cxn>
                      <a:cxn ang="0">
                        <a:pos x="191" y="737"/>
                      </a:cxn>
                      <a:cxn ang="0">
                        <a:pos x="128" y="655"/>
                      </a:cxn>
                      <a:cxn ang="0">
                        <a:pos x="96" y="615"/>
                      </a:cxn>
                      <a:cxn ang="0">
                        <a:pos x="63" y="533"/>
                      </a:cxn>
                      <a:cxn ang="0">
                        <a:pos x="30" y="492"/>
                      </a:cxn>
                      <a:cxn ang="0">
                        <a:pos x="0" y="450"/>
                      </a:cxn>
                      <a:cxn ang="0">
                        <a:pos x="30" y="410"/>
                      </a:cxn>
                      <a:cxn ang="0">
                        <a:pos x="63" y="410"/>
                      </a:cxn>
                      <a:cxn ang="0">
                        <a:pos x="96" y="410"/>
                      </a:cxn>
                      <a:cxn ang="0">
                        <a:pos x="96" y="369"/>
                      </a:cxn>
                      <a:cxn ang="0">
                        <a:pos x="128" y="327"/>
                      </a:cxn>
                      <a:cxn ang="0">
                        <a:pos x="160" y="327"/>
                      </a:cxn>
                      <a:cxn ang="0">
                        <a:pos x="191" y="287"/>
                      </a:cxn>
                      <a:cxn ang="0">
                        <a:pos x="191" y="245"/>
                      </a:cxn>
                      <a:cxn ang="0">
                        <a:pos x="191" y="206"/>
                      </a:cxn>
                      <a:cxn ang="0">
                        <a:pos x="191" y="164"/>
                      </a:cxn>
                      <a:cxn ang="0">
                        <a:pos x="224" y="123"/>
                      </a:cxn>
                      <a:cxn ang="0">
                        <a:pos x="224" y="82"/>
                      </a:cxn>
                      <a:cxn ang="0">
                        <a:pos x="257" y="82"/>
                      </a:cxn>
                      <a:cxn ang="0">
                        <a:pos x="288" y="41"/>
                      </a:cxn>
                      <a:cxn ang="0">
                        <a:pos x="320" y="0"/>
                      </a:cxn>
                      <a:cxn ang="0">
                        <a:pos x="353" y="0"/>
                      </a:cxn>
                      <a:cxn ang="0">
                        <a:pos x="417" y="0"/>
                      </a:cxn>
                      <a:cxn ang="0">
                        <a:pos x="449" y="327"/>
                      </a:cxn>
                      <a:cxn ang="0">
                        <a:pos x="578" y="206"/>
                      </a:cxn>
                      <a:cxn ang="0">
                        <a:pos x="739" y="287"/>
                      </a:cxn>
                      <a:cxn ang="0">
                        <a:pos x="771" y="655"/>
                      </a:cxn>
                    </a:cxnLst>
                    <a:rect l="0" t="0" r="r" b="b"/>
                    <a:pathLst>
                      <a:path w="771" h="861">
                        <a:moveTo>
                          <a:pt x="771" y="655"/>
                        </a:moveTo>
                        <a:lnTo>
                          <a:pt x="739" y="655"/>
                        </a:lnTo>
                        <a:lnTo>
                          <a:pt x="706" y="696"/>
                        </a:lnTo>
                        <a:lnTo>
                          <a:pt x="706" y="737"/>
                        </a:lnTo>
                        <a:lnTo>
                          <a:pt x="674" y="737"/>
                        </a:lnTo>
                        <a:lnTo>
                          <a:pt x="642" y="778"/>
                        </a:lnTo>
                        <a:lnTo>
                          <a:pt x="610" y="778"/>
                        </a:lnTo>
                        <a:lnTo>
                          <a:pt x="610" y="819"/>
                        </a:lnTo>
                        <a:lnTo>
                          <a:pt x="578" y="819"/>
                        </a:lnTo>
                        <a:lnTo>
                          <a:pt x="578" y="861"/>
                        </a:lnTo>
                        <a:lnTo>
                          <a:pt x="514" y="861"/>
                        </a:lnTo>
                        <a:lnTo>
                          <a:pt x="481" y="861"/>
                        </a:lnTo>
                        <a:lnTo>
                          <a:pt x="449" y="861"/>
                        </a:lnTo>
                        <a:lnTo>
                          <a:pt x="417" y="819"/>
                        </a:lnTo>
                        <a:lnTo>
                          <a:pt x="353" y="819"/>
                        </a:lnTo>
                        <a:lnTo>
                          <a:pt x="288" y="737"/>
                        </a:lnTo>
                        <a:lnTo>
                          <a:pt x="191" y="737"/>
                        </a:lnTo>
                        <a:lnTo>
                          <a:pt x="128" y="655"/>
                        </a:lnTo>
                        <a:lnTo>
                          <a:pt x="96" y="615"/>
                        </a:lnTo>
                        <a:lnTo>
                          <a:pt x="63" y="533"/>
                        </a:lnTo>
                        <a:lnTo>
                          <a:pt x="30" y="492"/>
                        </a:lnTo>
                        <a:lnTo>
                          <a:pt x="0" y="450"/>
                        </a:lnTo>
                        <a:lnTo>
                          <a:pt x="30" y="410"/>
                        </a:lnTo>
                        <a:lnTo>
                          <a:pt x="63" y="410"/>
                        </a:lnTo>
                        <a:lnTo>
                          <a:pt x="96" y="410"/>
                        </a:lnTo>
                        <a:lnTo>
                          <a:pt x="96" y="369"/>
                        </a:lnTo>
                        <a:lnTo>
                          <a:pt x="128" y="327"/>
                        </a:lnTo>
                        <a:lnTo>
                          <a:pt x="160" y="327"/>
                        </a:lnTo>
                        <a:lnTo>
                          <a:pt x="191" y="287"/>
                        </a:lnTo>
                        <a:lnTo>
                          <a:pt x="191" y="245"/>
                        </a:lnTo>
                        <a:lnTo>
                          <a:pt x="191" y="206"/>
                        </a:lnTo>
                        <a:lnTo>
                          <a:pt x="191" y="164"/>
                        </a:lnTo>
                        <a:lnTo>
                          <a:pt x="224" y="123"/>
                        </a:lnTo>
                        <a:lnTo>
                          <a:pt x="224" y="82"/>
                        </a:lnTo>
                        <a:lnTo>
                          <a:pt x="257" y="82"/>
                        </a:lnTo>
                        <a:lnTo>
                          <a:pt x="288" y="41"/>
                        </a:lnTo>
                        <a:lnTo>
                          <a:pt x="320" y="0"/>
                        </a:lnTo>
                        <a:lnTo>
                          <a:pt x="353" y="0"/>
                        </a:lnTo>
                        <a:lnTo>
                          <a:pt x="417" y="0"/>
                        </a:lnTo>
                        <a:lnTo>
                          <a:pt x="449" y="327"/>
                        </a:lnTo>
                        <a:lnTo>
                          <a:pt x="578" y="206"/>
                        </a:lnTo>
                        <a:lnTo>
                          <a:pt x="739" y="287"/>
                        </a:lnTo>
                        <a:lnTo>
                          <a:pt x="771" y="6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4" name="Freeform 341"/>
                  <p:cNvSpPr>
                    <a:spLocks/>
                  </p:cNvSpPr>
                  <p:nvPr/>
                </p:nvSpPr>
                <p:spPr bwMode="auto">
                  <a:xfrm>
                    <a:off x="2947" y="867"/>
                    <a:ext cx="307" cy="357"/>
                  </a:xfrm>
                  <a:custGeom>
                    <a:avLst/>
                    <a:gdLst/>
                    <a:ahLst/>
                    <a:cxnLst>
                      <a:cxn ang="0">
                        <a:pos x="868" y="409"/>
                      </a:cxn>
                      <a:cxn ang="0">
                        <a:pos x="772" y="409"/>
                      </a:cxn>
                      <a:cxn ang="0">
                        <a:pos x="707" y="493"/>
                      </a:cxn>
                      <a:cxn ang="0">
                        <a:pos x="643" y="696"/>
                      </a:cxn>
                      <a:cxn ang="0">
                        <a:pos x="772" y="655"/>
                      </a:cxn>
                      <a:cxn ang="0">
                        <a:pos x="772" y="1392"/>
                      </a:cxn>
                      <a:cxn ang="0">
                        <a:pos x="578" y="1392"/>
                      </a:cxn>
                      <a:cxn ang="0">
                        <a:pos x="321" y="1392"/>
                      </a:cxn>
                      <a:cxn ang="0">
                        <a:pos x="257" y="1392"/>
                      </a:cxn>
                      <a:cxn ang="0">
                        <a:pos x="0" y="1392"/>
                      </a:cxn>
                      <a:cxn ang="0">
                        <a:pos x="0" y="820"/>
                      </a:cxn>
                      <a:cxn ang="0">
                        <a:pos x="96" y="820"/>
                      </a:cxn>
                      <a:cxn ang="0">
                        <a:pos x="161" y="820"/>
                      </a:cxn>
                      <a:cxn ang="0">
                        <a:pos x="161" y="737"/>
                      </a:cxn>
                      <a:cxn ang="0">
                        <a:pos x="161" y="655"/>
                      </a:cxn>
                      <a:cxn ang="0">
                        <a:pos x="161" y="493"/>
                      </a:cxn>
                      <a:cxn ang="0">
                        <a:pos x="385" y="493"/>
                      </a:cxn>
                      <a:cxn ang="0">
                        <a:pos x="385" y="327"/>
                      </a:cxn>
                      <a:cxn ang="0">
                        <a:pos x="450" y="327"/>
                      </a:cxn>
                      <a:cxn ang="0">
                        <a:pos x="482" y="246"/>
                      </a:cxn>
                      <a:cxn ang="0">
                        <a:pos x="514" y="246"/>
                      </a:cxn>
                      <a:cxn ang="0">
                        <a:pos x="514" y="165"/>
                      </a:cxn>
                      <a:cxn ang="0">
                        <a:pos x="675" y="165"/>
                      </a:cxn>
                      <a:cxn ang="0">
                        <a:pos x="675" y="0"/>
                      </a:cxn>
                      <a:cxn ang="0">
                        <a:pos x="835" y="0"/>
                      </a:cxn>
                      <a:cxn ang="0">
                        <a:pos x="868" y="409"/>
                      </a:cxn>
                    </a:cxnLst>
                    <a:rect l="0" t="0" r="r" b="b"/>
                    <a:pathLst>
                      <a:path w="868" h="1392">
                        <a:moveTo>
                          <a:pt x="868" y="409"/>
                        </a:moveTo>
                        <a:lnTo>
                          <a:pt x="772" y="409"/>
                        </a:lnTo>
                        <a:lnTo>
                          <a:pt x="707" y="493"/>
                        </a:lnTo>
                        <a:lnTo>
                          <a:pt x="643" y="696"/>
                        </a:lnTo>
                        <a:lnTo>
                          <a:pt x="772" y="655"/>
                        </a:lnTo>
                        <a:lnTo>
                          <a:pt x="772" y="1392"/>
                        </a:lnTo>
                        <a:lnTo>
                          <a:pt x="578" y="1392"/>
                        </a:lnTo>
                        <a:lnTo>
                          <a:pt x="321" y="1392"/>
                        </a:lnTo>
                        <a:lnTo>
                          <a:pt x="257" y="1392"/>
                        </a:lnTo>
                        <a:lnTo>
                          <a:pt x="0" y="1392"/>
                        </a:lnTo>
                        <a:lnTo>
                          <a:pt x="0" y="820"/>
                        </a:lnTo>
                        <a:lnTo>
                          <a:pt x="96" y="820"/>
                        </a:lnTo>
                        <a:lnTo>
                          <a:pt x="161" y="820"/>
                        </a:lnTo>
                        <a:lnTo>
                          <a:pt x="161" y="737"/>
                        </a:lnTo>
                        <a:lnTo>
                          <a:pt x="161" y="655"/>
                        </a:lnTo>
                        <a:lnTo>
                          <a:pt x="161" y="493"/>
                        </a:lnTo>
                        <a:lnTo>
                          <a:pt x="385" y="493"/>
                        </a:lnTo>
                        <a:lnTo>
                          <a:pt x="385" y="327"/>
                        </a:lnTo>
                        <a:lnTo>
                          <a:pt x="450" y="327"/>
                        </a:lnTo>
                        <a:lnTo>
                          <a:pt x="482" y="246"/>
                        </a:lnTo>
                        <a:lnTo>
                          <a:pt x="514" y="246"/>
                        </a:lnTo>
                        <a:lnTo>
                          <a:pt x="514" y="165"/>
                        </a:lnTo>
                        <a:lnTo>
                          <a:pt x="675" y="165"/>
                        </a:lnTo>
                        <a:lnTo>
                          <a:pt x="675" y="0"/>
                        </a:lnTo>
                        <a:lnTo>
                          <a:pt x="835" y="0"/>
                        </a:lnTo>
                        <a:lnTo>
                          <a:pt x="868" y="40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 dirty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5" name="Freeform 342"/>
                  <p:cNvSpPr>
                    <a:spLocks/>
                  </p:cNvSpPr>
                  <p:nvPr/>
                </p:nvSpPr>
                <p:spPr bwMode="auto">
                  <a:xfrm>
                    <a:off x="2059" y="1161"/>
                    <a:ext cx="717" cy="421"/>
                  </a:xfrm>
                  <a:custGeom>
                    <a:avLst/>
                    <a:gdLst/>
                    <a:ahLst/>
                    <a:cxnLst>
                      <a:cxn ang="0">
                        <a:pos x="1480" y="1638"/>
                      </a:cxn>
                      <a:cxn ang="0">
                        <a:pos x="1351" y="1515"/>
                      </a:cxn>
                      <a:cxn ang="0">
                        <a:pos x="1222" y="1391"/>
                      </a:cxn>
                      <a:cxn ang="0">
                        <a:pos x="1062" y="1473"/>
                      </a:cxn>
                      <a:cxn ang="0">
                        <a:pos x="1029" y="1473"/>
                      </a:cxn>
                      <a:cxn ang="0">
                        <a:pos x="964" y="1515"/>
                      </a:cxn>
                      <a:cxn ang="0">
                        <a:pos x="964" y="1473"/>
                      </a:cxn>
                      <a:cxn ang="0">
                        <a:pos x="1062" y="1187"/>
                      </a:cxn>
                      <a:cxn ang="0">
                        <a:pos x="900" y="983"/>
                      </a:cxn>
                      <a:cxn ang="0">
                        <a:pos x="803" y="818"/>
                      </a:cxn>
                      <a:cxn ang="0">
                        <a:pos x="0" y="818"/>
                      </a:cxn>
                      <a:cxn ang="0">
                        <a:pos x="193" y="368"/>
                      </a:cxn>
                      <a:cxn ang="0">
                        <a:pos x="321" y="0"/>
                      </a:cxn>
                      <a:cxn ang="0">
                        <a:pos x="835" y="205"/>
                      </a:cxn>
                      <a:cxn ang="0">
                        <a:pos x="835" y="245"/>
                      </a:cxn>
                      <a:cxn ang="0">
                        <a:pos x="900" y="286"/>
                      </a:cxn>
                      <a:cxn ang="0">
                        <a:pos x="1029" y="327"/>
                      </a:cxn>
                      <a:cxn ang="0">
                        <a:pos x="1253" y="450"/>
                      </a:cxn>
                      <a:cxn ang="0">
                        <a:pos x="1319" y="491"/>
                      </a:cxn>
                      <a:cxn ang="0">
                        <a:pos x="1382" y="491"/>
                      </a:cxn>
                      <a:cxn ang="0">
                        <a:pos x="1414" y="450"/>
                      </a:cxn>
                      <a:cxn ang="0">
                        <a:pos x="1480" y="450"/>
                      </a:cxn>
                      <a:cxn ang="0">
                        <a:pos x="1671" y="450"/>
                      </a:cxn>
                      <a:cxn ang="0">
                        <a:pos x="1865" y="409"/>
                      </a:cxn>
                      <a:cxn ang="0">
                        <a:pos x="2025" y="409"/>
                      </a:cxn>
                      <a:cxn ang="0">
                        <a:pos x="2025" y="491"/>
                      </a:cxn>
                      <a:cxn ang="0">
                        <a:pos x="1994" y="532"/>
                      </a:cxn>
                      <a:cxn ang="0">
                        <a:pos x="1994" y="572"/>
                      </a:cxn>
                      <a:cxn ang="0">
                        <a:pos x="1994" y="613"/>
                      </a:cxn>
                      <a:cxn ang="0">
                        <a:pos x="1961" y="655"/>
                      </a:cxn>
                      <a:cxn ang="0">
                        <a:pos x="1994" y="655"/>
                      </a:cxn>
                      <a:cxn ang="0">
                        <a:pos x="1994" y="695"/>
                      </a:cxn>
                      <a:cxn ang="0">
                        <a:pos x="1994" y="737"/>
                      </a:cxn>
                      <a:cxn ang="0">
                        <a:pos x="1994" y="778"/>
                      </a:cxn>
                      <a:cxn ang="0">
                        <a:pos x="1994" y="818"/>
                      </a:cxn>
                      <a:cxn ang="0">
                        <a:pos x="1994" y="860"/>
                      </a:cxn>
                      <a:cxn ang="0">
                        <a:pos x="1994" y="941"/>
                      </a:cxn>
                      <a:cxn ang="0">
                        <a:pos x="1994" y="983"/>
                      </a:cxn>
                      <a:cxn ang="0">
                        <a:pos x="1994" y="1023"/>
                      </a:cxn>
                      <a:cxn ang="0">
                        <a:pos x="1994" y="1065"/>
                      </a:cxn>
                      <a:cxn ang="0">
                        <a:pos x="2025" y="1105"/>
                      </a:cxn>
                      <a:cxn ang="0">
                        <a:pos x="1994" y="1105"/>
                      </a:cxn>
                      <a:cxn ang="0">
                        <a:pos x="1961" y="1105"/>
                      </a:cxn>
                      <a:cxn ang="0">
                        <a:pos x="1929" y="1105"/>
                      </a:cxn>
                      <a:cxn ang="0">
                        <a:pos x="1768" y="1146"/>
                      </a:cxn>
                      <a:cxn ang="0">
                        <a:pos x="1640" y="1105"/>
                      </a:cxn>
                      <a:cxn ang="0">
                        <a:pos x="1608" y="1227"/>
                      </a:cxn>
                      <a:cxn ang="0">
                        <a:pos x="1511" y="1515"/>
                      </a:cxn>
                      <a:cxn ang="0">
                        <a:pos x="1480" y="1638"/>
                      </a:cxn>
                    </a:cxnLst>
                    <a:rect l="0" t="0" r="r" b="b"/>
                    <a:pathLst>
                      <a:path w="2025" h="1638">
                        <a:moveTo>
                          <a:pt x="1480" y="1638"/>
                        </a:moveTo>
                        <a:lnTo>
                          <a:pt x="1351" y="1515"/>
                        </a:lnTo>
                        <a:lnTo>
                          <a:pt x="1222" y="1391"/>
                        </a:lnTo>
                        <a:lnTo>
                          <a:pt x="1062" y="1473"/>
                        </a:lnTo>
                        <a:lnTo>
                          <a:pt x="1029" y="1473"/>
                        </a:lnTo>
                        <a:lnTo>
                          <a:pt x="964" y="1515"/>
                        </a:lnTo>
                        <a:lnTo>
                          <a:pt x="964" y="1473"/>
                        </a:lnTo>
                        <a:lnTo>
                          <a:pt x="1062" y="1187"/>
                        </a:lnTo>
                        <a:lnTo>
                          <a:pt x="900" y="983"/>
                        </a:lnTo>
                        <a:lnTo>
                          <a:pt x="803" y="818"/>
                        </a:lnTo>
                        <a:lnTo>
                          <a:pt x="0" y="818"/>
                        </a:lnTo>
                        <a:lnTo>
                          <a:pt x="193" y="368"/>
                        </a:lnTo>
                        <a:lnTo>
                          <a:pt x="321" y="0"/>
                        </a:lnTo>
                        <a:lnTo>
                          <a:pt x="835" y="205"/>
                        </a:lnTo>
                        <a:lnTo>
                          <a:pt x="835" y="245"/>
                        </a:lnTo>
                        <a:lnTo>
                          <a:pt x="900" y="286"/>
                        </a:lnTo>
                        <a:lnTo>
                          <a:pt x="1029" y="327"/>
                        </a:lnTo>
                        <a:lnTo>
                          <a:pt x="1253" y="450"/>
                        </a:lnTo>
                        <a:lnTo>
                          <a:pt x="1319" y="491"/>
                        </a:lnTo>
                        <a:lnTo>
                          <a:pt x="1382" y="491"/>
                        </a:lnTo>
                        <a:lnTo>
                          <a:pt x="1414" y="450"/>
                        </a:lnTo>
                        <a:lnTo>
                          <a:pt x="1480" y="450"/>
                        </a:lnTo>
                        <a:lnTo>
                          <a:pt x="1671" y="450"/>
                        </a:lnTo>
                        <a:lnTo>
                          <a:pt x="1865" y="409"/>
                        </a:lnTo>
                        <a:lnTo>
                          <a:pt x="2025" y="409"/>
                        </a:lnTo>
                        <a:lnTo>
                          <a:pt x="2025" y="491"/>
                        </a:lnTo>
                        <a:lnTo>
                          <a:pt x="1994" y="532"/>
                        </a:lnTo>
                        <a:lnTo>
                          <a:pt x="1994" y="572"/>
                        </a:lnTo>
                        <a:lnTo>
                          <a:pt x="1994" y="613"/>
                        </a:lnTo>
                        <a:lnTo>
                          <a:pt x="1961" y="655"/>
                        </a:lnTo>
                        <a:lnTo>
                          <a:pt x="1994" y="655"/>
                        </a:lnTo>
                        <a:lnTo>
                          <a:pt x="1994" y="695"/>
                        </a:lnTo>
                        <a:lnTo>
                          <a:pt x="1994" y="737"/>
                        </a:lnTo>
                        <a:lnTo>
                          <a:pt x="1994" y="778"/>
                        </a:lnTo>
                        <a:lnTo>
                          <a:pt x="1994" y="818"/>
                        </a:lnTo>
                        <a:lnTo>
                          <a:pt x="1994" y="860"/>
                        </a:lnTo>
                        <a:lnTo>
                          <a:pt x="1994" y="941"/>
                        </a:lnTo>
                        <a:lnTo>
                          <a:pt x="1994" y="983"/>
                        </a:lnTo>
                        <a:lnTo>
                          <a:pt x="1994" y="1023"/>
                        </a:lnTo>
                        <a:lnTo>
                          <a:pt x="1994" y="1065"/>
                        </a:lnTo>
                        <a:lnTo>
                          <a:pt x="2025" y="1105"/>
                        </a:lnTo>
                        <a:lnTo>
                          <a:pt x="1994" y="1105"/>
                        </a:lnTo>
                        <a:lnTo>
                          <a:pt x="1961" y="1105"/>
                        </a:lnTo>
                        <a:lnTo>
                          <a:pt x="1929" y="1105"/>
                        </a:lnTo>
                        <a:lnTo>
                          <a:pt x="1768" y="1146"/>
                        </a:lnTo>
                        <a:lnTo>
                          <a:pt x="1640" y="1105"/>
                        </a:lnTo>
                        <a:lnTo>
                          <a:pt x="1608" y="1227"/>
                        </a:lnTo>
                        <a:lnTo>
                          <a:pt x="1511" y="1515"/>
                        </a:lnTo>
                        <a:lnTo>
                          <a:pt x="1480" y="163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484C9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6" name="Freeform 343"/>
                  <p:cNvSpPr>
                    <a:spLocks/>
                  </p:cNvSpPr>
                  <p:nvPr/>
                </p:nvSpPr>
                <p:spPr bwMode="auto">
                  <a:xfrm>
                    <a:off x="2356" y="751"/>
                    <a:ext cx="626" cy="715"/>
                  </a:xfrm>
                  <a:custGeom>
                    <a:avLst/>
                    <a:gdLst/>
                    <a:ahLst/>
                    <a:cxnLst>
                      <a:cxn ang="0">
                        <a:pos x="1351" y="2703"/>
                      </a:cxn>
                      <a:cxn ang="0">
                        <a:pos x="1190" y="2703"/>
                      </a:cxn>
                      <a:cxn ang="0">
                        <a:pos x="1159" y="2620"/>
                      </a:cxn>
                      <a:cxn ang="0">
                        <a:pos x="1159" y="2539"/>
                      </a:cxn>
                      <a:cxn ang="0">
                        <a:pos x="1159" y="2416"/>
                      </a:cxn>
                      <a:cxn ang="0">
                        <a:pos x="1159" y="2334"/>
                      </a:cxn>
                      <a:cxn ang="0">
                        <a:pos x="1159" y="2253"/>
                      </a:cxn>
                      <a:cxn ang="0">
                        <a:pos x="1159" y="2211"/>
                      </a:cxn>
                      <a:cxn ang="0">
                        <a:pos x="1159" y="2130"/>
                      </a:cxn>
                      <a:cxn ang="0">
                        <a:pos x="1190" y="2007"/>
                      </a:cxn>
                      <a:cxn ang="0">
                        <a:pos x="836" y="2048"/>
                      </a:cxn>
                      <a:cxn ang="0">
                        <a:pos x="579" y="2048"/>
                      </a:cxn>
                      <a:cxn ang="0">
                        <a:pos x="484" y="2089"/>
                      </a:cxn>
                      <a:cxn ang="0">
                        <a:pos x="194" y="1925"/>
                      </a:cxn>
                      <a:cxn ang="0">
                        <a:pos x="0" y="1842"/>
                      </a:cxn>
                      <a:cxn ang="0">
                        <a:pos x="97" y="1679"/>
                      </a:cxn>
                      <a:cxn ang="0">
                        <a:pos x="161" y="1598"/>
                      </a:cxn>
                      <a:cxn ang="0">
                        <a:pos x="227" y="1475"/>
                      </a:cxn>
                      <a:cxn ang="0">
                        <a:pos x="257" y="1351"/>
                      </a:cxn>
                      <a:cxn ang="0">
                        <a:pos x="322" y="1187"/>
                      </a:cxn>
                      <a:cxn ang="0">
                        <a:pos x="387" y="1024"/>
                      </a:cxn>
                      <a:cxn ang="0">
                        <a:pos x="451" y="573"/>
                      </a:cxn>
                      <a:cxn ang="0">
                        <a:pos x="484" y="409"/>
                      </a:cxn>
                      <a:cxn ang="0">
                        <a:pos x="484" y="287"/>
                      </a:cxn>
                      <a:cxn ang="0">
                        <a:pos x="484" y="205"/>
                      </a:cxn>
                      <a:cxn ang="0">
                        <a:pos x="516" y="164"/>
                      </a:cxn>
                      <a:cxn ang="0">
                        <a:pos x="579" y="123"/>
                      </a:cxn>
                      <a:cxn ang="0">
                        <a:pos x="612" y="42"/>
                      </a:cxn>
                      <a:cxn ang="0">
                        <a:pos x="675" y="42"/>
                      </a:cxn>
                      <a:cxn ang="0">
                        <a:pos x="741" y="0"/>
                      </a:cxn>
                      <a:cxn ang="0">
                        <a:pos x="773" y="42"/>
                      </a:cxn>
                      <a:cxn ang="0">
                        <a:pos x="869" y="123"/>
                      </a:cxn>
                      <a:cxn ang="0">
                        <a:pos x="1030" y="246"/>
                      </a:cxn>
                      <a:cxn ang="0">
                        <a:pos x="1159" y="409"/>
                      </a:cxn>
                      <a:cxn ang="0">
                        <a:pos x="1384" y="532"/>
                      </a:cxn>
                      <a:cxn ang="0">
                        <a:pos x="1480" y="615"/>
                      </a:cxn>
                      <a:cxn ang="0">
                        <a:pos x="1513" y="615"/>
                      </a:cxn>
                      <a:cxn ang="0">
                        <a:pos x="1577" y="573"/>
                      </a:cxn>
                      <a:cxn ang="0">
                        <a:pos x="1608" y="655"/>
                      </a:cxn>
                      <a:cxn ang="0">
                        <a:pos x="1608" y="737"/>
                      </a:cxn>
                      <a:cxn ang="0">
                        <a:pos x="1577" y="820"/>
                      </a:cxn>
                      <a:cxn ang="0">
                        <a:pos x="1577" y="901"/>
                      </a:cxn>
                      <a:cxn ang="0">
                        <a:pos x="1608" y="943"/>
                      </a:cxn>
                      <a:cxn ang="0">
                        <a:pos x="1674" y="1064"/>
                      </a:cxn>
                      <a:cxn ang="0">
                        <a:pos x="1705" y="1147"/>
                      </a:cxn>
                      <a:cxn ang="0">
                        <a:pos x="1770" y="1270"/>
                      </a:cxn>
                      <a:cxn ang="0">
                        <a:pos x="1674" y="1842"/>
                      </a:cxn>
                      <a:cxn ang="0">
                        <a:pos x="1641" y="2416"/>
                      </a:cxn>
                      <a:cxn ang="0">
                        <a:pos x="1577" y="2785"/>
                      </a:cxn>
                    </a:cxnLst>
                    <a:rect l="0" t="0" r="r" b="b"/>
                    <a:pathLst>
                      <a:path w="1770" h="2785">
                        <a:moveTo>
                          <a:pt x="1577" y="2785"/>
                        </a:moveTo>
                        <a:lnTo>
                          <a:pt x="1351" y="2703"/>
                        </a:lnTo>
                        <a:lnTo>
                          <a:pt x="1255" y="2703"/>
                        </a:lnTo>
                        <a:lnTo>
                          <a:pt x="1190" y="2703"/>
                        </a:lnTo>
                        <a:lnTo>
                          <a:pt x="1159" y="2662"/>
                        </a:lnTo>
                        <a:lnTo>
                          <a:pt x="1159" y="2620"/>
                        </a:lnTo>
                        <a:lnTo>
                          <a:pt x="1159" y="2581"/>
                        </a:lnTo>
                        <a:lnTo>
                          <a:pt x="1159" y="2539"/>
                        </a:lnTo>
                        <a:lnTo>
                          <a:pt x="1159" y="2457"/>
                        </a:lnTo>
                        <a:lnTo>
                          <a:pt x="1159" y="2416"/>
                        </a:lnTo>
                        <a:lnTo>
                          <a:pt x="1159" y="2376"/>
                        </a:lnTo>
                        <a:lnTo>
                          <a:pt x="1159" y="2334"/>
                        </a:lnTo>
                        <a:lnTo>
                          <a:pt x="1159" y="2293"/>
                        </a:lnTo>
                        <a:lnTo>
                          <a:pt x="1159" y="2253"/>
                        </a:lnTo>
                        <a:lnTo>
                          <a:pt x="1126" y="2253"/>
                        </a:lnTo>
                        <a:lnTo>
                          <a:pt x="1159" y="2211"/>
                        </a:lnTo>
                        <a:lnTo>
                          <a:pt x="1159" y="2170"/>
                        </a:lnTo>
                        <a:lnTo>
                          <a:pt x="1159" y="2130"/>
                        </a:lnTo>
                        <a:lnTo>
                          <a:pt x="1190" y="2089"/>
                        </a:lnTo>
                        <a:lnTo>
                          <a:pt x="1190" y="2007"/>
                        </a:lnTo>
                        <a:lnTo>
                          <a:pt x="1030" y="2007"/>
                        </a:lnTo>
                        <a:lnTo>
                          <a:pt x="836" y="2048"/>
                        </a:lnTo>
                        <a:lnTo>
                          <a:pt x="645" y="2048"/>
                        </a:lnTo>
                        <a:lnTo>
                          <a:pt x="579" y="2048"/>
                        </a:lnTo>
                        <a:lnTo>
                          <a:pt x="547" y="2089"/>
                        </a:lnTo>
                        <a:lnTo>
                          <a:pt x="484" y="2089"/>
                        </a:lnTo>
                        <a:lnTo>
                          <a:pt x="418" y="2048"/>
                        </a:lnTo>
                        <a:lnTo>
                          <a:pt x="194" y="1925"/>
                        </a:lnTo>
                        <a:lnTo>
                          <a:pt x="65" y="1884"/>
                        </a:lnTo>
                        <a:lnTo>
                          <a:pt x="0" y="1842"/>
                        </a:lnTo>
                        <a:lnTo>
                          <a:pt x="0" y="1803"/>
                        </a:lnTo>
                        <a:lnTo>
                          <a:pt x="97" y="1679"/>
                        </a:lnTo>
                        <a:lnTo>
                          <a:pt x="129" y="1638"/>
                        </a:lnTo>
                        <a:lnTo>
                          <a:pt x="161" y="1598"/>
                        </a:lnTo>
                        <a:lnTo>
                          <a:pt x="194" y="1556"/>
                        </a:lnTo>
                        <a:lnTo>
                          <a:pt x="227" y="1475"/>
                        </a:lnTo>
                        <a:lnTo>
                          <a:pt x="257" y="1393"/>
                        </a:lnTo>
                        <a:lnTo>
                          <a:pt x="257" y="1351"/>
                        </a:lnTo>
                        <a:lnTo>
                          <a:pt x="290" y="1270"/>
                        </a:lnTo>
                        <a:lnTo>
                          <a:pt x="322" y="1187"/>
                        </a:lnTo>
                        <a:lnTo>
                          <a:pt x="355" y="1147"/>
                        </a:lnTo>
                        <a:lnTo>
                          <a:pt x="387" y="1024"/>
                        </a:lnTo>
                        <a:lnTo>
                          <a:pt x="451" y="697"/>
                        </a:lnTo>
                        <a:lnTo>
                          <a:pt x="451" y="573"/>
                        </a:lnTo>
                        <a:lnTo>
                          <a:pt x="451" y="492"/>
                        </a:lnTo>
                        <a:lnTo>
                          <a:pt x="484" y="409"/>
                        </a:lnTo>
                        <a:lnTo>
                          <a:pt x="484" y="328"/>
                        </a:lnTo>
                        <a:lnTo>
                          <a:pt x="484" y="287"/>
                        </a:lnTo>
                        <a:lnTo>
                          <a:pt x="484" y="246"/>
                        </a:lnTo>
                        <a:lnTo>
                          <a:pt x="484" y="205"/>
                        </a:lnTo>
                        <a:lnTo>
                          <a:pt x="516" y="205"/>
                        </a:lnTo>
                        <a:lnTo>
                          <a:pt x="516" y="164"/>
                        </a:lnTo>
                        <a:lnTo>
                          <a:pt x="547" y="164"/>
                        </a:lnTo>
                        <a:lnTo>
                          <a:pt x="579" y="123"/>
                        </a:lnTo>
                        <a:lnTo>
                          <a:pt x="547" y="81"/>
                        </a:lnTo>
                        <a:lnTo>
                          <a:pt x="612" y="42"/>
                        </a:lnTo>
                        <a:lnTo>
                          <a:pt x="645" y="42"/>
                        </a:lnTo>
                        <a:lnTo>
                          <a:pt x="675" y="42"/>
                        </a:lnTo>
                        <a:lnTo>
                          <a:pt x="708" y="0"/>
                        </a:lnTo>
                        <a:lnTo>
                          <a:pt x="741" y="0"/>
                        </a:lnTo>
                        <a:lnTo>
                          <a:pt x="741" y="42"/>
                        </a:lnTo>
                        <a:lnTo>
                          <a:pt x="773" y="42"/>
                        </a:lnTo>
                        <a:lnTo>
                          <a:pt x="805" y="81"/>
                        </a:lnTo>
                        <a:lnTo>
                          <a:pt x="869" y="123"/>
                        </a:lnTo>
                        <a:lnTo>
                          <a:pt x="933" y="164"/>
                        </a:lnTo>
                        <a:lnTo>
                          <a:pt x="1030" y="246"/>
                        </a:lnTo>
                        <a:lnTo>
                          <a:pt x="1094" y="328"/>
                        </a:lnTo>
                        <a:lnTo>
                          <a:pt x="1159" y="409"/>
                        </a:lnTo>
                        <a:lnTo>
                          <a:pt x="1255" y="450"/>
                        </a:lnTo>
                        <a:lnTo>
                          <a:pt x="1384" y="532"/>
                        </a:lnTo>
                        <a:lnTo>
                          <a:pt x="1448" y="573"/>
                        </a:lnTo>
                        <a:lnTo>
                          <a:pt x="1480" y="615"/>
                        </a:lnTo>
                        <a:lnTo>
                          <a:pt x="1513" y="655"/>
                        </a:lnTo>
                        <a:lnTo>
                          <a:pt x="1513" y="615"/>
                        </a:lnTo>
                        <a:lnTo>
                          <a:pt x="1544" y="573"/>
                        </a:lnTo>
                        <a:lnTo>
                          <a:pt x="1577" y="573"/>
                        </a:lnTo>
                        <a:lnTo>
                          <a:pt x="1608" y="615"/>
                        </a:lnTo>
                        <a:lnTo>
                          <a:pt x="1608" y="655"/>
                        </a:lnTo>
                        <a:lnTo>
                          <a:pt x="1641" y="697"/>
                        </a:lnTo>
                        <a:lnTo>
                          <a:pt x="1608" y="737"/>
                        </a:lnTo>
                        <a:lnTo>
                          <a:pt x="1577" y="778"/>
                        </a:lnTo>
                        <a:lnTo>
                          <a:pt x="1577" y="820"/>
                        </a:lnTo>
                        <a:lnTo>
                          <a:pt x="1577" y="859"/>
                        </a:lnTo>
                        <a:lnTo>
                          <a:pt x="1577" y="901"/>
                        </a:lnTo>
                        <a:lnTo>
                          <a:pt x="1608" y="901"/>
                        </a:lnTo>
                        <a:lnTo>
                          <a:pt x="1608" y="943"/>
                        </a:lnTo>
                        <a:lnTo>
                          <a:pt x="1641" y="1064"/>
                        </a:lnTo>
                        <a:lnTo>
                          <a:pt x="1674" y="1064"/>
                        </a:lnTo>
                        <a:lnTo>
                          <a:pt x="1674" y="1106"/>
                        </a:lnTo>
                        <a:lnTo>
                          <a:pt x="1705" y="1147"/>
                        </a:lnTo>
                        <a:lnTo>
                          <a:pt x="1705" y="1187"/>
                        </a:lnTo>
                        <a:lnTo>
                          <a:pt x="1770" y="1270"/>
                        </a:lnTo>
                        <a:lnTo>
                          <a:pt x="1674" y="1270"/>
                        </a:lnTo>
                        <a:lnTo>
                          <a:pt x="1674" y="1842"/>
                        </a:lnTo>
                        <a:lnTo>
                          <a:pt x="1641" y="2048"/>
                        </a:lnTo>
                        <a:lnTo>
                          <a:pt x="1641" y="2416"/>
                        </a:lnTo>
                        <a:lnTo>
                          <a:pt x="1608" y="2662"/>
                        </a:lnTo>
                        <a:lnTo>
                          <a:pt x="1577" y="2785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 dirty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7" name="Freeform 344"/>
                  <p:cNvSpPr>
                    <a:spLocks/>
                  </p:cNvSpPr>
                  <p:nvPr/>
                </p:nvSpPr>
                <p:spPr bwMode="auto">
                  <a:xfrm>
                    <a:off x="2173" y="771"/>
                    <a:ext cx="388" cy="442"/>
                  </a:xfrm>
                  <a:custGeom>
                    <a:avLst/>
                    <a:gdLst/>
                    <a:ahLst/>
                    <a:cxnLst>
                      <a:cxn ang="0">
                        <a:pos x="514" y="1721"/>
                      </a:cxn>
                      <a:cxn ang="0">
                        <a:pos x="0" y="1517"/>
                      </a:cxn>
                      <a:cxn ang="0">
                        <a:pos x="0" y="1433"/>
                      </a:cxn>
                      <a:cxn ang="0">
                        <a:pos x="129" y="1107"/>
                      </a:cxn>
                      <a:cxn ang="0">
                        <a:pos x="290" y="534"/>
                      </a:cxn>
                      <a:cxn ang="0">
                        <a:pos x="482" y="165"/>
                      </a:cxn>
                      <a:cxn ang="0">
                        <a:pos x="869" y="42"/>
                      </a:cxn>
                      <a:cxn ang="0">
                        <a:pos x="1061" y="0"/>
                      </a:cxn>
                      <a:cxn ang="0">
                        <a:pos x="1093" y="42"/>
                      </a:cxn>
                      <a:cxn ang="0">
                        <a:pos x="1061" y="83"/>
                      </a:cxn>
                      <a:cxn ang="0">
                        <a:pos x="1030" y="83"/>
                      </a:cxn>
                      <a:cxn ang="0">
                        <a:pos x="1030" y="124"/>
                      </a:cxn>
                      <a:cxn ang="0">
                        <a:pos x="998" y="124"/>
                      </a:cxn>
                      <a:cxn ang="0">
                        <a:pos x="998" y="165"/>
                      </a:cxn>
                      <a:cxn ang="0">
                        <a:pos x="998" y="206"/>
                      </a:cxn>
                      <a:cxn ang="0">
                        <a:pos x="998" y="246"/>
                      </a:cxn>
                      <a:cxn ang="0">
                        <a:pos x="998" y="328"/>
                      </a:cxn>
                      <a:cxn ang="0">
                        <a:pos x="965" y="411"/>
                      </a:cxn>
                      <a:cxn ang="0">
                        <a:pos x="965" y="492"/>
                      </a:cxn>
                      <a:cxn ang="0">
                        <a:pos x="965" y="616"/>
                      </a:cxn>
                      <a:cxn ang="0">
                        <a:pos x="902" y="943"/>
                      </a:cxn>
                      <a:cxn ang="0">
                        <a:pos x="869" y="1066"/>
                      </a:cxn>
                      <a:cxn ang="0">
                        <a:pos x="836" y="1107"/>
                      </a:cxn>
                      <a:cxn ang="0">
                        <a:pos x="804" y="1189"/>
                      </a:cxn>
                      <a:cxn ang="0">
                        <a:pos x="771" y="1271"/>
                      </a:cxn>
                      <a:cxn ang="0">
                        <a:pos x="771" y="1312"/>
                      </a:cxn>
                      <a:cxn ang="0">
                        <a:pos x="741" y="1394"/>
                      </a:cxn>
                      <a:cxn ang="0">
                        <a:pos x="708" y="1475"/>
                      </a:cxn>
                      <a:cxn ang="0">
                        <a:pos x="675" y="1517"/>
                      </a:cxn>
                      <a:cxn ang="0">
                        <a:pos x="643" y="1557"/>
                      </a:cxn>
                      <a:cxn ang="0">
                        <a:pos x="612" y="1599"/>
                      </a:cxn>
                      <a:cxn ang="0">
                        <a:pos x="514" y="1721"/>
                      </a:cxn>
                    </a:cxnLst>
                    <a:rect l="0" t="0" r="r" b="b"/>
                    <a:pathLst>
                      <a:path w="1093" h="1721">
                        <a:moveTo>
                          <a:pt x="514" y="1721"/>
                        </a:moveTo>
                        <a:lnTo>
                          <a:pt x="0" y="1517"/>
                        </a:lnTo>
                        <a:lnTo>
                          <a:pt x="0" y="1433"/>
                        </a:lnTo>
                        <a:lnTo>
                          <a:pt x="129" y="1107"/>
                        </a:lnTo>
                        <a:lnTo>
                          <a:pt x="290" y="534"/>
                        </a:lnTo>
                        <a:lnTo>
                          <a:pt x="482" y="165"/>
                        </a:lnTo>
                        <a:lnTo>
                          <a:pt x="869" y="42"/>
                        </a:lnTo>
                        <a:lnTo>
                          <a:pt x="1061" y="0"/>
                        </a:lnTo>
                        <a:lnTo>
                          <a:pt x="1093" y="42"/>
                        </a:lnTo>
                        <a:lnTo>
                          <a:pt x="1061" y="83"/>
                        </a:lnTo>
                        <a:lnTo>
                          <a:pt x="1030" y="83"/>
                        </a:lnTo>
                        <a:lnTo>
                          <a:pt x="1030" y="124"/>
                        </a:lnTo>
                        <a:lnTo>
                          <a:pt x="998" y="124"/>
                        </a:lnTo>
                        <a:lnTo>
                          <a:pt x="998" y="165"/>
                        </a:lnTo>
                        <a:lnTo>
                          <a:pt x="998" y="206"/>
                        </a:lnTo>
                        <a:lnTo>
                          <a:pt x="998" y="246"/>
                        </a:lnTo>
                        <a:lnTo>
                          <a:pt x="998" y="328"/>
                        </a:lnTo>
                        <a:lnTo>
                          <a:pt x="965" y="411"/>
                        </a:lnTo>
                        <a:lnTo>
                          <a:pt x="965" y="492"/>
                        </a:lnTo>
                        <a:lnTo>
                          <a:pt x="965" y="616"/>
                        </a:lnTo>
                        <a:lnTo>
                          <a:pt x="902" y="943"/>
                        </a:lnTo>
                        <a:lnTo>
                          <a:pt x="869" y="1066"/>
                        </a:lnTo>
                        <a:lnTo>
                          <a:pt x="836" y="1107"/>
                        </a:lnTo>
                        <a:lnTo>
                          <a:pt x="804" y="1189"/>
                        </a:lnTo>
                        <a:lnTo>
                          <a:pt x="771" y="1271"/>
                        </a:lnTo>
                        <a:lnTo>
                          <a:pt x="771" y="1312"/>
                        </a:lnTo>
                        <a:lnTo>
                          <a:pt x="741" y="1394"/>
                        </a:lnTo>
                        <a:lnTo>
                          <a:pt x="708" y="1475"/>
                        </a:lnTo>
                        <a:lnTo>
                          <a:pt x="675" y="1517"/>
                        </a:lnTo>
                        <a:lnTo>
                          <a:pt x="643" y="1557"/>
                        </a:lnTo>
                        <a:lnTo>
                          <a:pt x="612" y="1599"/>
                        </a:lnTo>
                        <a:lnTo>
                          <a:pt x="514" y="17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8" name="Freeform 345"/>
                  <p:cNvSpPr>
                    <a:spLocks/>
                  </p:cNvSpPr>
                  <p:nvPr/>
                </p:nvSpPr>
                <p:spPr bwMode="auto">
                  <a:xfrm>
                    <a:off x="3062" y="855"/>
                    <a:ext cx="444" cy="474"/>
                  </a:xfrm>
                  <a:custGeom>
                    <a:avLst/>
                    <a:gdLst/>
                    <a:ahLst/>
                    <a:cxnLst>
                      <a:cxn ang="0">
                        <a:pos x="1159" y="533"/>
                      </a:cxn>
                      <a:cxn ang="0">
                        <a:pos x="1127" y="450"/>
                      </a:cxn>
                      <a:cxn ang="0">
                        <a:pos x="1062" y="450"/>
                      </a:cxn>
                      <a:cxn ang="0">
                        <a:pos x="1030" y="409"/>
                      </a:cxn>
                      <a:cxn ang="0">
                        <a:pos x="997" y="450"/>
                      </a:cxn>
                      <a:cxn ang="0">
                        <a:pos x="966" y="409"/>
                      </a:cxn>
                      <a:cxn ang="0">
                        <a:pos x="933" y="368"/>
                      </a:cxn>
                      <a:cxn ang="0">
                        <a:pos x="902" y="327"/>
                      </a:cxn>
                      <a:cxn ang="0">
                        <a:pos x="805" y="206"/>
                      </a:cxn>
                      <a:cxn ang="0">
                        <a:pos x="676" y="0"/>
                      </a:cxn>
                      <a:cxn ang="0">
                        <a:pos x="451" y="450"/>
                      </a:cxn>
                      <a:cxn ang="0">
                        <a:pos x="322" y="737"/>
                      </a:cxn>
                      <a:cxn ang="0">
                        <a:pos x="451" y="1433"/>
                      </a:cxn>
                      <a:cxn ang="0">
                        <a:pos x="0" y="1433"/>
                      </a:cxn>
                      <a:cxn ang="0">
                        <a:pos x="33" y="1556"/>
                      </a:cxn>
                      <a:cxn ang="0">
                        <a:pos x="65" y="1597"/>
                      </a:cxn>
                      <a:cxn ang="0">
                        <a:pos x="258" y="1639"/>
                      </a:cxn>
                      <a:cxn ang="0">
                        <a:pos x="773" y="1801"/>
                      </a:cxn>
                      <a:cxn ang="0">
                        <a:pos x="805" y="1843"/>
                      </a:cxn>
                      <a:cxn ang="0">
                        <a:pos x="869" y="1801"/>
                      </a:cxn>
                      <a:cxn ang="0">
                        <a:pos x="837" y="1720"/>
                      </a:cxn>
                      <a:cxn ang="0">
                        <a:pos x="902" y="1678"/>
                      </a:cxn>
                      <a:cxn ang="0">
                        <a:pos x="933" y="1639"/>
                      </a:cxn>
                      <a:cxn ang="0">
                        <a:pos x="966" y="1597"/>
                      </a:cxn>
                      <a:cxn ang="0">
                        <a:pos x="966" y="1515"/>
                      </a:cxn>
                      <a:cxn ang="0">
                        <a:pos x="1030" y="1433"/>
                      </a:cxn>
                      <a:cxn ang="0">
                        <a:pos x="1094" y="1351"/>
                      </a:cxn>
                      <a:cxn ang="0">
                        <a:pos x="1094" y="1351"/>
                      </a:cxn>
                      <a:cxn ang="0">
                        <a:pos x="1159" y="1351"/>
                      </a:cxn>
                      <a:cxn ang="0">
                        <a:pos x="1159" y="1270"/>
                      </a:cxn>
                      <a:cxn ang="0">
                        <a:pos x="1159" y="1188"/>
                      </a:cxn>
                      <a:cxn ang="0">
                        <a:pos x="1190" y="1147"/>
                      </a:cxn>
                      <a:cxn ang="0">
                        <a:pos x="1223" y="1105"/>
                      </a:cxn>
                      <a:cxn ang="0">
                        <a:pos x="1255" y="1023"/>
                      </a:cxn>
                      <a:cxn ang="0">
                        <a:pos x="1255" y="942"/>
                      </a:cxn>
                      <a:cxn ang="0">
                        <a:pos x="1223" y="861"/>
                      </a:cxn>
                      <a:cxn ang="0">
                        <a:pos x="1127" y="778"/>
                      </a:cxn>
                      <a:cxn ang="0">
                        <a:pos x="1094" y="696"/>
                      </a:cxn>
                      <a:cxn ang="0">
                        <a:pos x="1094" y="614"/>
                      </a:cxn>
                      <a:cxn ang="0">
                        <a:pos x="1127" y="573"/>
                      </a:cxn>
                      <a:cxn ang="0">
                        <a:pos x="1190" y="533"/>
                      </a:cxn>
                    </a:cxnLst>
                    <a:rect l="0" t="0" r="r" b="b"/>
                    <a:pathLst>
                      <a:path w="1255" h="1843">
                        <a:moveTo>
                          <a:pt x="1190" y="533"/>
                        </a:moveTo>
                        <a:lnTo>
                          <a:pt x="1159" y="533"/>
                        </a:lnTo>
                        <a:lnTo>
                          <a:pt x="1159" y="492"/>
                        </a:lnTo>
                        <a:lnTo>
                          <a:pt x="1127" y="450"/>
                        </a:lnTo>
                        <a:lnTo>
                          <a:pt x="1094" y="450"/>
                        </a:lnTo>
                        <a:lnTo>
                          <a:pt x="1062" y="450"/>
                        </a:lnTo>
                        <a:lnTo>
                          <a:pt x="1062" y="409"/>
                        </a:lnTo>
                        <a:lnTo>
                          <a:pt x="1030" y="409"/>
                        </a:lnTo>
                        <a:lnTo>
                          <a:pt x="1030" y="450"/>
                        </a:lnTo>
                        <a:lnTo>
                          <a:pt x="997" y="450"/>
                        </a:lnTo>
                        <a:lnTo>
                          <a:pt x="997" y="409"/>
                        </a:lnTo>
                        <a:lnTo>
                          <a:pt x="966" y="409"/>
                        </a:lnTo>
                        <a:lnTo>
                          <a:pt x="966" y="368"/>
                        </a:lnTo>
                        <a:lnTo>
                          <a:pt x="933" y="368"/>
                        </a:lnTo>
                        <a:lnTo>
                          <a:pt x="902" y="368"/>
                        </a:lnTo>
                        <a:lnTo>
                          <a:pt x="902" y="327"/>
                        </a:lnTo>
                        <a:lnTo>
                          <a:pt x="869" y="327"/>
                        </a:lnTo>
                        <a:lnTo>
                          <a:pt x="805" y="206"/>
                        </a:lnTo>
                        <a:lnTo>
                          <a:pt x="708" y="82"/>
                        </a:lnTo>
                        <a:lnTo>
                          <a:pt x="676" y="0"/>
                        </a:lnTo>
                        <a:lnTo>
                          <a:pt x="548" y="450"/>
                        </a:lnTo>
                        <a:lnTo>
                          <a:pt x="451" y="450"/>
                        </a:lnTo>
                        <a:lnTo>
                          <a:pt x="388" y="533"/>
                        </a:lnTo>
                        <a:lnTo>
                          <a:pt x="322" y="737"/>
                        </a:lnTo>
                        <a:lnTo>
                          <a:pt x="451" y="696"/>
                        </a:lnTo>
                        <a:lnTo>
                          <a:pt x="451" y="1433"/>
                        </a:lnTo>
                        <a:lnTo>
                          <a:pt x="258" y="1433"/>
                        </a:lnTo>
                        <a:lnTo>
                          <a:pt x="0" y="1433"/>
                        </a:lnTo>
                        <a:lnTo>
                          <a:pt x="33" y="1515"/>
                        </a:lnTo>
                        <a:lnTo>
                          <a:pt x="33" y="1556"/>
                        </a:lnTo>
                        <a:lnTo>
                          <a:pt x="65" y="1556"/>
                        </a:lnTo>
                        <a:lnTo>
                          <a:pt x="65" y="1597"/>
                        </a:lnTo>
                        <a:lnTo>
                          <a:pt x="98" y="1597"/>
                        </a:lnTo>
                        <a:lnTo>
                          <a:pt x="258" y="1639"/>
                        </a:lnTo>
                        <a:lnTo>
                          <a:pt x="548" y="1761"/>
                        </a:lnTo>
                        <a:lnTo>
                          <a:pt x="773" y="1801"/>
                        </a:lnTo>
                        <a:lnTo>
                          <a:pt x="805" y="1801"/>
                        </a:lnTo>
                        <a:lnTo>
                          <a:pt x="805" y="1843"/>
                        </a:lnTo>
                        <a:lnTo>
                          <a:pt x="837" y="1843"/>
                        </a:lnTo>
                        <a:lnTo>
                          <a:pt x="869" y="1801"/>
                        </a:lnTo>
                        <a:lnTo>
                          <a:pt x="869" y="1761"/>
                        </a:lnTo>
                        <a:lnTo>
                          <a:pt x="837" y="1720"/>
                        </a:lnTo>
                        <a:lnTo>
                          <a:pt x="869" y="1678"/>
                        </a:lnTo>
                        <a:lnTo>
                          <a:pt x="902" y="1678"/>
                        </a:lnTo>
                        <a:lnTo>
                          <a:pt x="902" y="1639"/>
                        </a:lnTo>
                        <a:lnTo>
                          <a:pt x="933" y="1639"/>
                        </a:lnTo>
                        <a:lnTo>
                          <a:pt x="933" y="1597"/>
                        </a:lnTo>
                        <a:lnTo>
                          <a:pt x="966" y="1597"/>
                        </a:lnTo>
                        <a:lnTo>
                          <a:pt x="966" y="1556"/>
                        </a:lnTo>
                        <a:lnTo>
                          <a:pt x="966" y="1515"/>
                        </a:lnTo>
                        <a:lnTo>
                          <a:pt x="997" y="1475"/>
                        </a:lnTo>
                        <a:lnTo>
                          <a:pt x="1030" y="1433"/>
                        </a:lnTo>
                        <a:lnTo>
                          <a:pt x="1062" y="1392"/>
                        </a:lnTo>
                        <a:lnTo>
                          <a:pt x="1094" y="1351"/>
                        </a:lnTo>
                        <a:lnTo>
                          <a:pt x="1094" y="1392"/>
                        </a:lnTo>
                        <a:lnTo>
                          <a:pt x="1094" y="1351"/>
                        </a:lnTo>
                        <a:lnTo>
                          <a:pt x="1127" y="1351"/>
                        </a:lnTo>
                        <a:lnTo>
                          <a:pt x="1159" y="1351"/>
                        </a:lnTo>
                        <a:lnTo>
                          <a:pt x="1159" y="1311"/>
                        </a:lnTo>
                        <a:lnTo>
                          <a:pt x="1159" y="1270"/>
                        </a:lnTo>
                        <a:lnTo>
                          <a:pt x="1159" y="1228"/>
                        </a:lnTo>
                        <a:lnTo>
                          <a:pt x="1159" y="1188"/>
                        </a:lnTo>
                        <a:lnTo>
                          <a:pt x="1190" y="1188"/>
                        </a:lnTo>
                        <a:lnTo>
                          <a:pt x="1190" y="1147"/>
                        </a:lnTo>
                        <a:lnTo>
                          <a:pt x="1223" y="1147"/>
                        </a:lnTo>
                        <a:lnTo>
                          <a:pt x="1223" y="1105"/>
                        </a:lnTo>
                        <a:lnTo>
                          <a:pt x="1223" y="1065"/>
                        </a:lnTo>
                        <a:lnTo>
                          <a:pt x="1255" y="1023"/>
                        </a:lnTo>
                        <a:lnTo>
                          <a:pt x="1255" y="984"/>
                        </a:lnTo>
                        <a:lnTo>
                          <a:pt x="1255" y="942"/>
                        </a:lnTo>
                        <a:lnTo>
                          <a:pt x="1255" y="900"/>
                        </a:lnTo>
                        <a:lnTo>
                          <a:pt x="1223" y="861"/>
                        </a:lnTo>
                        <a:lnTo>
                          <a:pt x="1190" y="819"/>
                        </a:lnTo>
                        <a:lnTo>
                          <a:pt x="1127" y="778"/>
                        </a:lnTo>
                        <a:lnTo>
                          <a:pt x="1094" y="737"/>
                        </a:lnTo>
                        <a:lnTo>
                          <a:pt x="1094" y="696"/>
                        </a:lnTo>
                        <a:lnTo>
                          <a:pt x="1094" y="655"/>
                        </a:lnTo>
                        <a:lnTo>
                          <a:pt x="1094" y="614"/>
                        </a:lnTo>
                        <a:lnTo>
                          <a:pt x="1094" y="573"/>
                        </a:lnTo>
                        <a:lnTo>
                          <a:pt x="1127" y="573"/>
                        </a:lnTo>
                        <a:lnTo>
                          <a:pt x="1159" y="573"/>
                        </a:lnTo>
                        <a:lnTo>
                          <a:pt x="1190" y="5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19" name="Freeform 346"/>
                  <p:cNvSpPr>
                    <a:spLocks/>
                  </p:cNvSpPr>
                  <p:nvPr/>
                </p:nvSpPr>
                <p:spPr bwMode="auto">
                  <a:xfrm>
                    <a:off x="2914" y="814"/>
                    <a:ext cx="387" cy="262"/>
                  </a:xfrm>
                  <a:custGeom>
                    <a:avLst/>
                    <a:gdLst/>
                    <a:ahLst/>
                    <a:cxnLst>
                      <a:cxn ang="0">
                        <a:pos x="932" y="205"/>
                      </a:cxn>
                      <a:cxn ang="0">
                        <a:pos x="771" y="370"/>
                      </a:cxn>
                      <a:cxn ang="0">
                        <a:pos x="611" y="452"/>
                      </a:cxn>
                      <a:cxn ang="0">
                        <a:pos x="547" y="533"/>
                      </a:cxn>
                      <a:cxn ang="0">
                        <a:pos x="481" y="697"/>
                      </a:cxn>
                      <a:cxn ang="0">
                        <a:pos x="257" y="861"/>
                      </a:cxn>
                      <a:cxn ang="0">
                        <a:pos x="257" y="1025"/>
                      </a:cxn>
                      <a:cxn ang="0">
                        <a:pos x="128" y="942"/>
                      </a:cxn>
                      <a:cxn ang="0">
                        <a:pos x="96" y="861"/>
                      </a:cxn>
                      <a:cxn ang="0">
                        <a:pos x="63" y="819"/>
                      </a:cxn>
                      <a:cxn ang="0">
                        <a:pos x="31" y="656"/>
                      </a:cxn>
                      <a:cxn ang="0">
                        <a:pos x="0" y="614"/>
                      </a:cxn>
                      <a:cxn ang="0">
                        <a:pos x="0" y="533"/>
                      </a:cxn>
                      <a:cxn ang="0">
                        <a:pos x="63" y="452"/>
                      </a:cxn>
                      <a:cxn ang="0">
                        <a:pos x="96" y="410"/>
                      </a:cxn>
                      <a:cxn ang="0">
                        <a:pos x="160" y="370"/>
                      </a:cxn>
                      <a:cxn ang="0">
                        <a:pos x="160" y="286"/>
                      </a:cxn>
                      <a:cxn ang="0">
                        <a:pos x="128" y="247"/>
                      </a:cxn>
                      <a:cxn ang="0">
                        <a:pos x="96" y="205"/>
                      </a:cxn>
                      <a:cxn ang="0">
                        <a:pos x="128" y="124"/>
                      </a:cxn>
                      <a:cxn ang="0">
                        <a:pos x="96" y="83"/>
                      </a:cxn>
                      <a:cxn ang="0">
                        <a:pos x="160" y="42"/>
                      </a:cxn>
                      <a:cxn ang="0">
                        <a:pos x="224" y="0"/>
                      </a:cxn>
                      <a:cxn ang="0">
                        <a:pos x="289" y="42"/>
                      </a:cxn>
                      <a:cxn ang="0">
                        <a:pos x="481" y="124"/>
                      </a:cxn>
                      <a:cxn ang="0">
                        <a:pos x="611" y="42"/>
                      </a:cxn>
                      <a:cxn ang="0">
                        <a:pos x="707" y="42"/>
                      </a:cxn>
                      <a:cxn ang="0">
                        <a:pos x="739" y="0"/>
                      </a:cxn>
                      <a:cxn ang="0">
                        <a:pos x="932" y="124"/>
                      </a:cxn>
                      <a:cxn ang="0">
                        <a:pos x="1029" y="124"/>
                      </a:cxn>
                      <a:cxn ang="0">
                        <a:pos x="1061" y="164"/>
                      </a:cxn>
                      <a:cxn ang="0">
                        <a:pos x="964" y="614"/>
                      </a:cxn>
                    </a:cxnLst>
                    <a:rect l="0" t="0" r="r" b="b"/>
                    <a:pathLst>
                      <a:path w="1092" h="1025">
                        <a:moveTo>
                          <a:pt x="964" y="614"/>
                        </a:moveTo>
                        <a:lnTo>
                          <a:pt x="932" y="205"/>
                        </a:lnTo>
                        <a:lnTo>
                          <a:pt x="771" y="205"/>
                        </a:lnTo>
                        <a:lnTo>
                          <a:pt x="771" y="370"/>
                        </a:lnTo>
                        <a:lnTo>
                          <a:pt x="611" y="370"/>
                        </a:lnTo>
                        <a:lnTo>
                          <a:pt x="611" y="452"/>
                        </a:lnTo>
                        <a:lnTo>
                          <a:pt x="578" y="452"/>
                        </a:lnTo>
                        <a:lnTo>
                          <a:pt x="547" y="533"/>
                        </a:lnTo>
                        <a:lnTo>
                          <a:pt x="481" y="533"/>
                        </a:lnTo>
                        <a:lnTo>
                          <a:pt x="481" y="697"/>
                        </a:lnTo>
                        <a:lnTo>
                          <a:pt x="257" y="697"/>
                        </a:lnTo>
                        <a:lnTo>
                          <a:pt x="257" y="861"/>
                        </a:lnTo>
                        <a:lnTo>
                          <a:pt x="257" y="942"/>
                        </a:lnTo>
                        <a:lnTo>
                          <a:pt x="257" y="1025"/>
                        </a:lnTo>
                        <a:lnTo>
                          <a:pt x="193" y="1025"/>
                        </a:lnTo>
                        <a:lnTo>
                          <a:pt x="128" y="942"/>
                        </a:lnTo>
                        <a:lnTo>
                          <a:pt x="128" y="902"/>
                        </a:lnTo>
                        <a:lnTo>
                          <a:pt x="96" y="861"/>
                        </a:lnTo>
                        <a:lnTo>
                          <a:pt x="96" y="819"/>
                        </a:lnTo>
                        <a:lnTo>
                          <a:pt x="63" y="819"/>
                        </a:lnTo>
                        <a:lnTo>
                          <a:pt x="31" y="697"/>
                        </a:lnTo>
                        <a:lnTo>
                          <a:pt x="31" y="656"/>
                        </a:lnTo>
                        <a:lnTo>
                          <a:pt x="0" y="656"/>
                        </a:lnTo>
                        <a:lnTo>
                          <a:pt x="0" y="614"/>
                        </a:lnTo>
                        <a:lnTo>
                          <a:pt x="0" y="575"/>
                        </a:lnTo>
                        <a:lnTo>
                          <a:pt x="0" y="533"/>
                        </a:lnTo>
                        <a:lnTo>
                          <a:pt x="31" y="491"/>
                        </a:lnTo>
                        <a:lnTo>
                          <a:pt x="63" y="452"/>
                        </a:lnTo>
                        <a:lnTo>
                          <a:pt x="31" y="410"/>
                        </a:lnTo>
                        <a:lnTo>
                          <a:pt x="96" y="410"/>
                        </a:lnTo>
                        <a:lnTo>
                          <a:pt x="128" y="370"/>
                        </a:lnTo>
                        <a:lnTo>
                          <a:pt x="160" y="370"/>
                        </a:lnTo>
                        <a:lnTo>
                          <a:pt x="160" y="328"/>
                        </a:lnTo>
                        <a:lnTo>
                          <a:pt x="160" y="286"/>
                        </a:lnTo>
                        <a:lnTo>
                          <a:pt x="128" y="286"/>
                        </a:lnTo>
                        <a:lnTo>
                          <a:pt x="128" y="247"/>
                        </a:lnTo>
                        <a:lnTo>
                          <a:pt x="96" y="247"/>
                        </a:lnTo>
                        <a:lnTo>
                          <a:pt x="96" y="205"/>
                        </a:lnTo>
                        <a:lnTo>
                          <a:pt x="128" y="164"/>
                        </a:lnTo>
                        <a:lnTo>
                          <a:pt x="128" y="124"/>
                        </a:lnTo>
                        <a:lnTo>
                          <a:pt x="128" y="83"/>
                        </a:lnTo>
                        <a:lnTo>
                          <a:pt x="96" y="83"/>
                        </a:lnTo>
                        <a:lnTo>
                          <a:pt x="96" y="42"/>
                        </a:lnTo>
                        <a:lnTo>
                          <a:pt x="160" y="42"/>
                        </a:lnTo>
                        <a:lnTo>
                          <a:pt x="193" y="42"/>
                        </a:lnTo>
                        <a:lnTo>
                          <a:pt x="224" y="0"/>
                        </a:lnTo>
                        <a:lnTo>
                          <a:pt x="257" y="0"/>
                        </a:lnTo>
                        <a:lnTo>
                          <a:pt x="289" y="42"/>
                        </a:lnTo>
                        <a:lnTo>
                          <a:pt x="385" y="124"/>
                        </a:lnTo>
                        <a:lnTo>
                          <a:pt x="481" y="124"/>
                        </a:lnTo>
                        <a:lnTo>
                          <a:pt x="514" y="124"/>
                        </a:lnTo>
                        <a:lnTo>
                          <a:pt x="611" y="42"/>
                        </a:lnTo>
                        <a:lnTo>
                          <a:pt x="642" y="42"/>
                        </a:lnTo>
                        <a:lnTo>
                          <a:pt x="707" y="42"/>
                        </a:lnTo>
                        <a:lnTo>
                          <a:pt x="739" y="42"/>
                        </a:lnTo>
                        <a:lnTo>
                          <a:pt x="739" y="0"/>
                        </a:lnTo>
                        <a:lnTo>
                          <a:pt x="868" y="83"/>
                        </a:lnTo>
                        <a:lnTo>
                          <a:pt x="932" y="124"/>
                        </a:lnTo>
                        <a:lnTo>
                          <a:pt x="964" y="124"/>
                        </a:lnTo>
                        <a:lnTo>
                          <a:pt x="1029" y="124"/>
                        </a:lnTo>
                        <a:lnTo>
                          <a:pt x="1061" y="124"/>
                        </a:lnTo>
                        <a:lnTo>
                          <a:pt x="1061" y="164"/>
                        </a:lnTo>
                        <a:lnTo>
                          <a:pt x="1092" y="164"/>
                        </a:lnTo>
                        <a:lnTo>
                          <a:pt x="964" y="6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20" name="Freeform 347"/>
                  <p:cNvSpPr>
                    <a:spLocks/>
                  </p:cNvSpPr>
                  <p:nvPr/>
                </p:nvSpPr>
                <p:spPr bwMode="auto">
                  <a:xfrm>
                    <a:off x="1821" y="1371"/>
                    <a:ext cx="524" cy="589"/>
                  </a:xfrm>
                  <a:custGeom>
                    <a:avLst/>
                    <a:gdLst/>
                    <a:ahLst/>
                    <a:cxnLst>
                      <a:cxn ang="0">
                        <a:pos x="1125" y="2253"/>
                      </a:cxn>
                      <a:cxn ang="0">
                        <a:pos x="1125" y="2211"/>
                      </a:cxn>
                      <a:cxn ang="0">
                        <a:pos x="996" y="2171"/>
                      </a:cxn>
                      <a:cxn ang="0">
                        <a:pos x="836" y="2253"/>
                      </a:cxn>
                      <a:cxn ang="0">
                        <a:pos x="643" y="2294"/>
                      </a:cxn>
                      <a:cxn ang="0">
                        <a:pos x="578" y="2253"/>
                      </a:cxn>
                      <a:cxn ang="0">
                        <a:pos x="578" y="2211"/>
                      </a:cxn>
                      <a:cxn ang="0">
                        <a:pos x="578" y="2171"/>
                      </a:cxn>
                      <a:cxn ang="0">
                        <a:pos x="611" y="2171"/>
                      </a:cxn>
                      <a:cxn ang="0">
                        <a:pos x="611" y="2130"/>
                      </a:cxn>
                      <a:cxn ang="0">
                        <a:pos x="643" y="1966"/>
                      </a:cxn>
                      <a:cxn ang="0">
                        <a:pos x="643" y="1925"/>
                      </a:cxn>
                      <a:cxn ang="0">
                        <a:pos x="675" y="1475"/>
                      </a:cxn>
                      <a:cxn ang="0">
                        <a:pos x="643" y="1475"/>
                      </a:cxn>
                      <a:cxn ang="0">
                        <a:pos x="611" y="1475"/>
                      </a:cxn>
                      <a:cxn ang="0">
                        <a:pos x="611" y="1433"/>
                      </a:cxn>
                      <a:cxn ang="0">
                        <a:pos x="449" y="1475"/>
                      </a:cxn>
                      <a:cxn ang="0">
                        <a:pos x="0" y="1516"/>
                      </a:cxn>
                      <a:cxn ang="0">
                        <a:pos x="32" y="1352"/>
                      </a:cxn>
                      <a:cxn ang="0">
                        <a:pos x="64" y="1271"/>
                      </a:cxn>
                      <a:cxn ang="0">
                        <a:pos x="64" y="1188"/>
                      </a:cxn>
                      <a:cxn ang="0">
                        <a:pos x="64" y="1147"/>
                      </a:cxn>
                      <a:cxn ang="0">
                        <a:pos x="97" y="1106"/>
                      </a:cxn>
                      <a:cxn ang="0">
                        <a:pos x="128" y="1025"/>
                      </a:cxn>
                      <a:cxn ang="0">
                        <a:pos x="128" y="983"/>
                      </a:cxn>
                      <a:cxn ang="0">
                        <a:pos x="128" y="944"/>
                      </a:cxn>
                      <a:cxn ang="0">
                        <a:pos x="128" y="902"/>
                      </a:cxn>
                      <a:cxn ang="0">
                        <a:pos x="161" y="860"/>
                      </a:cxn>
                      <a:cxn ang="0">
                        <a:pos x="161" y="820"/>
                      </a:cxn>
                      <a:cxn ang="0">
                        <a:pos x="161" y="778"/>
                      </a:cxn>
                      <a:cxn ang="0">
                        <a:pos x="192" y="778"/>
                      </a:cxn>
                      <a:cxn ang="0">
                        <a:pos x="192" y="697"/>
                      </a:cxn>
                      <a:cxn ang="0">
                        <a:pos x="225" y="697"/>
                      </a:cxn>
                      <a:cxn ang="0">
                        <a:pos x="257" y="655"/>
                      </a:cxn>
                      <a:cxn ang="0">
                        <a:pos x="289" y="616"/>
                      </a:cxn>
                      <a:cxn ang="0">
                        <a:pos x="321" y="616"/>
                      </a:cxn>
                      <a:cxn ang="0">
                        <a:pos x="321" y="574"/>
                      </a:cxn>
                      <a:cxn ang="0">
                        <a:pos x="515" y="410"/>
                      </a:cxn>
                      <a:cxn ang="0">
                        <a:pos x="675" y="0"/>
                      </a:cxn>
                      <a:cxn ang="0">
                        <a:pos x="1479" y="0"/>
                      </a:cxn>
                      <a:cxn ang="0">
                        <a:pos x="1286" y="328"/>
                      </a:cxn>
                      <a:cxn ang="0">
                        <a:pos x="1029" y="778"/>
                      </a:cxn>
                      <a:cxn ang="0">
                        <a:pos x="1286" y="1066"/>
                      </a:cxn>
                      <a:cxn ang="0">
                        <a:pos x="1318" y="1025"/>
                      </a:cxn>
                      <a:cxn ang="0">
                        <a:pos x="1286" y="1147"/>
                      </a:cxn>
                      <a:cxn ang="0">
                        <a:pos x="1157" y="1311"/>
                      </a:cxn>
                      <a:cxn ang="0">
                        <a:pos x="1157" y="1433"/>
                      </a:cxn>
                      <a:cxn ang="0">
                        <a:pos x="1157" y="1803"/>
                      </a:cxn>
                      <a:cxn ang="0">
                        <a:pos x="1125" y="2171"/>
                      </a:cxn>
                      <a:cxn ang="0">
                        <a:pos x="1125" y="2253"/>
                      </a:cxn>
                    </a:cxnLst>
                    <a:rect l="0" t="0" r="r" b="b"/>
                    <a:pathLst>
                      <a:path w="1479" h="2294">
                        <a:moveTo>
                          <a:pt x="1125" y="2253"/>
                        </a:moveTo>
                        <a:lnTo>
                          <a:pt x="1125" y="2211"/>
                        </a:lnTo>
                        <a:lnTo>
                          <a:pt x="996" y="2171"/>
                        </a:lnTo>
                        <a:lnTo>
                          <a:pt x="836" y="2253"/>
                        </a:lnTo>
                        <a:lnTo>
                          <a:pt x="643" y="2294"/>
                        </a:lnTo>
                        <a:lnTo>
                          <a:pt x="578" y="2253"/>
                        </a:lnTo>
                        <a:lnTo>
                          <a:pt x="578" y="2211"/>
                        </a:lnTo>
                        <a:lnTo>
                          <a:pt x="578" y="2171"/>
                        </a:lnTo>
                        <a:lnTo>
                          <a:pt x="611" y="2171"/>
                        </a:lnTo>
                        <a:lnTo>
                          <a:pt x="611" y="2130"/>
                        </a:lnTo>
                        <a:lnTo>
                          <a:pt x="643" y="1966"/>
                        </a:lnTo>
                        <a:lnTo>
                          <a:pt x="643" y="1925"/>
                        </a:lnTo>
                        <a:lnTo>
                          <a:pt x="675" y="1475"/>
                        </a:lnTo>
                        <a:lnTo>
                          <a:pt x="643" y="1475"/>
                        </a:lnTo>
                        <a:lnTo>
                          <a:pt x="611" y="1475"/>
                        </a:lnTo>
                        <a:lnTo>
                          <a:pt x="611" y="1433"/>
                        </a:lnTo>
                        <a:lnTo>
                          <a:pt x="449" y="1475"/>
                        </a:lnTo>
                        <a:lnTo>
                          <a:pt x="0" y="1516"/>
                        </a:lnTo>
                        <a:lnTo>
                          <a:pt x="32" y="1352"/>
                        </a:lnTo>
                        <a:lnTo>
                          <a:pt x="64" y="1271"/>
                        </a:lnTo>
                        <a:lnTo>
                          <a:pt x="64" y="1188"/>
                        </a:lnTo>
                        <a:lnTo>
                          <a:pt x="64" y="1147"/>
                        </a:lnTo>
                        <a:lnTo>
                          <a:pt x="97" y="1106"/>
                        </a:lnTo>
                        <a:lnTo>
                          <a:pt x="128" y="1025"/>
                        </a:lnTo>
                        <a:lnTo>
                          <a:pt x="128" y="983"/>
                        </a:lnTo>
                        <a:lnTo>
                          <a:pt x="128" y="944"/>
                        </a:lnTo>
                        <a:lnTo>
                          <a:pt x="128" y="902"/>
                        </a:lnTo>
                        <a:lnTo>
                          <a:pt x="161" y="860"/>
                        </a:lnTo>
                        <a:lnTo>
                          <a:pt x="161" y="820"/>
                        </a:lnTo>
                        <a:lnTo>
                          <a:pt x="161" y="778"/>
                        </a:lnTo>
                        <a:lnTo>
                          <a:pt x="192" y="778"/>
                        </a:lnTo>
                        <a:lnTo>
                          <a:pt x="192" y="697"/>
                        </a:lnTo>
                        <a:lnTo>
                          <a:pt x="225" y="697"/>
                        </a:lnTo>
                        <a:lnTo>
                          <a:pt x="257" y="655"/>
                        </a:lnTo>
                        <a:lnTo>
                          <a:pt x="289" y="616"/>
                        </a:lnTo>
                        <a:lnTo>
                          <a:pt x="321" y="616"/>
                        </a:lnTo>
                        <a:lnTo>
                          <a:pt x="321" y="574"/>
                        </a:lnTo>
                        <a:lnTo>
                          <a:pt x="515" y="410"/>
                        </a:lnTo>
                        <a:lnTo>
                          <a:pt x="675" y="0"/>
                        </a:lnTo>
                        <a:lnTo>
                          <a:pt x="1479" y="0"/>
                        </a:lnTo>
                        <a:lnTo>
                          <a:pt x="1286" y="328"/>
                        </a:lnTo>
                        <a:lnTo>
                          <a:pt x="1029" y="778"/>
                        </a:lnTo>
                        <a:lnTo>
                          <a:pt x="1286" y="1066"/>
                        </a:lnTo>
                        <a:lnTo>
                          <a:pt x="1318" y="1025"/>
                        </a:lnTo>
                        <a:lnTo>
                          <a:pt x="1286" y="1147"/>
                        </a:lnTo>
                        <a:lnTo>
                          <a:pt x="1157" y="1311"/>
                        </a:lnTo>
                        <a:lnTo>
                          <a:pt x="1157" y="1433"/>
                        </a:lnTo>
                        <a:lnTo>
                          <a:pt x="1157" y="1803"/>
                        </a:lnTo>
                        <a:lnTo>
                          <a:pt x="1125" y="2171"/>
                        </a:lnTo>
                        <a:lnTo>
                          <a:pt x="1125" y="22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21" name="Freeform 348"/>
                  <p:cNvSpPr>
                    <a:spLocks/>
                  </p:cNvSpPr>
                  <p:nvPr/>
                </p:nvSpPr>
                <p:spPr bwMode="auto">
                  <a:xfrm>
                    <a:off x="2184" y="1371"/>
                    <a:ext cx="252" cy="273"/>
                  </a:xfrm>
                  <a:custGeom>
                    <a:avLst/>
                    <a:gdLst/>
                    <a:ahLst/>
                    <a:cxnLst>
                      <a:cxn ang="0">
                        <a:pos x="611" y="655"/>
                      </a:cxn>
                      <a:cxn ang="0">
                        <a:pos x="515" y="779"/>
                      </a:cxn>
                      <a:cxn ang="0">
                        <a:pos x="386" y="902"/>
                      </a:cxn>
                      <a:cxn ang="0">
                        <a:pos x="289" y="1025"/>
                      </a:cxn>
                      <a:cxn ang="0">
                        <a:pos x="258" y="1066"/>
                      </a:cxn>
                      <a:cxn ang="0">
                        <a:pos x="0" y="779"/>
                      </a:cxn>
                      <a:cxn ang="0">
                        <a:pos x="258" y="328"/>
                      </a:cxn>
                      <a:cxn ang="0">
                        <a:pos x="450" y="0"/>
                      </a:cxn>
                      <a:cxn ang="0">
                        <a:pos x="547" y="164"/>
                      </a:cxn>
                      <a:cxn ang="0">
                        <a:pos x="709" y="369"/>
                      </a:cxn>
                      <a:cxn ang="0">
                        <a:pos x="611" y="655"/>
                      </a:cxn>
                    </a:cxnLst>
                    <a:rect l="0" t="0" r="r" b="b"/>
                    <a:pathLst>
                      <a:path w="709" h="1066">
                        <a:moveTo>
                          <a:pt x="611" y="655"/>
                        </a:moveTo>
                        <a:lnTo>
                          <a:pt x="515" y="779"/>
                        </a:lnTo>
                        <a:lnTo>
                          <a:pt x="386" y="902"/>
                        </a:lnTo>
                        <a:lnTo>
                          <a:pt x="289" y="1025"/>
                        </a:lnTo>
                        <a:lnTo>
                          <a:pt x="258" y="1066"/>
                        </a:lnTo>
                        <a:lnTo>
                          <a:pt x="0" y="779"/>
                        </a:lnTo>
                        <a:lnTo>
                          <a:pt x="258" y="328"/>
                        </a:lnTo>
                        <a:lnTo>
                          <a:pt x="450" y="0"/>
                        </a:lnTo>
                        <a:lnTo>
                          <a:pt x="547" y="164"/>
                        </a:lnTo>
                        <a:lnTo>
                          <a:pt x="709" y="369"/>
                        </a:lnTo>
                        <a:lnTo>
                          <a:pt x="611" y="6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22" name="Freeform 349"/>
                  <p:cNvSpPr>
                    <a:spLocks/>
                  </p:cNvSpPr>
                  <p:nvPr/>
                </p:nvSpPr>
                <p:spPr bwMode="auto">
                  <a:xfrm>
                    <a:off x="2615" y="709"/>
                    <a:ext cx="273" cy="120"/>
                  </a:xfrm>
                  <a:custGeom>
                    <a:avLst/>
                    <a:gdLst/>
                    <a:ahLst/>
                    <a:cxnLst>
                      <a:cxn ang="0">
                        <a:pos x="326" y="452"/>
                      </a:cxn>
                      <a:cxn ang="0">
                        <a:pos x="293" y="407"/>
                      </a:cxn>
                      <a:cxn ang="0">
                        <a:pos x="195" y="326"/>
                      </a:cxn>
                      <a:cxn ang="0">
                        <a:pos x="68" y="245"/>
                      </a:cxn>
                      <a:cxn ang="0">
                        <a:pos x="34" y="201"/>
                      </a:cxn>
                      <a:cxn ang="0">
                        <a:pos x="0" y="199"/>
                      </a:cxn>
                      <a:cxn ang="0">
                        <a:pos x="0" y="162"/>
                      </a:cxn>
                      <a:cxn ang="0">
                        <a:pos x="326" y="40"/>
                      </a:cxn>
                      <a:cxn ang="0">
                        <a:pos x="582" y="0"/>
                      </a:cxn>
                      <a:cxn ang="0">
                        <a:pos x="618" y="45"/>
                      </a:cxn>
                      <a:cxn ang="0">
                        <a:pos x="679" y="201"/>
                      </a:cxn>
                      <a:cxn ang="0">
                        <a:pos x="771" y="322"/>
                      </a:cxn>
                      <a:cxn ang="0">
                        <a:pos x="740" y="319"/>
                      </a:cxn>
                      <a:cxn ang="0">
                        <a:pos x="708" y="316"/>
                      </a:cxn>
                      <a:cxn ang="0">
                        <a:pos x="668" y="303"/>
                      </a:cxn>
                      <a:cxn ang="0">
                        <a:pos x="630" y="287"/>
                      </a:cxn>
                      <a:cxn ang="0">
                        <a:pos x="591" y="279"/>
                      </a:cxn>
                      <a:cxn ang="0">
                        <a:pos x="538" y="287"/>
                      </a:cxn>
                      <a:cxn ang="0">
                        <a:pos x="493" y="305"/>
                      </a:cxn>
                      <a:cxn ang="0">
                        <a:pos x="468" y="326"/>
                      </a:cxn>
                      <a:cxn ang="0">
                        <a:pos x="451" y="359"/>
                      </a:cxn>
                      <a:cxn ang="0">
                        <a:pos x="427" y="412"/>
                      </a:cxn>
                      <a:cxn ang="0">
                        <a:pos x="403" y="449"/>
                      </a:cxn>
                      <a:cxn ang="0">
                        <a:pos x="384" y="465"/>
                      </a:cxn>
                      <a:cxn ang="0">
                        <a:pos x="358" y="469"/>
                      </a:cxn>
                      <a:cxn ang="0">
                        <a:pos x="330" y="458"/>
                      </a:cxn>
                      <a:cxn ang="0">
                        <a:pos x="326" y="452"/>
                      </a:cxn>
                    </a:cxnLst>
                    <a:rect l="0" t="0" r="r" b="b"/>
                    <a:pathLst>
                      <a:path w="771" h="469">
                        <a:moveTo>
                          <a:pt x="326" y="452"/>
                        </a:moveTo>
                        <a:lnTo>
                          <a:pt x="293" y="407"/>
                        </a:lnTo>
                        <a:lnTo>
                          <a:pt x="195" y="326"/>
                        </a:lnTo>
                        <a:lnTo>
                          <a:pt x="68" y="245"/>
                        </a:lnTo>
                        <a:lnTo>
                          <a:pt x="34" y="201"/>
                        </a:lnTo>
                        <a:lnTo>
                          <a:pt x="0" y="199"/>
                        </a:lnTo>
                        <a:lnTo>
                          <a:pt x="0" y="162"/>
                        </a:lnTo>
                        <a:lnTo>
                          <a:pt x="326" y="40"/>
                        </a:lnTo>
                        <a:lnTo>
                          <a:pt x="582" y="0"/>
                        </a:lnTo>
                        <a:lnTo>
                          <a:pt x="618" y="45"/>
                        </a:lnTo>
                        <a:lnTo>
                          <a:pt x="679" y="201"/>
                        </a:lnTo>
                        <a:lnTo>
                          <a:pt x="771" y="322"/>
                        </a:lnTo>
                        <a:lnTo>
                          <a:pt x="740" y="319"/>
                        </a:lnTo>
                        <a:lnTo>
                          <a:pt x="708" y="316"/>
                        </a:lnTo>
                        <a:lnTo>
                          <a:pt x="668" y="303"/>
                        </a:lnTo>
                        <a:lnTo>
                          <a:pt x="630" y="287"/>
                        </a:lnTo>
                        <a:lnTo>
                          <a:pt x="591" y="279"/>
                        </a:lnTo>
                        <a:lnTo>
                          <a:pt x="538" y="287"/>
                        </a:lnTo>
                        <a:lnTo>
                          <a:pt x="493" y="305"/>
                        </a:lnTo>
                        <a:lnTo>
                          <a:pt x="468" y="326"/>
                        </a:lnTo>
                        <a:lnTo>
                          <a:pt x="451" y="359"/>
                        </a:lnTo>
                        <a:lnTo>
                          <a:pt x="427" y="412"/>
                        </a:lnTo>
                        <a:lnTo>
                          <a:pt x="403" y="449"/>
                        </a:lnTo>
                        <a:lnTo>
                          <a:pt x="384" y="465"/>
                        </a:lnTo>
                        <a:lnTo>
                          <a:pt x="358" y="469"/>
                        </a:lnTo>
                        <a:lnTo>
                          <a:pt x="330" y="458"/>
                        </a:lnTo>
                        <a:lnTo>
                          <a:pt x="326" y="4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123" name="Freeform 350"/>
                  <p:cNvSpPr>
                    <a:spLocks/>
                  </p:cNvSpPr>
                  <p:nvPr/>
                </p:nvSpPr>
                <p:spPr bwMode="auto">
                  <a:xfrm>
                    <a:off x="3176" y="852"/>
                    <a:ext cx="307" cy="216"/>
                  </a:xfrm>
                  <a:custGeom>
                    <a:avLst/>
                    <a:gdLst/>
                    <a:ahLst/>
                    <a:cxnLst>
                      <a:cxn ang="0">
                        <a:pos x="128" y="761"/>
                      </a:cxn>
                      <a:cxn ang="0">
                        <a:pos x="125" y="699"/>
                      </a:cxn>
                      <a:cxn ang="0">
                        <a:pos x="0" y="738"/>
                      </a:cxn>
                      <a:cxn ang="0">
                        <a:pos x="64" y="534"/>
                      </a:cxn>
                      <a:cxn ang="0">
                        <a:pos x="135" y="449"/>
                      </a:cxn>
                      <a:cxn ang="0">
                        <a:pos x="225" y="449"/>
                      </a:cxn>
                      <a:cxn ang="0">
                        <a:pos x="356" y="0"/>
                      </a:cxn>
                      <a:cxn ang="0">
                        <a:pos x="384" y="82"/>
                      </a:cxn>
                      <a:cxn ang="0">
                        <a:pos x="485" y="209"/>
                      </a:cxn>
                      <a:cxn ang="0">
                        <a:pos x="546" y="323"/>
                      </a:cxn>
                      <a:cxn ang="0">
                        <a:pos x="580" y="323"/>
                      </a:cxn>
                      <a:cxn ang="0">
                        <a:pos x="588" y="369"/>
                      </a:cxn>
                      <a:cxn ang="0">
                        <a:pos x="644" y="369"/>
                      </a:cxn>
                      <a:cxn ang="0">
                        <a:pos x="644" y="408"/>
                      </a:cxn>
                      <a:cxn ang="0">
                        <a:pos x="674" y="408"/>
                      </a:cxn>
                      <a:cxn ang="0">
                        <a:pos x="679" y="447"/>
                      </a:cxn>
                      <a:cxn ang="0">
                        <a:pos x="709" y="447"/>
                      </a:cxn>
                      <a:cxn ang="0">
                        <a:pos x="711" y="406"/>
                      </a:cxn>
                      <a:cxn ang="0">
                        <a:pos x="741" y="404"/>
                      </a:cxn>
                      <a:cxn ang="0">
                        <a:pos x="742" y="449"/>
                      </a:cxn>
                      <a:cxn ang="0">
                        <a:pos x="801" y="449"/>
                      </a:cxn>
                      <a:cxn ang="0">
                        <a:pos x="838" y="494"/>
                      </a:cxn>
                      <a:cxn ang="0">
                        <a:pos x="839" y="529"/>
                      </a:cxn>
                      <a:cxn ang="0">
                        <a:pos x="869" y="529"/>
                      </a:cxn>
                      <a:cxn ang="0">
                        <a:pos x="842" y="574"/>
                      </a:cxn>
                      <a:cxn ang="0">
                        <a:pos x="773" y="574"/>
                      </a:cxn>
                      <a:cxn ang="0">
                        <a:pos x="768" y="734"/>
                      </a:cxn>
                      <a:cxn ang="0">
                        <a:pos x="809" y="784"/>
                      </a:cxn>
                      <a:cxn ang="0">
                        <a:pos x="842" y="801"/>
                      </a:cxn>
                      <a:cxn ang="0">
                        <a:pos x="822" y="821"/>
                      </a:cxn>
                      <a:cxn ang="0">
                        <a:pos x="790" y="824"/>
                      </a:cxn>
                      <a:cxn ang="0">
                        <a:pos x="758" y="812"/>
                      </a:cxn>
                      <a:cxn ang="0">
                        <a:pos x="736" y="795"/>
                      </a:cxn>
                      <a:cxn ang="0">
                        <a:pos x="699" y="786"/>
                      </a:cxn>
                      <a:cxn ang="0">
                        <a:pos x="670" y="795"/>
                      </a:cxn>
                      <a:cxn ang="0">
                        <a:pos x="650" y="812"/>
                      </a:cxn>
                      <a:cxn ang="0">
                        <a:pos x="625" y="835"/>
                      </a:cxn>
                      <a:cxn ang="0">
                        <a:pos x="595" y="840"/>
                      </a:cxn>
                      <a:cxn ang="0">
                        <a:pos x="558" y="832"/>
                      </a:cxn>
                      <a:cxn ang="0">
                        <a:pos x="501" y="821"/>
                      </a:cxn>
                      <a:cxn ang="0">
                        <a:pos x="128" y="761"/>
                      </a:cxn>
                    </a:cxnLst>
                    <a:rect l="0" t="0" r="r" b="b"/>
                    <a:pathLst>
                      <a:path w="869" h="840">
                        <a:moveTo>
                          <a:pt x="128" y="761"/>
                        </a:moveTo>
                        <a:lnTo>
                          <a:pt x="125" y="699"/>
                        </a:lnTo>
                        <a:lnTo>
                          <a:pt x="0" y="738"/>
                        </a:lnTo>
                        <a:lnTo>
                          <a:pt x="64" y="534"/>
                        </a:lnTo>
                        <a:lnTo>
                          <a:pt x="135" y="449"/>
                        </a:lnTo>
                        <a:lnTo>
                          <a:pt x="225" y="449"/>
                        </a:lnTo>
                        <a:lnTo>
                          <a:pt x="356" y="0"/>
                        </a:lnTo>
                        <a:lnTo>
                          <a:pt x="384" y="82"/>
                        </a:lnTo>
                        <a:lnTo>
                          <a:pt x="485" y="209"/>
                        </a:lnTo>
                        <a:lnTo>
                          <a:pt x="546" y="323"/>
                        </a:lnTo>
                        <a:lnTo>
                          <a:pt x="580" y="323"/>
                        </a:lnTo>
                        <a:lnTo>
                          <a:pt x="588" y="369"/>
                        </a:lnTo>
                        <a:lnTo>
                          <a:pt x="644" y="369"/>
                        </a:lnTo>
                        <a:lnTo>
                          <a:pt x="644" y="408"/>
                        </a:lnTo>
                        <a:lnTo>
                          <a:pt x="674" y="408"/>
                        </a:lnTo>
                        <a:lnTo>
                          <a:pt x="679" y="447"/>
                        </a:lnTo>
                        <a:lnTo>
                          <a:pt x="709" y="447"/>
                        </a:lnTo>
                        <a:lnTo>
                          <a:pt x="711" y="406"/>
                        </a:lnTo>
                        <a:lnTo>
                          <a:pt x="741" y="404"/>
                        </a:lnTo>
                        <a:lnTo>
                          <a:pt x="742" y="449"/>
                        </a:lnTo>
                        <a:lnTo>
                          <a:pt x="801" y="449"/>
                        </a:lnTo>
                        <a:lnTo>
                          <a:pt x="838" y="494"/>
                        </a:lnTo>
                        <a:lnTo>
                          <a:pt x="839" y="529"/>
                        </a:lnTo>
                        <a:lnTo>
                          <a:pt x="869" y="529"/>
                        </a:lnTo>
                        <a:lnTo>
                          <a:pt x="842" y="574"/>
                        </a:lnTo>
                        <a:lnTo>
                          <a:pt x="773" y="574"/>
                        </a:lnTo>
                        <a:lnTo>
                          <a:pt x="768" y="734"/>
                        </a:lnTo>
                        <a:lnTo>
                          <a:pt x="809" y="784"/>
                        </a:lnTo>
                        <a:lnTo>
                          <a:pt x="842" y="801"/>
                        </a:lnTo>
                        <a:lnTo>
                          <a:pt x="822" y="821"/>
                        </a:lnTo>
                        <a:lnTo>
                          <a:pt x="790" y="824"/>
                        </a:lnTo>
                        <a:lnTo>
                          <a:pt x="758" y="812"/>
                        </a:lnTo>
                        <a:lnTo>
                          <a:pt x="736" y="795"/>
                        </a:lnTo>
                        <a:lnTo>
                          <a:pt x="699" y="786"/>
                        </a:lnTo>
                        <a:lnTo>
                          <a:pt x="670" y="795"/>
                        </a:lnTo>
                        <a:lnTo>
                          <a:pt x="650" y="812"/>
                        </a:lnTo>
                        <a:lnTo>
                          <a:pt x="625" y="835"/>
                        </a:lnTo>
                        <a:lnTo>
                          <a:pt x="595" y="840"/>
                        </a:lnTo>
                        <a:lnTo>
                          <a:pt x="558" y="832"/>
                        </a:lnTo>
                        <a:lnTo>
                          <a:pt x="501" y="821"/>
                        </a:lnTo>
                        <a:lnTo>
                          <a:pt x="128" y="7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</p:grpSp>
          </p:grpSp>
        </p:grpSp>
        <p:grpSp>
          <p:nvGrpSpPr>
            <p:cNvPr id="225" name="Group 351"/>
            <p:cNvGrpSpPr>
              <a:grpSpLocks/>
            </p:cNvGrpSpPr>
            <p:nvPr/>
          </p:nvGrpSpPr>
          <p:grpSpPr bwMode="auto">
            <a:xfrm>
              <a:off x="3312" y="720"/>
              <a:ext cx="2335" cy="1715"/>
              <a:chOff x="3312" y="960"/>
              <a:chExt cx="2335" cy="1715"/>
            </a:xfrm>
            <a:grpFill/>
          </p:grpSpPr>
          <p:sp>
            <p:nvSpPr>
              <p:cNvPr id="7" name="Freeform 352"/>
              <p:cNvSpPr>
                <a:spLocks/>
              </p:cNvSpPr>
              <p:nvPr/>
            </p:nvSpPr>
            <p:spPr bwMode="auto">
              <a:xfrm>
                <a:off x="3677" y="1696"/>
                <a:ext cx="366" cy="183"/>
              </a:xfrm>
              <a:custGeom>
                <a:avLst/>
                <a:gdLst/>
                <a:ahLst/>
                <a:cxnLst>
                  <a:cxn ang="0">
                    <a:pos x="0" y="230"/>
                  </a:cxn>
                  <a:cxn ang="0">
                    <a:pos x="48" y="45"/>
                  </a:cxn>
                  <a:cxn ang="0">
                    <a:pos x="69" y="8"/>
                  </a:cxn>
                  <a:cxn ang="0">
                    <a:pos x="106" y="0"/>
                  </a:cxn>
                  <a:cxn ang="0">
                    <a:pos x="210" y="13"/>
                  </a:cxn>
                  <a:cxn ang="0">
                    <a:pos x="280" y="35"/>
                  </a:cxn>
                  <a:cxn ang="0">
                    <a:pos x="340" y="45"/>
                  </a:cxn>
                  <a:cxn ang="0">
                    <a:pos x="457" y="45"/>
                  </a:cxn>
                  <a:cxn ang="0">
                    <a:pos x="530" y="45"/>
                  </a:cxn>
                  <a:cxn ang="0">
                    <a:pos x="614" y="63"/>
                  </a:cxn>
                  <a:cxn ang="0">
                    <a:pos x="675" y="91"/>
                  </a:cxn>
                  <a:cxn ang="0">
                    <a:pos x="744" y="130"/>
                  </a:cxn>
                  <a:cxn ang="0">
                    <a:pos x="799" y="130"/>
                  </a:cxn>
                  <a:cxn ang="0">
                    <a:pos x="835" y="108"/>
                  </a:cxn>
                  <a:cxn ang="0">
                    <a:pos x="900" y="76"/>
                  </a:cxn>
                  <a:cxn ang="0">
                    <a:pos x="941" y="72"/>
                  </a:cxn>
                  <a:cxn ang="0">
                    <a:pos x="979" y="67"/>
                  </a:cxn>
                  <a:cxn ang="0">
                    <a:pos x="1031" y="27"/>
                  </a:cxn>
                  <a:cxn ang="0">
                    <a:pos x="1005" y="94"/>
                  </a:cxn>
                  <a:cxn ang="0">
                    <a:pos x="998" y="166"/>
                  </a:cxn>
                  <a:cxn ang="0">
                    <a:pos x="955" y="414"/>
                  </a:cxn>
                  <a:cxn ang="0">
                    <a:pos x="936" y="513"/>
                  </a:cxn>
                  <a:cxn ang="0">
                    <a:pos x="968" y="639"/>
                  </a:cxn>
                  <a:cxn ang="0">
                    <a:pos x="908" y="715"/>
                  </a:cxn>
                  <a:cxn ang="0">
                    <a:pos x="895" y="715"/>
                  </a:cxn>
                  <a:cxn ang="0">
                    <a:pos x="878" y="683"/>
                  </a:cxn>
                  <a:cxn ang="0">
                    <a:pos x="805" y="683"/>
                  </a:cxn>
                  <a:cxn ang="0">
                    <a:pos x="784" y="639"/>
                  </a:cxn>
                  <a:cxn ang="0">
                    <a:pos x="711" y="639"/>
                  </a:cxn>
                  <a:cxn ang="0">
                    <a:pos x="711" y="594"/>
                  </a:cxn>
                  <a:cxn ang="0">
                    <a:pos x="682" y="594"/>
                  </a:cxn>
                  <a:cxn ang="0">
                    <a:pos x="675" y="544"/>
                  </a:cxn>
                  <a:cxn ang="0">
                    <a:pos x="610" y="468"/>
                  </a:cxn>
                  <a:cxn ang="0">
                    <a:pos x="526" y="431"/>
                  </a:cxn>
                  <a:cxn ang="0">
                    <a:pos x="425" y="382"/>
                  </a:cxn>
                  <a:cxn ang="0">
                    <a:pos x="381" y="359"/>
                  </a:cxn>
                  <a:cxn ang="0">
                    <a:pos x="280" y="327"/>
                  </a:cxn>
                  <a:cxn ang="0">
                    <a:pos x="232" y="315"/>
                  </a:cxn>
                  <a:cxn ang="0">
                    <a:pos x="200" y="260"/>
                  </a:cxn>
                  <a:cxn ang="0">
                    <a:pos x="171" y="266"/>
                  </a:cxn>
                  <a:cxn ang="0">
                    <a:pos x="146" y="305"/>
                  </a:cxn>
                  <a:cxn ang="0">
                    <a:pos x="62" y="305"/>
                  </a:cxn>
                  <a:cxn ang="0">
                    <a:pos x="3" y="224"/>
                  </a:cxn>
                  <a:cxn ang="0">
                    <a:pos x="0" y="230"/>
                  </a:cxn>
                </a:cxnLst>
                <a:rect l="0" t="0" r="r" b="b"/>
                <a:pathLst>
                  <a:path w="1031" h="715">
                    <a:moveTo>
                      <a:pt x="0" y="230"/>
                    </a:moveTo>
                    <a:lnTo>
                      <a:pt x="48" y="45"/>
                    </a:lnTo>
                    <a:lnTo>
                      <a:pt x="69" y="8"/>
                    </a:lnTo>
                    <a:lnTo>
                      <a:pt x="106" y="0"/>
                    </a:lnTo>
                    <a:lnTo>
                      <a:pt x="210" y="13"/>
                    </a:lnTo>
                    <a:lnTo>
                      <a:pt x="280" y="35"/>
                    </a:lnTo>
                    <a:lnTo>
                      <a:pt x="340" y="45"/>
                    </a:lnTo>
                    <a:lnTo>
                      <a:pt x="457" y="45"/>
                    </a:lnTo>
                    <a:lnTo>
                      <a:pt x="530" y="45"/>
                    </a:lnTo>
                    <a:lnTo>
                      <a:pt x="614" y="63"/>
                    </a:lnTo>
                    <a:lnTo>
                      <a:pt x="675" y="91"/>
                    </a:lnTo>
                    <a:lnTo>
                      <a:pt x="744" y="130"/>
                    </a:lnTo>
                    <a:lnTo>
                      <a:pt x="799" y="130"/>
                    </a:lnTo>
                    <a:lnTo>
                      <a:pt x="835" y="108"/>
                    </a:lnTo>
                    <a:lnTo>
                      <a:pt x="900" y="76"/>
                    </a:lnTo>
                    <a:lnTo>
                      <a:pt x="941" y="72"/>
                    </a:lnTo>
                    <a:lnTo>
                      <a:pt x="979" y="67"/>
                    </a:lnTo>
                    <a:lnTo>
                      <a:pt x="1031" y="27"/>
                    </a:lnTo>
                    <a:lnTo>
                      <a:pt x="1005" y="94"/>
                    </a:lnTo>
                    <a:lnTo>
                      <a:pt x="998" y="166"/>
                    </a:lnTo>
                    <a:lnTo>
                      <a:pt x="955" y="414"/>
                    </a:lnTo>
                    <a:lnTo>
                      <a:pt x="936" y="513"/>
                    </a:lnTo>
                    <a:lnTo>
                      <a:pt x="968" y="639"/>
                    </a:lnTo>
                    <a:lnTo>
                      <a:pt x="908" y="715"/>
                    </a:lnTo>
                    <a:lnTo>
                      <a:pt x="895" y="715"/>
                    </a:lnTo>
                    <a:lnTo>
                      <a:pt x="878" y="683"/>
                    </a:lnTo>
                    <a:lnTo>
                      <a:pt x="805" y="683"/>
                    </a:lnTo>
                    <a:lnTo>
                      <a:pt x="784" y="639"/>
                    </a:lnTo>
                    <a:lnTo>
                      <a:pt x="711" y="639"/>
                    </a:lnTo>
                    <a:lnTo>
                      <a:pt x="711" y="594"/>
                    </a:lnTo>
                    <a:lnTo>
                      <a:pt x="682" y="594"/>
                    </a:lnTo>
                    <a:lnTo>
                      <a:pt x="675" y="544"/>
                    </a:lnTo>
                    <a:lnTo>
                      <a:pt x="610" y="468"/>
                    </a:lnTo>
                    <a:lnTo>
                      <a:pt x="526" y="431"/>
                    </a:lnTo>
                    <a:lnTo>
                      <a:pt x="425" y="382"/>
                    </a:lnTo>
                    <a:lnTo>
                      <a:pt x="381" y="359"/>
                    </a:lnTo>
                    <a:lnTo>
                      <a:pt x="280" y="327"/>
                    </a:lnTo>
                    <a:lnTo>
                      <a:pt x="232" y="315"/>
                    </a:lnTo>
                    <a:lnTo>
                      <a:pt x="200" y="260"/>
                    </a:lnTo>
                    <a:lnTo>
                      <a:pt x="171" y="266"/>
                    </a:lnTo>
                    <a:lnTo>
                      <a:pt x="146" y="305"/>
                    </a:lnTo>
                    <a:lnTo>
                      <a:pt x="62" y="305"/>
                    </a:lnTo>
                    <a:lnTo>
                      <a:pt x="3" y="224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226016" hangingPunct="0">
                  <a:lnSpc>
                    <a:spcPct val="80000"/>
                  </a:lnSpc>
                  <a:spcBef>
                    <a:spcPts val="2719"/>
                  </a:spcBef>
                  <a:defRPr/>
                </a:pPr>
                <a:endParaRPr lang="pt-BR" sz="2472" kern="0">
                  <a:solidFill>
                    <a:srgbClr val="333333"/>
                  </a:solidFill>
                  <a:sym typeface="Helvetica Neue Thin"/>
                </a:endParaRPr>
              </a:p>
            </p:txBody>
          </p:sp>
          <p:grpSp>
            <p:nvGrpSpPr>
              <p:cNvPr id="226" name="Group 353"/>
              <p:cNvGrpSpPr>
                <a:grpSpLocks/>
              </p:cNvGrpSpPr>
              <p:nvPr/>
            </p:nvGrpSpPr>
            <p:grpSpPr bwMode="auto">
              <a:xfrm>
                <a:off x="3312" y="960"/>
                <a:ext cx="2335" cy="1715"/>
                <a:chOff x="3312" y="960"/>
                <a:chExt cx="2335" cy="1715"/>
              </a:xfrm>
              <a:grpFill/>
            </p:grpSpPr>
            <p:grpSp>
              <p:nvGrpSpPr>
                <p:cNvPr id="227" name="Group 354"/>
                <p:cNvGrpSpPr>
                  <a:grpSpLocks/>
                </p:cNvGrpSpPr>
                <p:nvPr/>
              </p:nvGrpSpPr>
              <p:grpSpPr bwMode="auto">
                <a:xfrm>
                  <a:off x="3973" y="1728"/>
                  <a:ext cx="970" cy="883"/>
                  <a:chOff x="3973" y="1728"/>
                  <a:chExt cx="970" cy="883"/>
                </a:xfrm>
                <a:grpFill/>
              </p:grpSpPr>
              <p:sp>
                <p:nvSpPr>
                  <p:cNvPr id="76" name="Freeform 355"/>
                  <p:cNvSpPr>
                    <a:spLocks/>
                  </p:cNvSpPr>
                  <p:nvPr/>
                </p:nvSpPr>
                <p:spPr bwMode="auto">
                  <a:xfrm>
                    <a:off x="4201" y="2379"/>
                    <a:ext cx="183" cy="210"/>
                  </a:xfrm>
                  <a:custGeom>
                    <a:avLst/>
                    <a:gdLst/>
                    <a:ahLst/>
                    <a:cxnLst>
                      <a:cxn ang="0">
                        <a:pos x="514" y="820"/>
                      </a:cxn>
                      <a:cxn ang="0">
                        <a:pos x="482" y="820"/>
                      </a:cxn>
                      <a:cxn ang="0">
                        <a:pos x="451" y="820"/>
                      </a:cxn>
                      <a:cxn ang="0">
                        <a:pos x="418" y="820"/>
                      </a:cxn>
                      <a:cxn ang="0">
                        <a:pos x="385" y="779"/>
                      </a:cxn>
                      <a:cxn ang="0">
                        <a:pos x="354" y="738"/>
                      </a:cxn>
                      <a:cxn ang="0">
                        <a:pos x="322" y="738"/>
                      </a:cxn>
                      <a:cxn ang="0">
                        <a:pos x="289" y="696"/>
                      </a:cxn>
                      <a:cxn ang="0">
                        <a:pos x="257" y="696"/>
                      </a:cxn>
                      <a:cxn ang="0">
                        <a:pos x="225" y="656"/>
                      </a:cxn>
                      <a:cxn ang="0">
                        <a:pos x="193" y="615"/>
                      </a:cxn>
                      <a:cxn ang="0">
                        <a:pos x="193" y="574"/>
                      </a:cxn>
                      <a:cxn ang="0">
                        <a:pos x="161" y="574"/>
                      </a:cxn>
                      <a:cxn ang="0">
                        <a:pos x="161" y="534"/>
                      </a:cxn>
                      <a:cxn ang="0">
                        <a:pos x="161" y="451"/>
                      </a:cxn>
                      <a:cxn ang="0">
                        <a:pos x="161" y="410"/>
                      </a:cxn>
                      <a:cxn ang="0">
                        <a:pos x="97" y="328"/>
                      </a:cxn>
                      <a:cxn ang="0">
                        <a:pos x="64" y="246"/>
                      </a:cxn>
                      <a:cxn ang="0">
                        <a:pos x="0" y="123"/>
                      </a:cxn>
                      <a:cxn ang="0">
                        <a:pos x="0" y="165"/>
                      </a:cxn>
                      <a:cxn ang="0">
                        <a:pos x="32" y="123"/>
                      </a:cxn>
                      <a:cxn ang="0">
                        <a:pos x="64" y="123"/>
                      </a:cxn>
                      <a:cxn ang="0">
                        <a:pos x="64" y="83"/>
                      </a:cxn>
                      <a:cxn ang="0">
                        <a:pos x="97" y="41"/>
                      </a:cxn>
                      <a:cxn ang="0">
                        <a:pos x="161" y="0"/>
                      </a:cxn>
                      <a:cxn ang="0">
                        <a:pos x="193" y="0"/>
                      </a:cxn>
                      <a:cxn ang="0">
                        <a:pos x="225" y="0"/>
                      </a:cxn>
                      <a:cxn ang="0">
                        <a:pos x="257" y="0"/>
                      </a:cxn>
                      <a:cxn ang="0">
                        <a:pos x="289" y="0"/>
                      </a:cxn>
                      <a:cxn ang="0">
                        <a:pos x="322" y="0"/>
                      </a:cxn>
                      <a:cxn ang="0">
                        <a:pos x="354" y="41"/>
                      </a:cxn>
                      <a:cxn ang="0">
                        <a:pos x="354" y="83"/>
                      </a:cxn>
                      <a:cxn ang="0">
                        <a:pos x="354" y="123"/>
                      </a:cxn>
                      <a:cxn ang="0">
                        <a:pos x="385" y="207"/>
                      </a:cxn>
                      <a:cxn ang="0">
                        <a:pos x="385" y="246"/>
                      </a:cxn>
                      <a:cxn ang="0">
                        <a:pos x="418" y="288"/>
                      </a:cxn>
                      <a:cxn ang="0">
                        <a:pos x="418" y="369"/>
                      </a:cxn>
                      <a:cxn ang="0">
                        <a:pos x="451" y="451"/>
                      </a:cxn>
                      <a:cxn ang="0">
                        <a:pos x="451" y="534"/>
                      </a:cxn>
                      <a:cxn ang="0">
                        <a:pos x="514" y="696"/>
                      </a:cxn>
                      <a:cxn ang="0">
                        <a:pos x="514" y="738"/>
                      </a:cxn>
                      <a:cxn ang="0">
                        <a:pos x="482" y="738"/>
                      </a:cxn>
                      <a:cxn ang="0">
                        <a:pos x="482" y="779"/>
                      </a:cxn>
                      <a:cxn ang="0">
                        <a:pos x="514" y="779"/>
                      </a:cxn>
                      <a:cxn ang="0">
                        <a:pos x="514" y="820"/>
                      </a:cxn>
                    </a:cxnLst>
                    <a:rect l="0" t="0" r="r" b="b"/>
                    <a:pathLst>
                      <a:path w="514" h="820">
                        <a:moveTo>
                          <a:pt x="514" y="820"/>
                        </a:moveTo>
                        <a:lnTo>
                          <a:pt x="482" y="820"/>
                        </a:lnTo>
                        <a:lnTo>
                          <a:pt x="451" y="820"/>
                        </a:lnTo>
                        <a:lnTo>
                          <a:pt x="418" y="820"/>
                        </a:lnTo>
                        <a:lnTo>
                          <a:pt x="385" y="779"/>
                        </a:lnTo>
                        <a:lnTo>
                          <a:pt x="354" y="738"/>
                        </a:lnTo>
                        <a:lnTo>
                          <a:pt x="322" y="738"/>
                        </a:lnTo>
                        <a:lnTo>
                          <a:pt x="289" y="696"/>
                        </a:lnTo>
                        <a:lnTo>
                          <a:pt x="257" y="696"/>
                        </a:lnTo>
                        <a:lnTo>
                          <a:pt x="225" y="656"/>
                        </a:lnTo>
                        <a:lnTo>
                          <a:pt x="193" y="615"/>
                        </a:lnTo>
                        <a:lnTo>
                          <a:pt x="193" y="574"/>
                        </a:lnTo>
                        <a:lnTo>
                          <a:pt x="161" y="574"/>
                        </a:lnTo>
                        <a:lnTo>
                          <a:pt x="161" y="534"/>
                        </a:lnTo>
                        <a:lnTo>
                          <a:pt x="161" y="451"/>
                        </a:lnTo>
                        <a:lnTo>
                          <a:pt x="161" y="410"/>
                        </a:lnTo>
                        <a:lnTo>
                          <a:pt x="97" y="328"/>
                        </a:lnTo>
                        <a:lnTo>
                          <a:pt x="64" y="246"/>
                        </a:lnTo>
                        <a:lnTo>
                          <a:pt x="0" y="123"/>
                        </a:lnTo>
                        <a:lnTo>
                          <a:pt x="0" y="165"/>
                        </a:lnTo>
                        <a:lnTo>
                          <a:pt x="32" y="123"/>
                        </a:lnTo>
                        <a:lnTo>
                          <a:pt x="64" y="123"/>
                        </a:lnTo>
                        <a:lnTo>
                          <a:pt x="64" y="83"/>
                        </a:lnTo>
                        <a:lnTo>
                          <a:pt x="97" y="41"/>
                        </a:lnTo>
                        <a:lnTo>
                          <a:pt x="161" y="0"/>
                        </a:lnTo>
                        <a:lnTo>
                          <a:pt x="193" y="0"/>
                        </a:lnTo>
                        <a:lnTo>
                          <a:pt x="225" y="0"/>
                        </a:lnTo>
                        <a:lnTo>
                          <a:pt x="257" y="0"/>
                        </a:lnTo>
                        <a:lnTo>
                          <a:pt x="289" y="0"/>
                        </a:lnTo>
                        <a:lnTo>
                          <a:pt x="322" y="0"/>
                        </a:lnTo>
                        <a:lnTo>
                          <a:pt x="354" y="41"/>
                        </a:lnTo>
                        <a:lnTo>
                          <a:pt x="354" y="83"/>
                        </a:lnTo>
                        <a:lnTo>
                          <a:pt x="354" y="123"/>
                        </a:lnTo>
                        <a:lnTo>
                          <a:pt x="385" y="207"/>
                        </a:lnTo>
                        <a:lnTo>
                          <a:pt x="385" y="246"/>
                        </a:lnTo>
                        <a:lnTo>
                          <a:pt x="418" y="288"/>
                        </a:lnTo>
                        <a:lnTo>
                          <a:pt x="418" y="369"/>
                        </a:lnTo>
                        <a:lnTo>
                          <a:pt x="451" y="451"/>
                        </a:lnTo>
                        <a:lnTo>
                          <a:pt x="451" y="534"/>
                        </a:lnTo>
                        <a:lnTo>
                          <a:pt x="514" y="696"/>
                        </a:lnTo>
                        <a:lnTo>
                          <a:pt x="514" y="738"/>
                        </a:lnTo>
                        <a:lnTo>
                          <a:pt x="482" y="738"/>
                        </a:lnTo>
                        <a:lnTo>
                          <a:pt x="482" y="779"/>
                        </a:lnTo>
                        <a:lnTo>
                          <a:pt x="514" y="779"/>
                        </a:lnTo>
                        <a:lnTo>
                          <a:pt x="514" y="82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sp>
                <p:nvSpPr>
                  <p:cNvPr id="77" name="Freeform 356"/>
                  <p:cNvSpPr>
                    <a:spLocks/>
                  </p:cNvSpPr>
                  <p:nvPr/>
                </p:nvSpPr>
                <p:spPr bwMode="auto">
                  <a:xfrm>
                    <a:off x="4008" y="2379"/>
                    <a:ext cx="250" cy="137"/>
                  </a:xfrm>
                  <a:custGeom>
                    <a:avLst/>
                    <a:gdLst/>
                    <a:ahLst/>
                    <a:cxnLst>
                      <a:cxn ang="0">
                        <a:pos x="0" y="369"/>
                      </a:cxn>
                      <a:cxn ang="0">
                        <a:pos x="0" y="327"/>
                      </a:cxn>
                      <a:cxn ang="0">
                        <a:pos x="0" y="288"/>
                      </a:cxn>
                      <a:cxn ang="0">
                        <a:pos x="33" y="288"/>
                      </a:cxn>
                      <a:cxn ang="0">
                        <a:pos x="33" y="246"/>
                      </a:cxn>
                      <a:cxn ang="0">
                        <a:pos x="33" y="207"/>
                      </a:cxn>
                      <a:cxn ang="0">
                        <a:pos x="33" y="165"/>
                      </a:cxn>
                      <a:cxn ang="0">
                        <a:pos x="33" y="123"/>
                      </a:cxn>
                      <a:cxn ang="0">
                        <a:pos x="33" y="83"/>
                      </a:cxn>
                      <a:cxn ang="0">
                        <a:pos x="33" y="41"/>
                      </a:cxn>
                      <a:cxn ang="0">
                        <a:pos x="65" y="41"/>
                      </a:cxn>
                      <a:cxn ang="0">
                        <a:pos x="98" y="41"/>
                      </a:cxn>
                      <a:cxn ang="0">
                        <a:pos x="130" y="41"/>
                      </a:cxn>
                      <a:cxn ang="0">
                        <a:pos x="161" y="41"/>
                      </a:cxn>
                      <a:cxn ang="0">
                        <a:pos x="194" y="41"/>
                      </a:cxn>
                      <a:cxn ang="0">
                        <a:pos x="227" y="41"/>
                      </a:cxn>
                      <a:cxn ang="0">
                        <a:pos x="258" y="41"/>
                      </a:cxn>
                      <a:cxn ang="0">
                        <a:pos x="290" y="83"/>
                      </a:cxn>
                      <a:cxn ang="0">
                        <a:pos x="322" y="83"/>
                      </a:cxn>
                      <a:cxn ang="0">
                        <a:pos x="355" y="83"/>
                      </a:cxn>
                      <a:cxn ang="0">
                        <a:pos x="387" y="83"/>
                      </a:cxn>
                      <a:cxn ang="0">
                        <a:pos x="419" y="83"/>
                      </a:cxn>
                      <a:cxn ang="0">
                        <a:pos x="419" y="41"/>
                      </a:cxn>
                      <a:cxn ang="0">
                        <a:pos x="451" y="41"/>
                      </a:cxn>
                      <a:cxn ang="0">
                        <a:pos x="484" y="0"/>
                      </a:cxn>
                      <a:cxn ang="0">
                        <a:pos x="484" y="41"/>
                      </a:cxn>
                      <a:cxn ang="0">
                        <a:pos x="516" y="123"/>
                      </a:cxn>
                      <a:cxn ang="0">
                        <a:pos x="548" y="165"/>
                      </a:cxn>
                      <a:cxn ang="0">
                        <a:pos x="548" y="123"/>
                      </a:cxn>
                      <a:cxn ang="0">
                        <a:pos x="612" y="246"/>
                      </a:cxn>
                      <a:cxn ang="0">
                        <a:pos x="645" y="327"/>
                      </a:cxn>
                      <a:cxn ang="0">
                        <a:pos x="709" y="410"/>
                      </a:cxn>
                      <a:cxn ang="0">
                        <a:pos x="709" y="451"/>
                      </a:cxn>
                      <a:cxn ang="0">
                        <a:pos x="709" y="533"/>
                      </a:cxn>
                      <a:cxn ang="0">
                        <a:pos x="419" y="493"/>
                      </a:cxn>
                      <a:cxn ang="0">
                        <a:pos x="258" y="451"/>
                      </a:cxn>
                      <a:cxn ang="0">
                        <a:pos x="0" y="369"/>
                      </a:cxn>
                    </a:cxnLst>
                    <a:rect l="0" t="0" r="r" b="b"/>
                    <a:pathLst>
                      <a:path w="709" h="533">
                        <a:moveTo>
                          <a:pt x="0" y="369"/>
                        </a:moveTo>
                        <a:lnTo>
                          <a:pt x="0" y="327"/>
                        </a:lnTo>
                        <a:lnTo>
                          <a:pt x="0" y="288"/>
                        </a:lnTo>
                        <a:lnTo>
                          <a:pt x="33" y="288"/>
                        </a:lnTo>
                        <a:lnTo>
                          <a:pt x="33" y="246"/>
                        </a:lnTo>
                        <a:lnTo>
                          <a:pt x="33" y="207"/>
                        </a:lnTo>
                        <a:lnTo>
                          <a:pt x="33" y="165"/>
                        </a:lnTo>
                        <a:lnTo>
                          <a:pt x="33" y="123"/>
                        </a:lnTo>
                        <a:lnTo>
                          <a:pt x="33" y="83"/>
                        </a:lnTo>
                        <a:lnTo>
                          <a:pt x="33" y="41"/>
                        </a:lnTo>
                        <a:lnTo>
                          <a:pt x="65" y="41"/>
                        </a:lnTo>
                        <a:lnTo>
                          <a:pt x="98" y="41"/>
                        </a:lnTo>
                        <a:lnTo>
                          <a:pt x="130" y="41"/>
                        </a:lnTo>
                        <a:lnTo>
                          <a:pt x="161" y="41"/>
                        </a:lnTo>
                        <a:lnTo>
                          <a:pt x="194" y="41"/>
                        </a:lnTo>
                        <a:lnTo>
                          <a:pt x="227" y="41"/>
                        </a:lnTo>
                        <a:lnTo>
                          <a:pt x="258" y="41"/>
                        </a:lnTo>
                        <a:lnTo>
                          <a:pt x="290" y="83"/>
                        </a:lnTo>
                        <a:lnTo>
                          <a:pt x="322" y="83"/>
                        </a:lnTo>
                        <a:lnTo>
                          <a:pt x="355" y="83"/>
                        </a:lnTo>
                        <a:lnTo>
                          <a:pt x="387" y="83"/>
                        </a:lnTo>
                        <a:lnTo>
                          <a:pt x="419" y="83"/>
                        </a:lnTo>
                        <a:lnTo>
                          <a:pt x="419" y="41"/>
                        </a:lnTo>
                        <a:lnTo>
                          <a:pt x="451" y="41"/>
                        </a:lnTo>
                        <a:lnTo>
                          <a:pt x="484" y="0"/>
                        </a:lnTo>
                        <a:lnTo>
                          <a:pt x="484" y="41"/>
                        </a:lnTo>
                        <a:lnTo>
                          <a:pt x="516" y="123"/>
                        </a:lnTo>
                        <a:lnTo>
                          <a:pt x="548" y="165"/>
                        </a:lnTo>
                        <a:lnTo>
                          <a:pt x="548" y="123"/>
                        </a:lnTo>
                        <a:lnTo>
                          <a:pt x="612" y="246"/>
                        </a:lnTo>
                        <a:lnTo>
                          <a:pt x="645" y="327"/>
                        </a:lnTo>
                        <a:lnTo>
                          <a:pt x="709" y="410"/>
                        </a:lnTo>
                        <a:lnTo>
                          <a:pt x="709" y="451"/>
                        </a:lnTo>
                        <a:lnTo>
                          <a:pt x="709" y="533"/>
                        </a:lnTo>
                        <a:lnTo>
                          <a:pt x="419" y="493"/>
                        </a:lnTo>
                        <a:lnTo>
                          <a:pt x="258" y="451"/>
                        </a:lnTo>
                        <a:lnTo>
                          <a:pt x="0" y="3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226016" hangingPunct="0">
                      <a:lnSpc>
                        <a:spcPct val="80000"/>
                      </a:lnSpc>
                      <a:spcBef>
                        <a:spcPts val="2719"/>
                      </a:spcBef>
                      <a:defRPr/>
                    </a:pPr>
                    <a:endParaRPr lang="pt-BR" sz="2472" kern="0">
                      <a:solidFill>
                        <a:srgbClr val="333333"/>
                      </a:solidFill>
                      <a:sym typeface="Helvetica Neue Thin"/>
                    </a:endParaRPr>
                  </a:p>
                </p:txBody>
              </p:sp>
              <p:grpSp>
                <p:nvGrpSpPr>
                  <p:cNvPr id="228" name="Group 357"/>
                  <p:cNvGrpSpPr>
                    <a:grpSpLocks/>
                  </p:cNvGrpSpPr>
                  <p:nvPr/>
                </p:nvGrpSpPr>
                <p:grpSpPr bwMode="auto">
                  <a:xfrm>
                    <a:off x="3973" y="1728"/>
                    <a:ext cx="970" cy="883"/>
                    <a:chOff x="3973" y="1709"/>
                    <a:chExt cx="970" cy="883"/>
                  </a:xfrm>
                  <a:grpFill/>
                </p:grpSpPr>
                <p:sp>
                  <p:nvSpPr>
                    <p:cNvPr id="79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806" y="1969"/>
                      <a:ext cx="125" cy="178"/>
                    </a:xfrm>
                    <a:custGeom>
                      <a:avLst/>
                      <a:gdLst/>
                      <a:ahLst/>
                      <a:cxnLst>
                        <a:cxn ang="0">
                          <a:pos x="226" y="532"/>
                        </a:cxn>
                        <a:cxn ang="0">
                          <a:pos x="129" y="613"/>
                        </a:cxn>
                        <a:cxn ang="0">
                          <a:pos x="98" y="655"/>
                        </a:cxn>
                        <a:cxn ang="0">
                          <a:pos x="65" y="697"/>
                        </a:cxn>
                        <a:cxn ang="0">
                          <a:pos x="0" y="408"/>
                        </a:cxn>
                        <a:cxn ang="0">
                          <a:pos x="0" y="369"/>
                        </a:cxn>
                        <a:cxn ang="0">
                          <a:pos x="0" y="327"/>
                        </a:cxn>
                        <a:cxn ang="0">
                          <a:pos x="33" y="327"/>
                        </a:cxn>
                        <a:cxn ang="0">
                          <a:pos x="65" y="327"/>
                        </a:cxn>
                        <a:cxn ang="0">
                          <a:pos x="65" y="286"/>
                        </a:cxn>
                        <a:cxn ang="0">
                          <a:pos x="98" y="246"/>
                        </a:cxn>
                        <a:cxn ang="0">
                          <a:pos x="129" y="246"/>
                        </a:cxn>
                        <a:cxn ang="0">
                          <a:pos x="129" y="205"/>
                        </a:cxn>
                        <a:cxn ang="0">
                          <a:pos x="161" y="163"/>
                        </a:cxn>
                        <a:cxn ang="0">
                          <a:pos x="161" y="122"/>
                        </a:cxn>
                        <a:cxn ang="0">
                          <a:pos x="161" y="82"/>
                        </a:cxn>
                        <a:cxn ang="0">
                          <a:pos x="194" y="82"/>
                        </a:cxn>
                        <a:cxn ang="0">
                          <a:pos x="194" y="41"/>
                        </a:cxn>
                        <a:cxn ang="0">
                          <a:pos x="226" y="0"/>
                        </a:cxn>
                        <a:cxn ang="0">
                          <a:pos x="290" y="41"/>
                        </a:cxn>
                        <a:cxn ang="0">
                          <a:pos x="290" y="82"/>
                        </a:cxn>
                        <a:cxn ang="0">
                          <a:pos x="322" y="122"/>
                        </a:cxn>
                        <a:cxn ang="0">
                          <a:pos x="322" y="163"/>
                        </a:cxn>
                        <a:cxn ang="0">
                          <a:pos x="322" y="205"/>
                        </a:cxn>
                        <a:cxn ang="0">
                          <a:pos x="355" y="246"/>
                        </a:cxn>
                        <a:cxn ang="0">
                          <a:pos x="322" y="327"/>
                        </a:cxn>
                        <a:cxn ang="0">
                          <a:pos x="322" y="369"/>
                        </a:cxn>
                        <a:cxn ang="0">
                          <a:pos x="290" y="408"/>
                        </a:cxn>
                        <a:cxn ang="0">
                          <a:pos x="258" y="450"/>
                        </a:cxn>
                        <a:cxn ang="0">
                          <a:pos x="258" y="491"/>
                        </a:cxn>
                        <a:cxn ang="0">
                          <a:pos x="226" y="532"/>
                        </a:cxn>
                      </a:cxnLst>
                      <a:rect l="0" t="0" r="r" b="b"/>
                      <a:pathLst>
                        <a:path w="355" h="697">
                          <a:moveTo>
                            <a:pt x="226" y="532"/>
                          </a:moveTo>
                          <a:lnTo>
                            <a:pt x="129" y="613"/>
                          </a:lnTo>
                          <a:lnTo>
                            <a:pt x="98" y="655"/>
                          </a:lnTo>
                          <a:lnTo>
                            <a:pt x="65" y="697"/>
                          </a:lnTo>
                          <a:lnTo>
                            <a:pt x="0" y="408"/>
                          </a:lnTo>
                          <a:lnTo>
                            <a:pt x="0" y="369"/>
                          </a:lnTo>
                          <a:lnTo>
                            <a:pt x="0" y="327"/>
                          </a:lnTo>
                          <a:lnTo>
                            <a:pt x="33" y="327"/>
                          </a:lnTo>
                          <a:lnTo>
                            <a:pt x="65" y="327"/>
                          </a:lnTo>
                          <a:lnTo>
                            <a:pt x="65" y="286"/>
                          </a:lnTo>
                          <a:lnTo>
                            <a:pt x="98" y="246"/>
                          </a:lnTo>
                          <a:lnTo>
                            <a:pt x="129" y="246"/>
                          </a:lnTo>
                          <a:lnTo>
                            <a:pt x="129" y="205"/>
                          </a:lnTo>
                          <a:lnTo>
                            <a:pt x="161" y="163"/>
                          </a:lnTo>
                          <a:lnTo>
                            <a:pt x="161" y="122"/>
                          </a:lnTo>
                          <a:lnTo>
                            <a:pt x="161" y="82"/>
                          </a:lnTo>
                          <a:lnTo>
                            <a:pt x="194" y="82"/>
                          </a:lnTo>
                          <a:lnTo>
                            <a:pt x="194" y="41"/>
                          </a:lnTo>
                          <a:lnTo>
                            <a:pt x="226" y="0"/>
                          </a:lnTo>
                          <a:lnTo>
                            <a:pt x="290" y="41"/>
                          </a:lnTo>
                          <a:lnTo>
                            <a:pt x="290" y="82"/>
                          </a:lnTo>
                          <a:lnTo>
                            <a:pt x="322" y="122"/>
                          </a:lnTo>
                          <a:lnTo>
                            <a:pt x="322" y="163"/>
                          </a:lnTo>
                          <a:lnTo>
                            <a:pt x="322" y="205"/>
                          </a:lnTo>
                          <a:lnTo>
                            <a:pt x="355" y="246"/>
                          </a:lnTo>
                          <a:lnTo>
                            <a:pt x="322" y="327"/>
                          </a:lnTo>
                          <a:lnTo>
                            <a:pt x="322" y="369"/>
                          </a:lnTo>
                          <a:lnTo>
                            <a:pt x="290" y="408"/>
                          </a:lnTo>
                          <a:lnTo>
                            <a:pt x="258" y="450"/>
                          </a:lnTo>
                          <a:lnTo>
                            <a:pt x="258" y="491"/>
                          </a:lnTo>
                          <a:lnTo>
                            <a:pt x="226" y="53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80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4680" y="2096"/>
                      <a:ext cx="263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611" y="738"/>
                        </a:cxn>
                        <a:cxn ang="0">
                          <a:pos x="579" y="738"/>
                        </a:cxn>
                        <a:cxn ang="0">
                          <a:pos x="547" y="738"/>
                        </a:cxn>
                        <a:cxn ang="0">
                          <a:pos x="547" y="697"/>
                        </a:cxn>
                        <a:cxn ang="0">
                          <a:pos x="514" y="697"/>
                        </a:cxn>
                        <a:cxn ang="0">
                          <a:pos x="483" y="697"/>
                        </a:cxn>
                        <a:cxn ang="0">
                          <a:pos x="418" y="738"/>
                        </a:cxn>
                        <a:cxn ang="0">
                          <a:pos x="386" y="738"/>
                        </a:cxn>
                        <a:cxn ang="0">
                          <a:pos x="353" y="697"/>
                        </a:cxn>
                        <a:cxn ang="0">
                          <a:pos x="321" y="697"/>
                        </a:cxn>
                        <a:cxn ang="0">
                          <a:pos x="290" y="697"/>
                        </a:cxn>
                        <a:cxn ang="0">
                          <a:pos x="257" y="697"/>
                        </a:cxn>
                        <a:cxn ang="0">
                          <a:pos x="225" y="697"/>
                        </a:cxn>
                        <a:cxn ang="0">
                          <a:pos x="193" y="697"/>
                        </a:cxn>
                        <a:cxn ang="0">
                          <a:pos x="160" y="656"/>
                        </a:cxn>
                        <a:cxn ang="0">
                          <a:pos x="129" y="656"/>
                        </a:cxn>
                        <a:cxn ang="0">
                          <a:pos x="96" y="656"/>
                        </a:cxn>
                        <a:cxn ang="0">
                          <a:pos x="64" y="656"/>
                        </a:cxn>
                        <a:cxn ang="0">
                          <a:pos x="0" y="616"/>
                        </a:cxn>
                        <a:cxn ang="0">
                          <a:pos x="32" y="616"/>
                        </a:cxn>
                        <a:cxn ang="0">
                          <a:pos x="32" y="574"/>
                        </a:cxn>
                        <a:cxn ang="0">
                          <a:pos x="64" y="534"/>
                        </a:cxn>
                        <a:cxn ang="0">
                          <a:pos x="96" y="534"/>
                        </a:cxn>
                        <a:cxn ang="0">
                          <a:pos x="129" y="492"/>
                        </a:cxn>
                        <a:cxn ang="0">
                          <a:pos x="160" y="450"/>
                        </a:cxn>
                        <a:cxn ang="0">
                          <a:pos x="193" y="411"/>
                        </a:cxn>
                        <a:cxn ang="0">
                          <a:pos x="257" y="329"/>
                        </a:cxn>
                        <a:cxn ang="0">
                          <a:pos x="290" y="288"/>
                        </a:cxn>
                        <a:cxn ang="0">
                          <a:pos x="321" y="288"/>
                        </a:cxn>
                        <a:cxn ang="0">
                          <a:pos x="321" y="246"/>
                        </a:cxn>
                        <a:cxn ang="0">
                          <a:pos x="353" y="246"/>
                        </a:cxn>
                        <a:cxn ang="0">
                          <a:pos x="386" y="206"/>
                        </a:cxn>
                        <a:cxn ang="0">
                          <a:pos x="418" y="206"/>
                        </a:cxn>
                        <a:cxn ang="0">
                          <a:pos x="450" y="164"/>
                        </a:cxn>
                        <a:cxn ang="0">
                          <a:pos x="483" y="123"/>
                        </a:cxn>
                        <a:cxn ang="0">
                          <a:pos x="579" y="42"/>
                        </a:cxn>
                        <a:cxn ang="0">
                          <a:pos x="611" y="42"/>
                        </a:cxn>
                        <a:cxn ang="0">
                          <a:pos x="643" y="42"/>
                        </a:cxn>
                        <a:cxn ang="0">
                          <a:pos x="675" y="0"/>
                        </a:cxn>
                        <a:cxn ang="0">
                          <a:pos x="708" y="42"/>
                        </a:cxn>
                        <a:cxn ang="0">
                          <a:pos x="708" y="83"/>
                        </a:cxn>
                        <a:cxn ang="0">
                          <a:pos x="740" y="83"/>
                        </a:cxn>
                        <a:cxn ang="0">
                          <a:pos x="740" y="123"/>
                        </a:cxn>
                        <a:cxn ang="0">
                          <a:pos x="740" y="164"/>
                        </a:cxn>
                        <a:cxn ang="0">
                          <a:pos x="643" y="329"/>
                        </a:cxn>
                        <a:cxn ang="0">
                          <a:pos x="611" y="411"/>
                        </a:cxn>
                        <a:cxn ang="0">
                          <a:pos x="579" y="450"/>
                        </a:cxn>
                        <a:cxn ang="0">
                          <a:pos x="579" y="492"/>
                        </a:cxn>
                        <a:cxn ang="0">
                          <a:pos x="579" y="534"/>
                        </a:cxn>
                        <a:cxn ang="0">
                          <a:pos x="579" y="616"/>
                        </a:cxn>
                        <a:cxn ang="0">
                          <a:pos x="611" y="697"/>
                        </a:cxn>
                        <a:cxn ang="0">
                          <a:pos x="611" y="738"/>
                        </a:cxn>
                      </a:cxnLst>
                      <a:rect l="0" t="0" r="r" b="b"/>
                      <a:pathLst>
                        <a:path w="740" h="738">
                          <a:moveTo>
                            <a:pt x="611" y="738"/>
                          </a:moveTo>
                          <a:lnTo>
                            <a:pt x="579" y="738"/>
                          </a:lnTo>
                          <a:lnTo>
                            <a:pt x="547" y="738"/>
                          </a:lnTo>
                          <a:lnTo>
                            <a:pt x="547" y="697"/>
                          </a:lnTo>
                          <a:lnTo>
                            <a:pt x="514" y="697"/>
                          </a:lnTo>
                          <a:lnTo>
                            <a:pt x="483" y="697"/>
                          </a:lnTo>
                          <a:lnTo>
                            <a:pt x="418" y="738"/>
                          </a:lnTo>
                          <a:lnTo>
                            <a:pt x="386" y="738"/>
                          </a:lnTo>
                          <a:lnTo>
                            <a:pt x="353" y="697"/>
                          </a:lnTo>
                          <a:lnTo>
                            <a:pt x="321" y="697"/>
                          </a:lnTo>
                          <a:lnTo>
                            <a:pt x="290" y="697"/>
                          </a:lnTo>
                          <a:lnTo>
                            <a:pt x="257" y="697"/>
                          </a:lnTo>
                          <a:lnTo>
                            <a:pt x="225" y="697"/>
                          </a:lnTo>
                          <a:lnTo>
                            <a:pt x="193" y="697"/>
                          </a:lnTo>
                          <a:lnTo>
                            <a:pt x="160" y="656"/>
                          </a:lnTo>
                          <a:lnTo>
                            <a:pt x="129" y="656"/>
                          </a:lnTo>
                          <a:lnTo>
                            <a:pt x="96" y="656"/>
                          </a:lnTo>
                          <a:lnTo>
                            <a:pt x="64" y="656"/>
                          </a:lnTo>
                          <a:lnTo>
                            <a:pt x="0" y="616"/>
                          </a:lnTo>
                          <a:lnTo>
                            <a:pt x="32" y="616"/>
                          </a:lnTo>
                          <a:lnTo>
                            <a:pt x="32" y="574"/>
                          </a:lnTo>
                          <a:lnTo>
                            <a:pt x="64" y="534"/>
                          </a:lnTo>
                          <a:lnTo>
                            <a:pt x="96" y="534"/>
                          </a:lnTo>
                          <a:lnTo>
                            <a:pt x="129" y="492"/>
                          </a:lnTo>
                          <a:lnTo>
                            <a:pt x="160" y="450"/>
                          </a:lnTo>
                          <a:lnTo>
                            <a:pt x="193" y="411"/>
                          </a:lnTo>
                          <a:lnTo>
                            <a:pt x="257" y="329"/>
                          </a:lnTo>
                          <a:lnTo>
                            <a:pt x="290" y="288"/>
                          </a:lnTo>
                          <a:lnTo>
                            <a:pt x="321" y="288"/>
                          </a:lnTo>
                          <a:lnTo>
                            <a:pt x="321" y="246"/>
                          </a:lnTo>
                          <a:lnTo>
                            <a:pt x="353" y="246"/>
                          </a:lnTo>
                          <a:lnTo>
                            <a:pt x="386" y="206"/>
                          </a:lnTo>
                          <a:lnTo>
                            <a:pt x="418" y="206"/>
                          </a:lnTo>
                          <a:lnTo>
                            <a:pt x="450" y="164"/>
                          </a:lnTo>
                          <a:lnTo>
                            <a:pt x="483" y="123"/>
                          </a:lnTo>
                          <a:lnTo>
                            <a:pt x="579" y="42"/>
                          </a:lnTo>
                          <a:lnTo>
                            <a:pt x="611" y="42"/>
                          </a:lnTo>
                          <a:lnTo>
                            <a:pt x="643" y="42"/>
                          </a:lnTo>
                          <a:lnTo>
                            <a:pt x="675" y="0"/>
                          </a:lnTo>
                          <a:lnTo>
                            <a:pt x="708" y="42"/>
                          </a:lnTo>
                          <a:lnTo>
                            <a:pt x="708" y="83"/>
                          </a:lnTo>
                          <a:lnTo>
                            <a:pt x="740" y="83"/>
                          </a:lnTo>
                          <a:lnTo>
                            <a:pt x="740" y="123"/>
                          </a:lnTo>
                          <a:lnTo>
                            <a:pt x="740" y="164"/>
                          </a:lnTo>
                          <a:lnTo>
                            <a:pt x="643" y="329"/>
                          </a:lnTo>
                          <a:lnTo>
                            <a:pt x="611" y="411"/>
                          </a:lnTo>
                          <a:lnTo>
                            <a:pt x="579" y="450"/>
                          </a:lnTo>
                          <a:lnTo>
                            <a:pt x="579" y="492"/>
                          </a:lnTo>
                          <a:lnTo>
                            <a:pt x="579" y="534"/>
                          </a:lnTo>
                          <a:lnTo>
                            <a:pt x="579" y="616"/>
                          </a:lnTo>
                          <a:lnTo>
                            <a:pt x="611" y="697"/>
                          </a:lnTo>
                          <a:lnTo>
                            <a:pt x="611" y="73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81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11" y="2053"/>
                      <a:ext cx="217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515" y="452"/>
                        </a:cxn>
                        <a:cxn ang="0">
                          <a:pos x="483" y="410"/>
                        </a:cxn>
                        <a:cxn ang="0">
                          <a:pos x="450" y="370"/>
                        </a:cxn>
                        <a:cxn ang="0">
                          <a:pos x="386" y="370"/>
                        </a:cxn>
                        <a:cxn ang="0">
                          <a:pos x="322" y="286"/>
                        </a:cxn>
                        <a:cxn ang="0">
                          <a:pos x="257" y="286"/>
                        </a:cxn>
                        <a:cxn ang="0">
                          <a:pos x="193" y="247"/>
                        </a:cxn>
                        <a:cxn ang="0">
                          <a:pos x="0" y="164"/>
                        </a:cxn>
                        <a:cxn ang="0">
                          <a:pos x="96" y="164"/>
                        </a:cxn>
                        <a:cxn ang="0">
                          <a:pos x="161" y="124"/>
                        </a:cxn>
                        <a:cxn ang="0">
                          <a:pos x="193" y="124"/>
                        </a:cxn>
                        <a:cxn ang="0">
                          <a:pos x="226" y="83"/>
                        </a:cxn>
                        <a:cxn ang="0">
                          <a:pos x="289" y="83"/>
                        </a:cxn>
                        <a:cxn ang="0">
                          <a:pos x="322" y="83"/>
                        </a:cxn>
                        <a:cxn ang="0">
                          <a:pos x="354" y="42"/>
                        </a:cxn>
                        <a:cxn ang="0">
                          <a:pos x="386" y="42"/>
                        </a:cxn>
                        <a:cxn ang="0">
                          <a:pos x="418" y="42"/>
                        </a:cxn>
                        <a:cxn ang="0">
                          <a:pos x="450" y="42"/>
                        </a:cxn>
                        <a:cxn ang="0">
                          <a:pos x="483" y="42"/>
                        </a:cxn>
                        <a:cxn ang="0">
                          <a:pos x="515" y="0"/>
                        </a:cxn>
                        <a:cxn ang="0">
                          <a:pos x="546" y="0"/>
                        </a:cxn>
                        <a:cxn ang="0">
                          <a:pos x="546" y="42"/>
                        </a:cxn>
                        <a:cxn ang="0">
                          <a:pos x="546" y="83"/>
                        </a:cxn>
                        <a:cxn ang="0">
                          <a:pos x="611" y="370"/>
                        </a:cxn>
                        <a:cxn ang="0">
                          <a:pos x="579" y="370"/>
                        </a:cxn>
                        <a:cxn ang="0">
                          <a:pos x="546" y="410"/>
                        </a:cxn>
                        <a:cxn ang="0">
                          <a:pos x="515" y="410"/>
                        </a:cxn>
                        <a:cxn ang="0">
                          <a:pos x="515" y="452"/>
                        </a:cxn>
                      </a:cxnLst>
                      <a:rect l="0" t="0" r="r" b="b"/>
                      <a:pathLst>
                        <a:path w="611" h="452">
                          <a:moveTo>
                            <a:pt x="515" y="452"/>
                          </a:moveTo>
                          <a:lnTo>
                            <a:pt x="483" y="410"/>
                          </a:lnTo>
                          <a:lnTo>
                            <a:pt x="450" y="370"/>
                          </a:lnTo>
                          <a:lnTo>
                            <a:pt x="386" y="370"/>
                          </a:lnTo>
                          <a:lnTo>
                            <a:pt x="322" y="286"/>
                          </a:lnTo>
                          <a:lnTo>
                            <a:pt x="257" y="286"/>
                          </a:lnTo>
                          <a:lnTo>
                            <a:pt x="193" y="247"/>
                          </a:lnTo>
                          <a:lnTo>
                            <a:pt x="0" y="164"/>
                          </a:lnTo>
                          <a:lnTo>
                            <a:pt x="96" y="164"/>
                          </a:lnTo>
                          <a:lnTo>
                            <a:pt x="161" y="124"/>
                          </a:lnTo>
                          <a:lnTo>
                            <a:pt x="193" y="124"/>
                          </a:lnTo>
                          <a:lnTo>
                            <a:pt x="226" y="83"/>
                          </a:lnTo>
                          <a:lnTo>
                            <a:pt x="289" y="83"/>
                          </a:lnTo>
                          <a:lnTo>
                            <a:pt x="322" y="83"/>
                          </a:lnTo>
                          <a:lnTo>
                            <a:pt x="354" y="42"/>
                          </a:lnTo>
                          <a:lnTo>
                            <a:pt x="386" y="42"/>
                          </a:lnTo>
                          <a:lnTo>
                            <a:pt x="418" y="42"/>
                          </a:lnTo>
                          <a:lnTo>
                            <a:pt x="450" y="42"/>
                          </a:lnTo>
                          <a:lnTo>
                            <a:pt x="483" y="42"/>
                          </a:lnTo>
                          <a:lnTo>
                            <a:pt x="515" y="0"/>
                          </a:lnTo>
                          <a:lnTo>
                            <a:pt x="546" y="0"/>
                          </a:lnTo>
                          <a:lnTo>
                            <a:pt x="546" y="42"/>
                          </a:lnTo>
                          <a:lnTo>
                            <a:pt x="546" y="83"/>
                          </a:lnTo>
                          <a:lnTo>
                            <a:pt x="611" y="370"/>
                          </a:lnTo>
                          <a:lnTo>
                            <a:pt x="579" y="370"/>
                          </a:lnTo>
                          <a:lnTo>
                            <a:pt x="546" y="410"/>
                          </a:lnTo>
                          <a:lnTo>
                            <a:pt x="515" y="410"/>
                          </a:lnTo>
                          <a:lnTo>
                            <a:pt x="515" y="45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82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110" y="2137"/>
                      <a:ext cx="181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42"/>
                        </a:cxn>
                        <a:cxn ang="0">
                          <a:pos x="514" y="81"/>
                        </a:cxn>
                        <a:cxn ang="0">
                          <a:pos x="514" y="123"/>
                        </a:cxn>
                        <a:cxn ang="0">
                          <a:pos x="514" y="164"/>
                        </a:cxn>
                        <a:cxn ang="0">
                          <a:pos x="481" y="205"/>
                        </a:cxn>
                        <a:cxn ang="0">
                          <a:pos x="481" y="245"/>
                        </a:cxn>
                        <a:cxn ang="0">
                          <a:pos x="481" y="286"/>
                        </a:cxn>
                        <a:cxn ang="0">
                          <a:pos x="451" y="286"/>
                        </a:cxn>
                        <a:cxn ang="0">
                          <a:pos x="451" y="369"/>
                        </a:cxn>
                        <a:cxn ang="0">
                          <a:pos x="451" y="409"/>
                        </a:cxn>
                        <a:cxn ang="0">
                          <a:pos x="451" y="492"/>
                        </a:cxn>
                        <a:cxn ang="0">
                          <a:pos x="418" y="531"/>
                        </a:cxn>
                        <a:cxn ang="0">
                          <a:pos x="385" y="531"/>
                        </a:cxn>
                        <a:cxn ang="0">
                          <a:pos x="353" y="531"/>
                        </a:cxn>
                        <a:cxn ang="0">
                          <a:pos x="322" y="531"/>
                        </a:cxn>
                        <a:cxn ang="0">
                          <a:pos x="289" y="531"/>
                        </a:cxn>
                        <a:cxn ang="0">
                          <a:pos x="289" y="492"/>
                        </a:cxn>
                        <a:cxn ang="0">
                          <a:pos x="289" y="450"/>
                        </a:cxn>
                        <a:cxn ang="0">
                          <a:pos x="322" y="450"/>
                        </a:cxn>
                        <a:cxn ang="0">
                          <a:pos x="322" y="409"/>
                        </a:cxn>
                        <a:cxn ang="0">
                          <a:pos x="322" y="369"/>
                        </a:cxn>
                        <a:cxn ang="0">
                          <a:pos x="289" y="369"/>
                        </a:cxn>
                        <a:cxn ang="0">
                          <a:pos x="257" y="369"/>
                        </a:cxn>
                        <a:cxn ang="0">
                          <a:pos x="224" y="369"/>
                        </a:cxn>
                        <a:cxn ang="0">
                          <a:pos x="193" y="369"/>
                        </a:cxn>
                        <a:cxn ang="0">
                          <a:pos x="161" y="369"/>
                        </a:cxn>
                        <a:cxn ang="0">
                          <a:pos x="128" y="369"/>
                        </a:cxn>
                        <a:cxn ang="0">
                          <a:pos x="96" y="328"/>
                        </a:cxn>
                        <a:cxn ang="0">
                          <a:pos x="64" y="328"/>
                        </a:cxn>
                        <a:cxn ang="0">
                          <a:pos x="32" y="328"/>
                        </a:cxn>
                        <a:cxn ang="0">
                          <a:pos x="32" y="286"/>
                        </a:cxn>
                        <a:cxn ang="0">
                          <a:pos x="0" y="286"/>
                        </a:cxn>
                        <a:cxn ang="0">
                          <a:pos x="0" y="245"/>
                        </a:cxn>
                        <a:cxn ang="0">
                          <a:pos x="32" y="245"/>
                        </a:cxn>
                        <a:cxn ang="0">
                          <a:pos x="32" y="205"/>
                        </a:cxn>
                        <a:cxn ang="0">
                          <a:pos x="64" y="205"/>
                        </a:cxn>
                        <a:cxn ang="0">
                          <a:pos x="96" y="164"/>
                        </a:cxn>
                        <a:cxn ang="0">
                          <a:pos x="128" y="164"/>
                        </a:cxn>
                        <a:cxn ang="0">
                          <a:pos x="161" y="123"/>
                        </a:cxn>
                        <a:cxn ang="0">
                          <a:pos x="193" y="81"/>
                        </a:cxn>
                        <a:cxn ang="0">
                          <a:pos x="193" y="42"/>
                        </a:cxn>
                        <a:cxn ang="0">
                          <a:pos x="224" y="42"/>
                        </a:cxn>
                        <a:cxn ang="0">
                          <a:pos x="257" y="0"/>
                        </a:cxn>
                        <a:cxn ang="0">
                          <a:pos x="289" y="0"/>
                        </a:cxn>
                        <a:cxn ang="0">
                          <a:pos x="322" y="42"/>
                        </a:cxn>
                        <a:cxn ang="0">
                          <a:pos x="353" y="42"/>
                        </a:cxn>
                        <a:cxn ang="0">
                          <a:pos x="385" y="42"/>
                        </a:cxn>
                        <a:cxn ang="0">
                          <a:pos x="418" y="42"/>
                        </a:cxn>
                        <a:cxn ang="0">
                          <a:pos x="451" y="42"/>
                        </a:cxn>
                        <a:cxn ang="0">
                          <a:pos x="451" y="0"/>
                        </a:cxn>
                        <a:cxn ang="0">
                          <a:pos x="481" y="0"/>
                        </a:cxn>
                        <a:cxn ang="0">
                          <a:pos x="514" y="0"/>
                        </a:cxn>
                        <a:cxn ang="0">
                          <a:pos x="514" y="42"/>
                        </a:cxn>
                      </a:cxnLst>
                      <a:rect l="0" t="0" r="r" b="b"/>
                      <a:pathLst>
                        <a:path w="514" h="531">
                          <a:moveTo>
                            <a:pt x="514" y="42"/>
                          </a:moveTo>
                          <a:lnTo>
                            <a:pt x="514" y="81"/>
                          </a:lnTo>
                          <a:lnTo>
                            <a:pt x="514" y="123"/>
                          </a:lnTo>
                          <a:lnTo>
                            <a:pt x="514" y="164"/>
                          </a:lnTo>
                          <a:lnTo>
                            <a:pt x="481" y="205"/>
                          </a:lnTo>
                          <a:lnTo>
                            <a:pt x="481" y="245"/>
                          </a:lnTo>
                          <a:lnTo>
                            <a:pt x="481" y="286"/>
                          </a:lnTo>
                          <a:lnTo>
                            <a:pt x="451" y="286"/>
                          </a:lnTo>
                          <a:lnTo>
                            <a:pt x="451" y="369"/>
                          </a:lnTo>
                          <a:lnTo>
                            <a:pt x="451" y="409"/>
                          </a:lnTo>
                          <a:lnTo>
                            <a:pt x="451" y="492"/>
                          </a:lnTo>
                          <a:lnTo>
                            <a:pt x="418" y="531"/>
                          </a:lnTo>
                          <a:lnTo>
                            <a:pt x="385" y="531"/>
                          </a:lnTo>
                          <a:lnTo>
                            <a:pt x="353" y="531"/>
                          </a:lnTo>
                          <a:lnTo>
                            <a:pt x="322" y="531"/>
                          </a:lnTo>
                          <a:lnTo>
                            <a:pt x="289" y="531"/>
                          </a:lnTo>
                          <a:lnTo>
                            <a:pt x="289" y="492"/>
                          </a:lnTo>
                          <a:lnTo>
                            <a:pt x="289" y="450"/>
                          </a:lnTo>
                          <a:lnTo>
                            <a:pt x="322" y="450"/>
                          </a:lnTo>
                          <a:lnTo>
                            <a:pt x="322" y="409"/>
                          </a:lnTo>
                          <a:lnTo>
                            <a:pt x="322" y="369"/>
                          </a:lnTo>
                          <a:lnTo>
                            <a:pt x="289" y="369"/>
                          </a:lnTo>
                          <a:lnTo>
                            <a:pt x="257" y="369"/>
                          </a:lnTo>
                          <a:lnTo>
                            <a:pt x="224" y="369"/>
                          </a:lnTo>
                          <a:lnTo>
                            <a:pt x="193" y="369"/>
                          </a:lnTo>
                          <a:lnTo>
                            <a:pt x="161" y="369"/>
                          </a:lnTo>
                          <a:lnTo>
                            <a:pt x="128" y="369"/>
                          </a:lnTo>
                          <a:lnTo>
                            <a:pt x="96" y="328"/>
                          </a:lnTo>
                          <a:lnTo>
                            <a:pt x="64" y="328"/>
                          </a:lnTo>
                          <a:lnTo>
                            <a:pt x="32" y="328"/>
                          </a:lnTo>
                          <a:lnTo>
                            <a:pt x="32" y="286"/>
                          </a:lnTo>
                          <a:lnTo>
                            <a:pt x="0" y="286"/>
                          </a:lnTo>
                          <a:lnTo>
                            <a:pt x="0" y="245"/>
                          </a:lnTo>
                          <a:lnTo>
                            <a:pt x="32" y="245"/>
                          </a:lnTo>
                          <a:lnTo>
                            <a:pt x="32" y="205"/>
                          </a:lnTo>
                          <a:lnTo>
                            <a:pt x="64" y="205"/>
                          </a:lnTo>
                          <a:lnTo>
                            <a:pt x="96" y="164"/>
                          </a:lnTo>
                          <a:lnTo>
                            <a:pt x="128" y="164"/>
                          </a:lnTo>
                          <a:lnTo>
                            <a:pt x="161" y="123"/>
                          </a:lnTo>
                          <a:lnTo>
                            <a:pt x="193" y="81"/>
                          </a:lnTo>
                          <a:lnTo>
                            <a:pt x="193" y="42"/>
                          </a:lnTo>
                          <a:lnTo>
                            <a:pt x="224" y="42"/>
                          </a:lnTo>
                          <a:lnTo>
                            <a:pt x="257" y="0"/>
                          </a:lnTo>
                          <a:lnTo>
                            <a:pt x="289" y="0"/>
                          </a:lnTo>
                          <a:lnTo>
                            <a:pt x="322" y="42"/>
                          </a:lnTo>
                          <a:lnTo>
                            <a:pt x="353" y="42"/>
                          </a:lnTo>
                          <a:lnTo>
                            <a:pt x="385" y="42"/>
                          </a:lnTo>
                          <a:lnTo>
                            <a:pt x="418" y="42"/>
                          </a:lnTo>
                          <a:lnTo>
                            <a:pt x="451" y="42"/>
                          </a:lnTo>
                          <a:lnTo>
                            <a:pt x="451" y="0"/>
                          </a:lnTo>
                          <a:lnTo>
                            <a:pt x="481" y="0"/>
                          </a:lnTo>
                          <a:lnTo>
                            <a:pt x="514" y="0"/>
                          </a:lnTo>
                          <a:lnTo>
                            <a:pt x="514" y="4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grpSp>
                  <p:nvGrpSpPr>
                    <p:cNvPr id="262" name="Group 3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1709"/>
                      <a:ext cx="957" cy="883"/>
                      <a:chOff x="3973" y="1709"/>
                      <a:chExt cx="957" cy="883"/>
                    </a:xfrm>
                    <a:grpFill/>
                  </p:grpSpPr>
                  <p:sp>
                    <p:nvSpPr>
                      <p:cNvPr id="84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1779"/>
                        <a:ext cx="194" cy="2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6" y="779"/>
                          </a:cxn>
                          <a:cxn ang="0">
                            <a:pos x="353" y="819"/>
                          </a:cxn>
                          <a:cxn ang="0">
                            <a:pos x="353" y="901"/>
                          </a:cxn>
                          <a:cxn ang="0">
                            <a:pos x="322" y="983"/>
                          </a:cxn>
                          <a:cxn ang="0">
                            <a:pos x="257" y="1024"/>
                          </a:cxn>
                          <a:cxn ang="0">
                            <a:pos x="225" y="1065"/>
                          </a:cxn>
                          <a:cxn ang="0">
                            <a:pos x="161" y="1065"/>
                          </a:cxn>
                          <a:cxn ang="0">
                            <a:pos x="96" y="1107"/>
                          </a:cxn>
                          <a:cxn ang="0">
                            <a:pos x="33" y="1107"/>
                          </a:cxn>
                          <a:cxn ang="0">
                            <a:pos x="33" y="1024"/>
                          </a:cxn>
                          <a:cxn ang="0">
                            <a:pos x="33" y="901"/>
                          </a:cxn>
                          <a:cxn ang="0">
                            <a:pos x="64" y="738"/>
                          </a:cxn>
                          <a:cxn ang="0">
                            <a:pos x="33" y="491"/>
                          </a:cxn>
                          <a:cxn ang="0">
                            <a:pos x="33" y="410"/>
                          </a:cxn>
                          <a:cxn ang="0">
                            <a:pos x="0" y="328"/>
                          </a:cxn>
                          <a:cxn ang="0">
                            <a:pos x="0" y="246"/>
                          </a:cxn>
                          <a:cxn ang="0">
                            <a:pos x="0" y="163"/>
                          </a:cxn>
                          <a:cxn ang="0">
                            <a:pos x="0" y="82"/>
                          </a:cxn>
                          <a:cxn ang="0">
                            <a:pos x="0" y="0"/>
                          </a:cxn>
                          <a:cxn ang="0">
                            <a:pos x="33" y="41"/>
                          </a:cxn>
                          <a:cxn ang="0">
                            <a:pos x="96" y="82"/>
                          </a:cxn>
                          <a:cxn ang="0">
                            <a:pos x="129" y="82"/>
                          </a:cxn>
                          <a:cxn ang="0">
                            <a:pos x="193" y="82"/>
                          </a:cxn>
                          <a:cxn ang="0">
                            <a:pos x="257" y="82"/>
                          </a:cxn>
                          <a:cxn ang="0">
                            <a:pos x="257" y="163"/>
                          </a:cxn>
                          <a:cxn ang="0">
                            <a:pos x="290" y="246"/>
                          </a:cxn>
                          <a:cxn ang="0">
                            <a:pos x="322" y="328"/>
                          </a:cxn>
                          <a:cxn ang="0">
                            <a:pos x="322" y="410"/>
                          </a:cxn>
                          <a:cxn ang="0">
                            <a:pos x="353" y="452"/>
                          </a:cxn>
                          <a:cxn ang="0">
                            <a:pos x="418" y="452"/>
                          </a:cxn>
                          <a:cxn ang="0">
                            <a:pos x="483" y="452"/>
                          </a:cxn>
                          <a:cxn ang="0">
                            <a:pos x="514" y="533"/>
                          </a:cxn>
                          <a:cxn ang="0">
                            <a:pos x="450" y="655"/>
                          </a:cxn>
                          <a:cxn ang="0">
                            <a:pos x="418" y="738"/>
                          </a:cxn>
                        </a:cxnLst>
                        <a:rect l="0" t="0" r="r" b="b"/>
                        <a:pathLst>
                          <a:path w="547" h="1107">
                            <a:moveTo>
                              <a:pt x="418" y="738"/>
                            </a:moveTo>
                            <a:lnTo>
                              <a:pt x="386" y="779"/>
                            </a:lnTo>
                            <a:lnTo>
                              <a:pt x="386" y="819"/>
                            </a:lnTo>
                            <a:lnTo>
                              <a:pt x="353" y="819"/>
                            </a:lnTo>
                            <a:lnTo>
                              <a:pt x="353" y="860"/>
                            </a:lnTo>
                            <a:lnTo>
                              <a:pt x="353" y="901"/>
                            </a:lnTo>
                            <a:lnTo>
                              <a:pt x="322" y="941"/>
                            </a:lnTo>
                            <a:lnTo>
                              <a:pt x="322" y="983"/>
                            </a:lnTo>
                            <a:lnTo>
                              <a:pt x="290" y="983"/>
                            </a:lnTo>
                            <a:lnTo>
                              <a:pt x="257" y="1024"/>
                            </a:lnTo>
                            <a:lnTo>
                              <a:pt x="257" y="1065"/>
                            </a:lnTo>
                            <a:lnTo>
                              <a:pt x="225" y="1065"/>
                            </a:lnTo>
                            <a:lnTo>
                              <a:pt x="193" y="1065"/>
                            </a:lnTo>
                            <a:lnTo>
                              <a:pt x="161" y="1065"/>
                            </a:lnTo>
                            <a:lnTo>
                              <a:pt x="129" y="1107"/>
                            </a:lnTo>
                            <a:lnTo>
                              <a:pt x="96" y="1107"/>
                            </a:lnTo>
                            <a:lnTo>
                              <a:pt x="64" y="1107"/>
                            </a:lnTo>
                            <a:lnTo>
                              <a:pt x="33" y="1107"/>
                            </a:lnTo>
                            <a:lnTo>
                              <a:pt x="0" y="1107"/>
                            </a:lnTo>
                            <a:lnTo>
                              <a:pt x="33" y="1024"/>
                            </a:lnTo>
                            <a:lnTo>
                              <a:pt x="33" y="941"/>
                            </a:lnTo>
                            <a:lnTo>
                              <a:pt x="33" y="901"/>
                            </a:lnTo>
                            <a:lnTo>
                              <a:pt x="64" y="779"/>
                            </a:lnTo>
                            <a:lnTo>
                              <a:pt x="64" y="738"/>
                            </a:lnTo>
                            <a:lnTo>
                              <a:pt x="64" y="614"/>
                            </a:lnTo>
                            <a:lnTo>
                              <a:pt x="33" y="491"/>
                            </a:lnTo>
                            <a:lnTo>
                              <a:pt x="33" y="452"/>
                            </a:lnTo>
                            <a:lnTo>
                              <a:pt x="33" y="410"/>
                            </a:lnTo>
                            <a:lnTo>
                              <a:pt x="33" y="368"/>
                            </a:lnTo>
                            <a:lnTo>
                              <a:pt x="0" y="328"/>
                            </a:lnTo>
                            <a:lnTo>
                              <a:pt x="0" y="287"/>
                            </a:lnTo>
                            <a:lnTo>
                              <a:pt x="0" y="246"/>
                            </a:lnTo>
                            <a:lnTo>
                              <a:pt x="0" y="205"/>
                            </a:lnTo>
                            <a:lnTo>
                              <a:pt x="0" y="163"/>
                            </a:lnTo>
                            <a:lnTo>
                              <a:pt x="0" y="124"/>
                            </a:lnTo>
                            <a:lnTo>
                              <a:pt x="0" y="82"/>
                            </a:lnTo>
                            <a:lnTo>
                              <a:pt x="0" y="41"/>
                            </a:lnTo>
                            <a:lnTo>
                              <a:pt x="0" y="0"/>
                            </a:lnTo>
                            <a:lnTo>
                              <a:pt x="33" y="0"/>
                            </a:lnTo>
                            <a:lnTo>
                              <a:pt x="33" y="41"/>
                            </a:lnTo>
                            <a:lnTo>
                              <a:pt x="64" y="41"/>
                            </a:lnTo>
                            <a:lnTo>
                              <a:pt x="96" y="82"/>
                            </a:lnTo>
                            <a:lnTo>
                              <a:pt x="129" y="124"/>
                            </a:lnTo>
                            <a:lnTo>
                              <a:pt x="129" y="82"/>
                            </a:lnTo>
                            <a:lnTo>
                              <a:pt x="161" y="82"/>
                            </a:lnTo>
                            <a:lnTo>
                              <a:pt x="193" y="82"/>
                            </a:lnTo>
                            <a:lnTo>
                              <a:pt x="225" y="82"/>
                            </a:lnTo>
                            <a:lnTo>
                              <a:pt x="257" y="82"/>
                            </a:lnTo>
                            <a:lnTo>
                              <a:pt x="257" y="124"/>
                            </a:lnTo>
                            <a:lnTo>
                              <a:pt x="257" y="163"/>
                            </a:lnTo>
                            <a:lnTo>
                              <a:pt x="257" y="246"/>
                            </a:lnTo>
                            <a:lnTo>
                              <a:pt x="290" y="246"/>
                            </a:lnTo>
                            <a:lnTo>
                              <a:pt x="290" y="287"/>
                            </a:lnTo>
                            <a:lnTo>
                              <a:pt x="322" y="328"/>
                            </a:lnTo>
                            <a:lnTo>
                              <a:pt x="322" y="368"/>
                            </a:lnTo>
                            <a:lnTo>
                              <a:pt x="322" y="410"/>
                            </a:lnTo>
                            <a:lnTo>
                              <a:pt x="353" y="410"/>
                            </a:lnTo>
                            <a:lnTo>
                              <a:pt x="353" y="452"/>
                            </a:lnTo>
                            <a:lnTo>
                              <a:pt x="386" y="452"/>
                            </a:lnTo>
                            <a:lnTo>
                              <a:pt x="418" y="452"/>
                            </a:lnTo>
                            <a:lnTo>
                              <a:pt x="450" y="452"/>
                            </a:lnTo>
                            <a:lnTo>
                              <a:pt x="483" y="452"/>
                            </a:lnTo>
                            <a:lnTo>
                              <a:pt x="547" y="491"/>
                            </a:lnTo>
                            <a:lnTo>
                              <a:pt x="514" y="533"/>
                            </a:lnTo>
                            <a:lnTo>
                              <a:pt x="483" y="614"/>
                            </a:lnTo>
                            <a:lnTo>
                              <a:pt x="450" y="655"/>
                            </a:lnTo>
                            <a:lnTo>
                              <a:pt x="418" y="696"/>
                            </a:lnTo>
                            <a:lnTo>
                              <a:pt x="418" y="738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85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11" y="2095"/>
                        <a:ext cx="183" cy="1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287"/>
                          </a:cxn>
                          <a:cxn ang="0">
                            <a:pos x="482" y="287"/>
                          </a:cxn>
                          <a:cxn ang="0">
                            <a:pos x="450" y="328"/>
                          </a:cxn>
                          <a:cxn ang="0">
                            <a:pos x="386" y="411"/>
                          </a:cxn>
                          <a:cxn ang="0">
                            <a:pos x="353" y="450"/>
                          </a:cxn>
                          <a:cxn ang="0">
                            <a:pos x="322" y="492"/>
                          </a:cxn>
                          <a:cxn ang="0">
                            <a:pos x="289" y="533"/>
                          </a:cxn>
                          <a:cxn ang="0">
                            <a:pos x="257" y="533"/>
                          </a:cxn>
                          <a:cxn ang="0">
                            <a:pos x="225" y="573"/>
                          </a:cxn>
                          <a:cxn ang="0">
                            <a:pos x="225" y="614"/>
                          </a:cxn>
                          <a:cxn ang="0">
                            <a:pos x="192" y="614"/>
                          </a:cxn>
                          <a:cxn ang="0">
                            <a:pos x="192" y="573"/>
                          </a:cxn>
                          <a:cxn ang="0">
                            <a:pos x="161" y="573"/>
                          </a:cxn>
                          <a:cxn ang="0">
                            <a:pos x="129" y="533"/>
                          </a:cxn>
                          <a:cxn ang="0">
                            <a:pos x="129" y="492"/>
                          </a:cxn>
                          <a:cxn ang="0">
                            <a:pos x="129" y="450"/>
                          </a:cxn>
                          <a:cxn ang="0">
                            <a:pos x="129" y="411"/>
                          </a:cxn>
                          <a:cxn ang="0">
                            <a:pos x="129" y="369"/>
                          </a:cxn>
                          <a:cxn ang="0">
                            <a:pos x="129" y="287"/>
                          </a:cxn>
                          <a:cxn ang="0">
                            <a:pos x="96" y="246"/>
                          </a:cxn>
                          <a:cxn ang="0">
                            <a:pos x="64" y="206"/>
                          </a:cxn>
                          <a:cxn ang="0">
                            <a:pos x="64" y="164"/>
                          </a:cxn>
                          <a:cxn ang="0">
                            <a:pos x="0" y="0"/>
                          </a:cxn>
                          <a:cxn ang="0">
                            <a:pos x="192" y="83"/>
                          </a:cxn>
                          <a:cxn ang="0">
                            <a:pos x="257" y="122"/>
                          </a:cxn>
                          <a:cxn ang="0">
                            <a:pos x="322" y="122"/>
                          </a:cxn>
                          <a:cxn ang="0">
                            <a:pos x="386" y="206"/>
                          </a:cxn>
                          <a:cxn ang="0">
                            <a:pos x="450" y="206"/>
                          </a:cxn>
                          <a:cxn ang="0">
                            <a:pos x="482" y="246"/>
                          </a:cxn>
                          <a:cxn ang="0">
                            <a:pos x="514" y="287"/>
                          </a:cxn>
                        </a:cxnLst>
                        <a:rect l="0" t="0" r="r" b="b"/>
                        <a:pathLst>
                          <a:path w="514" h="614">
                            <a:moveTo>
                              <a:pt x="514" y="287"/>
                            </a:moveTo>
                            <a:lnTo>
                              <a:pt x="482" y="287"/>
                            </a:lnTo>
                            <a:lnTo>
                              <a:pt x="450" y="328"/>
                            </a:lnTo>
                            <a:lnTo>
                              <a:pt x="386" y="411"/>
                            </a:lnTo>
                            <a:lnTo>
                              <a:pt x="353" y="450"/>
                            </a:lnTo>
                            <a:lnTo>
                              <a:pt x="322" y="492"/>
                            </a:lnTo>
                            <a:lnTo>
                              <a:pt x="289" y="533"/>
                            </a:lnTo>
                            <a:lnTo>
                              <a:pt x="257" y="533"/>
                            </a:lnTo>
                            <a:lnTo>
                              <a:pt x="225" y="573"/>
                            </a:lnTo>
                            <a:lnTo>
                              <a:pt x="225" y="614"/>
                            </a:lnTo>
                            <a:lnTo>
                              <a:pt x="192" y="614"/>
                            </a:lnTo>
                            <a:lnTo>
                              <a:pt x="192" y="573"/>
                            </a:lnTo>
                            <a:lnTo>
                              <a:pt x="161" y="573"/>
                            </a:lnTo>
                            <a:lnTo>
                              <a:pt x="129" y="533"/>
                            </a:lnTo>
                            <a:lnTo>
                              <a:pt x="129" y="492"/>
                            </a:lnTo>
                            <a:lnTo>
                              <a:pt x="129" y="450"/>
                            </a:lnTo>
                            <a:lnTo>
                              <a:pt x="129" y="411"/>
                            </a:lnTo>
                            <a:lnTo>
                              <a:pt x="129" y="369"/>
                            </a:lnTo>
                            <a:lnTo>
                              <a:pt x="129" y="287"/>
                            </a:lnTo>
                            <a:lnTo>
                              <a:pt x="96" y="246"/>
                            </a:lnTo>
                            <a:lnTo>
                              <a:pt x="64" y="206"/>
                            </a:lnTo>
                            <a:lnTo>
                              <a:pt x="64" y="164"/>
                            </a:lnTo>
                            <a:lnTo>
                              <a:pt x="0" y="0"/>
                            </a:lnTo>
                            <a:lnTo>
                              <a:pt x="192" y="83"/>
                            </a:lnTo>
                            <a:lnTo>
                              <a:pt x="257" y="122"/>
                            </a:lnTo>
                            <a:lnTo>
                              <a:pt x="322" y="122"/>
                            </a:lnTo>
                            <a:lnTo>
                              <a:pt x="386" y="206"/>
                            </a:lnTo>
                            <a:lnTo>
                              <a:pt x="450" y="206"/>
                            </a:lnTo>
                            <a:lnTo>
                              <a:pt x="482" y="246"/>
                            </a:lnTo>
                            <a:lnTo>
                              <a:pt x="514" y="287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86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1" y="1990"/>
                        <a:ext cx="171" cy="1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5" y="573"/>
                          </a:cxn>
                          <a:cxn ang="0">
                            <a:pos x="354" y="532"/>
                          </a:cxn>
                          <a:cxn ang="0">
                            <a:pos x="321" y="532"/>
                          </a:cxn>
                          <a:cxn ang="0">
                            <a:pos x="257" y="492"/>
                          </a:cxn>
                          <a:cxn ang="0">
                            <a:pos x="0" y="328"/>
                          </a:cxn>
                          <a:cxn ang="0">
                            <a:pos x="32" y="287"/>
                          </a:cxn>
                          <a:cxn ang="0">
                            <a:pos x="64" y="287"/>
                          </a:cxn>
                          <a:cxn ang="0">
                            <a:pos x="64" y="245"/>
                          </a:cxn>
                          <a:cxn ang="0">
                            <a:pos x="96" y="245"/>
                          </a:cxn>
                          <a:cxn ang="0">
                            <a:pos x="128" y="205"/>
                          </a:cxn>
                          <a:cxn ang="0">
                            <a:pos x="161" y="164"/>
                          </a:cxn>
                          <a:cxn ang="0">
                            <a:pos x="193" y="123"/>
                          </a:cxn>
                          <a:cxn ang="0">
                            <a:pos x="224" y="123"/>
                          </a:cxn>
                          <a:cxn ang="0">
                            <a:pos x="257" y="81"/>
                          </a:cxn>
                          <a:cxn ang="0">
                            <a:pos x="290" y="42"/>
                          </a:cxn>
                          <a:cxn ang="0">
                            <a:pos x="321" y="42"/>
                          </a:cxn>
                          <a:cxn ang="0">
                            <a:pos x="321" y="0"/>
                          </a:cxn>
                          <a:cxn ang="0">
                            <a:pos x="418" y="205"/>
                          </a:cxn>
                          <a:cxn ang="0">
                            <a:pos x="482" y="409"/>
                          </a:cxn>
                          <a:cxn ang="0">
                            <a:pos x="482" y="450"/>
                          </a:cxn>
                          <a:cxn ang="0">
                            <a:pos x="451" y="492"/>
                          </a:cxn>
                          <a:cxn ang="0">
                            <a:pos x="418" y="532"/>
                          </a:cxn>
                          <a:cxn ang="0">
                            <a:pos x="385" y="532"/>
                          </a:cxn>
                          <a:cxn ang="0">
                            <a:pos x="385" y="573"/>
                          </a:cxn>
                        </a:cxnLst>
                        <a:rect l="0" t="0" r="r" b="b"/>
                        <a:pathLst>
                          <a:path w="482" h="573">
                            <a:moveTo>
                              <a:pt x="385" y="573"/>
                            </a:moveTo>
                            <a:lnTo>
                              <a:pt x="354" y="532"/>
                            </a:lnTo>
                            <a:lnTo>
                              <a:pt x="321" y="532"/>
                            </a:lnTo>
                            <a:lnTo>
                              <a:pt x="257" y="492"/>
                            </a:lnTo>
                            <a:lnTo>
                              <a:pt x="0" y="328"/>
                            </a:lnTo>
                            <a:lnTo>
                              <a:pt x="32" y="287"/>
                            </a:lnTo>
                            <a:lnTo>
                              <a:pt x="64" y="287"/>
                            </a:lnTo>
                            <a:lnTo>
                              <a:pt x="64" y="245"/>
                            </a:lnTo>
                            <a:lnTo>
                              <a:pt x="96" y="245"/>
                            </a:lnTo>
                            <a:lnTo>
                              <a:pt x="128" y="205"/>
                            </a:lnTo>
                            <a:lnTo>
                              <a:pt x="161" y="164"/>
                            </a:lnTo>
                            <a:lnTo>
                              <a:pt x="193" y="123"/>
                            </a:lnTo>
                            <a:lnTo>
                              <a:pt x="224" y="123"/>
                            </a:lnTo>
                            <a:lnTo>
                              <a:pt x="257" y="81"/>
                            </a:lnTo>
                            <a:lnTo>
                              <a:pt x="290" y="42"/>
                            </a:lnTo>
                            <a:lnTo>
                              <a:pt x="321" y="42"/>
                            </a:lnTo>
                            <a:lnTo>
                              <a:pt x="321" y="0"/>
                            </a:lnTo>
                            <a:lnTo>
                              <a:pt x="418" y="205"/>
                            </a:lnTo>
                            <a:lnTo>
                              <a:pt x="482" y="409"/>
                            </a:lnTo>
                            <a:lnTo>
                              <a:pt x="482" y="450"/>
                            </a:lnTo>
                            <a:lnTo>
                              <a:pt x="451" y="492"/>
                            </a:lnTo>
                            <a:lnTo>
                              <a:pt x="418" y="532"/>
                            </a:lnTo>
                            <a:lnTo>
                              <a:pt x="385" y="532"/>
                            </a:lnTo>
                            <a:lnTo>
                              <a:pt x="385" y="573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87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6" y="2073"/>
                        <a:ext cx="261" cy="1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38" y="247"/>
                          </a:cxn>
                          <a:cxn ang="0">
                            <a:pos x="708" y="288"/>
                          </a:cxn>
                          <a:cxn ang="0">
                            <a:pos x="675" y="328"/>
                          </a:cxn>
                          <a:cxn ang="0">
                            <a:pos x="643" y="370"/>
                          </a:cxn>
                          <a:cxn ang="0">
                            <a:pos x="610" y="411"/>
                          </a:cxn>
                          <a:cxn ang="0">
                            <a:pos x="578" y="451"/>
                          </a:cxn>
                          <a:cxn ang="0">
                            <a:pos x="514" y="533"/>
                          </a:cxn>
                          <a:cxn ang="0">
                            <a:pos x="449" y="533"/>
                          </a:cxn>
                          <a:cxn ang="0">
                            <a:pos x="320" y="533"/>
                          </a:cxn>
                          <a:cxn ang="0">
                            <a:pos x="290" y="574"/>
                          </a:cxn>
                          <a:cxn ang="0">
                            <a:pos x="257" y="615"/>
                          </a:cxn>
                          <a:cxn ang="0">
                            <a:pos x="224" y="574"/>
                          </a:cxn>
                          <a:cxn ang="0">
                            <a:pos x="160" y="451"/>
                          </a:cxn>
                          <a:cxn ang="0">
                            <a:pos x="160" y="370"/>
                          </a:cxn>
                          <a:cxn ang="0">
                            <a:pos x="129" y="328"/>
                          </a:cxn>
                          <a:cxn ang="0">
                            <a:pos x="129" y="288"/>
                          </a:cxn>
                          <a:cxn ang="0">
                            <a:pos x="129" y="247"/>
                          </a:cxn>
                          <a:cxn ang="0">
                            <a:pos x="96" y="205"/>
                          </a:cxn>
                          <a:cxn ang="0">
                            <a:pos x="63" y="205"/>
                          </a:cxn>
                          <a:cxn ang="0">
                            <a:pos x="32" y="205"/>
                          </a:cxn>
                          <a:cxn ang="0">
                            <a:pos x="0" y="205"/>
                          </a:cxn>
                          <a:cxn ang="0">
                            <a:pos x="0" y="165"/>
                          </a:cxn>
                          <a:cxn ang="0">
                            <a:pos x="32" y="165"/>
                          </a:cxn>
                          <a:cxn ang="0">
                            <a:pos x="63" y="123"/>
                          </a:cxn>
                          <a:cxn ang="0">
                            <a:pos x="63" y="82"/>
                          </a:cxn>
                          <a:cxn ang="0">
                            <a:pos x="96" y="82"/>
                          </a:cxn>
                          <a:cxn ang="0">
                            <a:pos x="96" y="42"/>
                          </a:cxn>
                          <a:cxn ang="0">
                            <a:pos x="129" y="42"/>
                          </a:cxn>
                          <a:cxn ang="0">
                            <a:pos x="160" y="42"/>
                          </a:cxn>
                          <a:cxn ang="0">
                            <a:pos x="192" y="42"/>
                          </a:cxn>
                          <a:cxn ang="0">
                            <a:pos x="224" y="42"/>
                          </a:cxn>
                          <a:cxn ang="0">
                            <a:pos x="257" y="42"/>
                          </a:cxn>
                          <a:cxn ang="0">
                            <a:pos x="257" y="0"/>
                          </a:cxn>
                          <a:cxn ang="0">
                            <a:pos x="290" y="0"/>
                          </a:cxn>
                          <a:cxn ang="0">
                            <a:pos x="320" y="0"/>
                          </a:cxn>
                          <a:cxn ang="0">
                            <a:pos x="353" y="0"/>
                          </a:cxn>
                          <a:cxn ang="0">
                            <a:pos x="610" y="165"/>
                          </a:cxn>
                          <a:cxn ang="0">
                            <a:pos x="675" y="205"/>
                          </a:cxn>
                          <a:cxn ang="0">
                            <a:pos x="708" y="205"/>
                          </a:cxn>
                          <a:cxn ang="0">
                            <a:pos x="738" y="247"/>
                          </a:cxn>
                        </a:cxnLst>
                        <a:rect l="0" t="0" r="r" b="b"/>
                        <a:pathLst>
                          <a:path w="738" h="615">
                            <a:moveTo>
                              <a:pt x="738" y="247"/>
                            </a:moveTo>
                            <a:lnTo>
                              <a:pt x="708" y="288"/>
                            </a:lnTo>
                            <a:lnTo>
                              <a:pt x="675" y="328"/>
                            </a:lnTo>
                            <a:lnTo>
                              <a:pt x="643" y="370"/>
                            </a:lnTo>
                            <a:lnTo>
                              <a:pt x="610" y="411"/>
                            </a:lnTo>
                            <a:lnTo>
                              <a:pt x="578" y="451"/>
                            </a:lnTo>
                            <a:lnTo>
                              <a:pt x="514" y="533"/>
                            </a:lnTo>
                            <a:lnTo>
                              <a:pt x="449" y="533"/>
                            </a:lnTo>
                            <a:lnTo>
                              <a:pt x="320" y="533"/>
                            </a:lnTo>
                            <a:lnTo>
                              <a:pt x="290" y="574"/>
                            </a:lnTo>
                            <a:lnTo>
                              <a:pt x="257" y="615"/>
                            </a:lnTo>
                            <a:lnTo>
                              <a:pt x="224" y="574"/>
                            </a:lnTo>
                            <a:lnTo>
                              <a:pt x="160" y="451"/>
                            </a:lnTo>
                            <a:lnTo>
                              <a:pt x="160" y="370"/>
                            </a:lnTo>
                            <a:lnTo>
                              <a:pt x="129" y="328"/>
                            </a:lnTo>
                            <a:lnTo>
                              <a:pt x="129" y="288"/>
                            </a:lnTo>
                            <a:lnTo>
                              <a:pt x="129" y="247"/>
                            </a:lnTo>
                            <a:lnTo>
                              <a:pt x="96" y="205"/>
                            </a:lnTo>
                            <a:lnTo>
                              <a:pt x="63" y="205"/>
                            </a:lnTo>
                            <a:lnTo>
                              <a:pt x="32" y="205"/>
                            </a:lnTo>
                            <a:lnTo>
                              <a:pt x="0" y="205"/>
                            </a:lnTo>
                            <a:lnTo>
                              <a:pt x="0" y="165"/>
                            </a:lnTo>
                            <a:lnTo>
                              <a:pt x="32" y="165"/>
                            </a:lnTo>
                            <a:lnTo>
                              <a:pt x="63" y="123"/>
                            </a:lnTo>
                            <a:lnTo>
                              <a:pt x="63" y="82"/>
                            </a:lnTo>
                            <a:lnTo>
                              <a:pt x="96" y="82"/>
                            </a:lnTo>
                            <a:lnTo>
                              <a:pt x="96" y="42"/>
                            </a:lnTo>
                            <a:lnTo>
                              <a:pt x="129" y="42"/>
                            </a:lnTo>
                            <a:lnTo>
                              <a:pt x="160" y="42"/>
                            </a:lnTo>
                            <a:lnTo>
                              <a:pt x="192" y="42"/>
                            </a:lnTo>
                            <a:lnTo>
                              <a:pt x="224" y="42"/>
                            </a:lnTo>
                            <a:lnTo>
                              <a:pt x="257" y="42"/>
                            </a:lnTo>
                            <a:lnTo>
                              <a:pt x="257" y="0"/>
                            </a:lnTo>
                            <a:lnTo>
                              <a:pt x="290" y="0"/>
                            </a:lnTo>
                            <a:lnTo>
                              <a:pt x="320" y="0"/>
                            </a:lnTo>
                            <a:lnTo>
                              <a:pt x="353" y="0"/>
                            </a:lnTo>
                            <a:lnTo>
                              <a:pt x="610" y="165"/>
                            </a:lnTo>
                            <a:lnTo>
                              <a:pt x="675" y="205"/>
                            </a:lnTo>
                            <a:lnTo>
                              <a:pt x="708" y="205"/>
                            </a:lnTo>
                            <a:lnTo>
                              <a:pt x="738" y="247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grpSp>
                    <p:nvGrpSpPr>
                      <p:cNvPr id="265" name="Group 3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1709"/>
                        <a:ext cx="843" cy="883"/>
                        <a:chOff x="3973" y="1717"/>
                        <a:chExt cx="843" cy="883"/>
                      </a:xfrm>
                      <a:grpFill/>
                    </p:grpSpPr>
                    <p:sp>
                      <p:nvSpPr>
                        <p:cNvPr id="89" name="Freeform 3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1" y="1938"/>
                          <a:ext cx="194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4" y="533"/>
                            </a:cxn>
                            <a:cxn ang="0">
                              <a:pos x="192" y="533"/>
                            </a:cxn>
                            <a:cxn ang="0">
                              <a:pos x="161" y="533"/>
                            </a:cxn>
                            <a:cxn ang="0">
                              <a:pos x="128" y="533"/>
                            </a:cxn>
                            <a:cxn ang="0">
                              <a:pos x="128" y="573"/>
                            </a:cxn>
                            <a:cxn ang="0">
                              <a:pos x="95" y="573"/>
                            </a:cxn>
                            <a:cxn ang="0">
                              <a:pos x="63" y="573"/>
                            </a:cxn>
                            <a:cxn ang="0">
                              <a:pos x="32" y="573"/>
                            </a:cxn>
                            <a:cxn ang="0">
                              <a:pos x="0" y="573"/>
                            </a:cxn>
                            <a:cxn ang="0">
                              <a:pos x="32" y="533"/>
                            </a:cxn>
                            <a:cxn ang="0">
                              <a:pos x="32" y="492"/>
                            </a:cxn>
                            <a:cxn ang="0">
                              <a:pos x="63" y="450"/>
                            </a:cxn>
                            <a:cxn ang="0">
                              <a:pos x="95" y="409"/>
                            </a:cxn>
                            <a:cxn ang="0">
                              <a:pos x="95" y="369"/>
                            </a:cxn>
                            <a:cxn ang="0">
                              <a:pos x="128" y="328"/>
                            </a:cxn>
                            <a:cxn ang="0">
                              <a:pos x="128" y="286"/>
                            </a:cxn>
                            <a:cxn ang="0">
                              <a:pos x="128" y="246"/>
                            </a:cxn>
                            <a:cxn ang="0">
                              <a:pos x="192" y="205"/>
                            </a:cxn>
                            <a:cxn ang="0">
                              <a:pos x="224" y="164"/>
                            </a:cxn>
                            <a:cxn ang="0">
                              <a:pos x="257" y="123"/>
                            </a:cxn>
                            <a:cxn ang="0">
                              <a:pos x="289" y="81"/>
                            </a:cxn>
                            <a:cxn ang="0">
                              <a:pos x="322" y="42"/>
                            </a:cxn>
                            <a:cxn ang="0">
                              <a:pos x="352" y="42"/>
                            </a:cxn>
                            <a:cxn ang="0">
                              <a:pos x="385" y="42"/>
                            </a:cxn>
                            <a:cxn ang="0">
                              <a:pos x="418" y="0"/>
                            </a:cxn>
                            <a:cxn ang="0">
                              <a:pos x="450" y="0"/>
                            </a:cxn>
                            <a:cxn ang="0">
                              <a:pos x="482" y="0"/>
                            </a:cxn>
                            <a:cxn ang="0">
                              <a:pos x="514" y="42"/>
                            </a:cxn>
                            <a:cxn ang="0">
                              <a:pos x="546" y="123"/>
                            </a:cxn>
                            <a:cxn ang="0">
                              <a:pos x="546" y="164"/>
                            </a:cxn>
                            <a:cxn ang="0">
                              <a:pos x="546" y="205"/>
                            </a:cxn>
                            <a:cxn ang="0">
                              <a:pos x="546" y="246"/>
                            </a:cxn>
                            <a:cxn ang="0">
                              <a:pos x="514" y="246"/>
                            </a:cxn>
                            <a:cxn ang="0">
                              <a:pos x="482" y="286"/>
                            </a:cxn>
                            <a:cxn ang="0">
                              <a:pos x="450" y="328"/>
                            </a:cxn>
                            <a:cxn ang="0">
                              <a:pos x="418" y="328"/>
                            </a:cxn>
                            <a:cxn ang="0">
                              <a:pos x="385" y="369"/>
                            </a:cxn>
                            <a:cxn ang="0">
                              <a:pos x="352" y="409"/>
                            </a:cxn>
                            <a:cxn ang="0">
                              <a:pos x="322" y="450"/>
                            </a:cxn>
                            <a:cxn ang="0">
                              <a:pos x="289" y="450"/>
                            </a:cxn>
                            <a:cxn ang="0">
                              <a:pos x="289" y="492"/>
                            </a:cxn>
                            <a:cxn ang="0">
                              <a:pos x="257" y="492"/>
                            </a:cxn>
                            <a:cxn ang="0">
                              <a:pos x="224" y="533"/>
                            </a:cxn>
                          </a:cxnLst>
                          <a:rect l="0" t="0" r="r" b="b"/>
                          <a:pathLst>
                            <a:path w="546" h="573">
                              <a:moveTo>
                                <a:pt x="224" y="533"/>
                              </a:moveTo>
                              <a:lnTo>
                                <a:pt x="192" y="533"/>
                              </a:lnTo>
                              <a:lnTo>
                                <a:pt x="161" y="533"/>
                              </a:lnTo>
                              <a:lnTo>
                                <a:pt x="128" y="533"/>
                              </a:lnTo>
                              <a:lnTo>
                                <a:pt x="128" y="573"/>
                              </a:lnTo>
                              <a:lnTo>
                                <a:pt x="95" y="573"/>
                              </a:lnTo>
                              <a:lnTo>
                                <a:pt x="63" y="573"/>
                              </a:lnTo>
                              <a:lnTo>
                                <a:pt x="32" y="573"/>
                              </a:lnTo>
                              <a:lnTo>
                                <a:pt x="0" y="573"/>
                              </a:lnTo>
                              <a:lnTo>
                                <a:pt x="32" y="533"/>
                              </a:lnTo>
                              <a:lnTo>
                                <a:pt x="32" y="492"/>
                              </a:lnTo>
                              <a:lnTo>
                                <a:pt x="63" y="450"/>
                              </a:lnTo>
                              <a:lnTo>
                                <a:pt x="95" y="409"/>
                              </a:lnTo>
                              <a:lnTo>
                                <a:pt x="95" y="369"/>
                              </a:lnTo>
                              <a:lnTo>
                                <a:pt x="128" y="328"/>
                              </a:lnTo>
                              <a:lnTo>
                                <a:pt x="128" y="286"/>
                              </a:lnTo>
                              <a:lnTo>
                                <a:pt x="128" y="246"/>
                              </a:lnTo>
                              <a:lnTo>
                                <a:pt x="192" y="205"/>
                              </a:lnTo>
                              <a:lnTo>
                                <a:pt x="224" y="164"/>
                              </a:lnTo>
                              <a:lnTo>
                                <a:pt x="257" y="123"/>
                              </a:lnTo>
                              <a:lnTo>
                                <a:pt x="289" y="81"/>
                              </a:lnTo>
                              <a:lnTo>
                                <a:pt x="322" y="42"/>
                              </a:lnTo>
                              <a:lnTo>
                                <a:pt x="352" y="42"/>
                              </a:lnTo>
                              <a:lnTo>
                                <a:pt x="385" y="42"/>
                              </a:lnTo>
                              <a:lnTo>
                                <a:pt x="418" y="0"/>
                              </a:lnTo>
                              <a:lnTo>
                                <a:pt x="450" y="0"/>
                              </a:lnTo>
                              <a:lnTo>
                                <a:pt x="482" y="0"/>
                              </a:lnTo>
                              <a:lnTo>
                                <a:pt x="514" y="42"/>
                              </a:lnTo>
                              <a:lnTo>
                                <a:pt x="546" y="123"/>
                              </a:lnTo>
                              <a:lnTo>
                                <a:pt x="546" y="164"/>
                              </a:lnTo>
                              <a:lnTo>
                                <a:pt x="546" y="205"/>
                              </a:lnTo>
                              <a:lnTo>
                                <a:pt x="546" y="246"/>
                              </a:lnTo>
                              <a:lnTo>
                                <a:pt x="514" y="246"/>
                              </a:lnTo>
                              <a:lnTo>
                                <a:pt x="482" y="286"/>
                              </a:lnTo>
                              <a:lnTo>
                                <a:pt x="450" y="328"/>
                              </a:lnTo>
                              <a:lnTo>
                                <a:pt x="418" y="328"/>
                              </a:lnTo>
                              <a:lnTo>
                                <a:pt x="385" y="369"/>
                              </a:lnTo>
                              <a:lnTo>
                                <a:pt x="352" y="409"/>
                              </a:lnTo>
                              <a:lnTo>
                                <a:pt x="322" y="450"/>
                              </a:lnTo>
                              <a:lnTo>
                                <a:pt x="289" y="450"/>
                              </a:lnTo>
                              <a:lnTo>
                                <a:pt x="289" y="492"/>
                              </a:lnTo>
                              <a:lnTo>
                                <a:pt x="257" y="492"/>
                              </a:lnTo>
                              <a:lnTo>
                                <a:pt x="224" y="5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0" name="Freeform 3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1" y="2464"/>
                          <a:ext cx="193" cy="1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0" y="492"/>
                            </a:cxn>
                            <a:cxn ang="0">
                              <a:pos x="417" y="492"/>
                            </a:cxn>
                            <a:cxn ang="0">
                              <a:pos x="386" y="492"/>
                            </a:cxn>
                            <a:cxn ang="0">
                              <a:pos x="353" y="492"/>
                            </a:cxn>
                            <a:cxn ang="0">
                              <a:pos x="321" y="533"/>
                            </a:cxn>
                            <a:cxn ang="0">
                              <a:pos x="289" y="533"/>
                            </a:cxn>
                            <a:cxn ang="0">
                              <a:pos x="257" y="533"/>
                            </a:cxn>
                            <a:cxn ang="0">
                              <a:pos x="193" y="533"/>
                            </a:cxn>
                            <a:cxn ang="0">
                              <a:pos x="160" y="533"/>
                            </a:cxn>
                            <a:cxn ang="0">
                              <a:pos x="129" y="533"/>
                            </a:cxn>
                            <a:cxn ang="0">
                              <a:pos x="96" y="533"/>
                            </a:cxn>
                            <a:cxn ang="0">
                              <a:pos x="63" y="533"/>
                            </a:cxn>
                            <a:cxn ang="0">
                              <a:pos x="32" y="492"/>
                            </a:cxn>
                            <a:cxn ang="0">
                              <a:pos x="32" y="451"/>
                            </a:cxn>
                            <a:cxn ang="0">
                              <a:pos x="0" y="451"/>
                            </a:cxn>
                            <a:cxn ang="0">
                              <a:pos x="0" y="410"/>
                            </a:cxn>
                            <a:cxn ang="0">
                              <a:pos x="32" y="410"/>
                            </a:cxn>
                            <a:cxn ang="0">
                              <a:pos x="32" y="368"/>
                            </a:cxn>
                            <a:cxn ang="0">
                              <a:pos x="63" y="327"/>
                            </a:cxn>
                            <a:cxn ang="0">
                              <a:pos x="160" y="206"/>
                            </a:cxn>
                            <a:cxn ang="0">
                              <a:pos x="321" y="82"/>
                            </a:cxn>
                            <a:cxn ang="0">
                              <a:pos x="353" y="41"/>
                            </a:cxn>
                            <a:cxn ang="0">
                              <a:pos x="450" y="0"/>
                            </a:cxn>
                            <a:cxn ang="0">
                              <a:pos x="483" y="41"/>
                            </a:cxn>
                            <a:cxn ang="0">
                              <a:pos x="514" y="41"/>
                            </a:cxn>
                            <a:cxn ang="0">
                              <a:pos x="546" y="41"/>
                            </a:cxn>
                            <a:cxn ang="0">
                              <a:pos x="514" y="123"/>
                            </a:cxn>
                            <a:cxn ang="0">
                              <a:pos x="514" y="165"/>
                            </a:cxn>
                            <a:cxn ang="0">
                              <a:pos x="514" y="206"/>
                            </a:cxn>
                            <a:cxn ang="0">
                              <a:pos x="514" y="246"/>
                            </a:cxn>
                            <a:cxn ang="0">
                              <a:pos x="483" y="246"/>
                            </a:cxn>
                            <a:cxn ang="0">
                              <a:pos x="483" y="287"/>
                            </a:cxn>
                            <a:cxn ang="0">
                              <a:pos x="483" y="327"/>
                            </a:cxn>
                            <a:cxn ang="0">
                              <a:pos x="483" y="368"/>
                            </a:cxn>
                            <a:cxn ang="0">
                              <a:pos x="450" y="410"/>
                            </a:cxn>
                            <a:cxn ang="0">
                              <a:pos x="450" y="451"/>
                            </a:cxn>
                            <a:cxn ang="0">
                              <a:pos x="450" y="492"/>
                            </a:cxn>
                          </a:cxnLst>
                          <a:rect l="0" t="0" r="r" b="b"/>
                          <a:pathLst>
                            <a:path w="546" h="533">
                              <a:moveTo>
                                <a:pt x="450" y="492"/>
                              </a:moveTo>
                              <a:lnTo>
                                <a:pt x="417" y="492"/>
                              </a:lnTo>
                              <a:lnTo>
                                <a:pt x="386" y="492"/>
                              </a:lnTo>
                              <a:lnTo>
                                <a:pt x="353" y="492"/>
                              </a:lnTo>
                              <a:lnTo>
                                <a:pt x="321" y="533"/>
                              </a:lnTo>
                              <a:lnTo>
                                <a:pt x="289" y="533"/>
                              </a:lnTo>
                              <a:lnTo>
                                <a:pt x="257" y="533"/>
                              </a:lnTo>
                              <a:lnTo>
                                <a:pt x="193" y="533"/>
                              </a:lnTo>
                              <a:lnTo>
                                <a:pt x="160" y="533"/>
                              </a:lnTo>
                              <a:lnTo>
                                <a:pt x="129" y="533"/>
                              </a:lnTo>
                              <a:lnTo>
                                <a:pt x="96" y="533"/>
                              </a:lnTo>
                              <a:lnTo>
                                <a:pt x="63" y="533"/>
                              </a:lnTo>
                              <a:lnTo>
                                <a:pt x="32" y="492"/>
                              </a:lnTo>
                              <a:lnTo>
                                <a:pt x="32" y="451"/>
                              </a:lnTo>
                              <a:lnTo>
                                <a:pt x="0" y="451"/>
                              </a:lnTo>
                              <a:lnTo>
                                <a:pt x="0" y="410"/>
                              </a:lnTo>
                              <a:lnTo>
                                <a:pt x="32" y="410"/>
                              </a:lnTo>
                              <a:lnTo>
                                <a:pt x="32" y="368"/>
                              </a:lnTo>
                              <a:lnTo>
                                <a:pt x="63" y="327"/>
                              </a:lnTo>
                              <a:lnTo>
                                <a:pt x="160" y="206"/>
                              </a:lnTo>
                              <a:lnTo>
                                <a:pt x="321" y="82"/>
                              </a:lnTo>
                              <a:lnTo>
                                <a:pt x="353" y="41"/>
                              </a:lnTo>
                              <a:lnTo>
                                <a:pt x="450" y="0"/>
                              </a:lnTo>
                              <a:lnTo>
                                <a:pt x="483" y="41"/>
                              </a:lnTo>
                              <a:lnTo>
                                <a:pt x="514" y="41"/>
                              </a:lnTo>
                              <a:lnTo>
                                <a:pt x="546" y="41"/>
                              </a:lnTo>
                              <a:lnTo>
                                <a:pt x="514" y="123"/>
                              </a:lnTo>
                              <a:lnTo>
                                <a:pt x="514" y="165"/>
                              </a:lnTo>
                              <a:lnTo>
                                <a:pt x="514" y="206"/>
                              </a:lnTo>
                              <a:lnTo>
                                <a:pt x="514" y="246"/>
                              </a:lnTo>
                              <a:lnTo>
                                <a:pt x="483" y="246"/>
                              </a:lnTo>
                              <a:lnTo>
                                <a:pt x="483" y="287"/>
                              </a:lnTo>
                              <a:lnTo>
                                <a:pt x="483" y="327"/>
                              </a:lnTo>
                              <a:lnTo>
                                <a:pt x="483" y="368"/>
                              </a:lnTo>
                              <a:lnTo>
                                <a:pt x="450" y="410"/>
                              </a:lnTo>
                              <a:lnTo>
                                <a:pt x="450" y="451"/>
                              </a:lnTo>
                              <a:lnTo>
                                <a:pt x="450" y="49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1" name="Freeform 3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31" y="2253"/>
                          <a:ext cx="285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4" y="737"/>
                            </a:cxn>
                            <a:cxn ang="0">
                              <a:pos x="193" y="614"/>
                            </a:cxn>
                            <a:cxn ang="0">
                              <a:pos x="193" y="533"/>
                            </a:cxn>
                            <a:cxn ang="0">
                              <a:pos x="225" y="451"/>
                            </a:cxn>
                            <a:cxn ang="0">
                              <a:pos x="257" y="410"/>
                            </a:cxn>
                            <a:cxn ang="0">
                              <a:pos x="257" y="328"/>
                            </a:cxn>
                            <a:cxn ang="0">
                              <a:pos x="290" y="247"/>
                            </a:cxn>
                            <a:cxn ang="0">
                              <a:pos x="290" y="164"/>
                            </a:cxn>
                            <a:cxn ang="0">
                              <a:pos x="354" y="164"/>
                            </a:cxn>
                            <a:cxn ang="0">
                              <a:pos x="354" y="83"/>
                            </a:cxn>
                            <a:cxn ang="0">
                              <a:pos x="386" y="83"/>
                            </a:cxn>
                            <a:cxn ang="0">
                              <a:pos x="418" y="42"/>
                            </a:cxn>
                            <a:cxn ang="0">
                              <a:pos x="482" y="42"/>
                            </a:cxn>
                            <a:cxn ang="0">
                              <a:pos x="547" y="42"/>
                            </a:cxn>
                            <a:cxn ang="0">
                              <a:pos x="612" y="83"/>
                            </a:cxn>
                            <a:cxn ang="0">
                              <a:pos x="675" y="83"/>
                            </a:cxn>
                            <a:cxn ang="0">
                              <a:pos x="740" y="164"/>
                            </a:cxn>
                            <a:cxn ang="0">
                              <a:pos x="771" y="247"/>
                            </a:cxn>
                            <a:cxn ang="0">
                              <a:pos x="771" y="328"/>
                            </a:cxn>
                            <a:cxn ang="0">
                              <a:pos x="804" y="410"/>
                            </a:cxn>
                            <a:cxn ang="0">
                              <a:pos x="771" y="451"/>
                            </a:cxn>
                            <a:cxn ang="0">
                              <a:pos x="771" y="575"/>
                            </a:cxn>
                            <a:cxn ang="0">
                              <a:pos x="740" y="656"/>
                            </a:cxn>
                            <a:cxn ang="0">
                              <a:pos x="740" y="737"/>
                            </a:cxn>
                            <a:cxn ang="0">
                              <a:pos x="675" y="779"/>
                            </a:cxn>
                            <a:cxn ang="0">
                              <a:pos x="579" y="861"/>
                            </a:cxn>
                            <a:cxn ang="0">
                              <a:pos x="514" y="942"/>
                            </a:cxn>
                            <a:cxn ang="0">
                              <a:pos x="418" y="902"/>
                            </a:cxn>
                            <a:cxn ang="0">
                              <a:pos x="290" y="902"/>
                            </a:cxn>
                            <a:cxn ang="0">
                              <a:pos x="193" y="902"/>
                            </a:cxn>
                            <a:cxn ang="0">
                              <a:pos x="97" y="861"/>
                            </a:cxn>
                            <a:cxn ang="0">
                              <a:pos x="33" y="861"/>
                            </a:cxn>
                          </a:cxnLst>
                          <a:rect l="0" t="0" r="r" b="b"/>
                          <a:pathLst>
                            <a:path w="804" h="942">
                              <a:moveTo>
                                <a:pt x="0" y="819"/>
                              </a:moveTo>
                              <a:lnTo>
                                <a:pt x="64" y="737"/>
                              </a:lnTo>
                              <a:lnTo>
                                <a:pt x="161" y="614"/>
                              </a:lnTo>
                              <a:lnTo>
                                <a:pt x="193" y="614"/>
                              </a:lnTo>
                              <a:lnTo>
                                <a:pt x="193" y="575"/>
                              </a:lnTo>
                              <a:lnTo>
                                <a:pt x="193" y="533"/>
                              </a:lnTo>
                              <a:lnTo>
                                <a:pt x="225" y="491"/>
                              </a:lnTo>
                              <a:lnTo>
                                <a:pt x="225" y="451"/>
                              </a:lnTo>
                              <a:lnTo>
                                <a:pt x="257" y="451"/>
                              </a:lnTo>
                              <a:lnTo>
                                <a:pt x="257" y="410"/>
                              </a:lnTo>
                              <a:lnTo>
                                <a:pt x="257" y="370"/>
                              </a:lnTo>
                              <a:lnTo>
                                <a:pt x="257" y="328"/>
                              </a:lnTo>
                              <a:lnTo>
                                <a:pt x="290" y="286"/>
                              </a:lnTo>
                              <a:lnTo>
                                <a:pt x="290" y="247"/>
                              </a:lnTo>
                              <a:lnTo>
                                <a:pt x="290" y="205"/>
                              </a:lnTo>
                              <a:lnTo>
                                <a:pt x="290" y="164"/>
                              </a:lnTo>
                              <a:lnTo>
                                <a:pt x="322" y="164"/>
                              </a:lnTo>
                              <a:lnTo>
                                <a:pt x="354" y="164"/>
                              </a:lnTo>
                              <a:lnTo>
                                <a:pt x="354" y="123"/>
                              </a:lnTo>
                              <a:lnTo>
                                <a:pt x="354" y="83"/>
                              </a:lnTo>
                              <a:lnTo>
                                <a:pt x="386" y="42"/>
                              </a:lnTo>
                              <a:lnTo>
                                <a:pt x="386" y="83"/>
                              </a:lnTo>
                              <a:lnTo>
                                <a:pt x="386" y="42"/>
                              </a:lnTo>
                              <a:lnTo>
                                <a:pt x="418" y="42"/>
                              </a:lnTo>
                              <a:lnTo>
                                <a:pt x="418" y="0"/>
                              </a:lnTo>
                              <a:lnTo>
                                <a:pt x="482" y="42"/>
                              </a:lnTo>
                              <a:lnTo>
                                <a:pt x="514" y="42"/>
                              </a:lnTo>
                              <a:lnTo>
                                <a:pt x="547" y="42"/>
                              </a:lnTo>
                              <a:lnTo>
                                <a:pt x="579" y="42"/>
                              </a:lnTo>
                              <a:lnTo>
                                <a:pt x="612" y="83"/>
                              </a:lnTo>
                              <a:lnTo>
                                <a:pt x="643" y="83"/>
                              </a:lnTo>
                              <a:lnTo>
                                <a:pt x="675" y="83"/>
                              </a:lnTo>
                              <a:lnTo>
                                <a:pt x="708" y="83"/>
                              </a:lnTo>
                              <a:lnTo>
                                <a:pt x="740" y="164"/>
                              </a:lnTo>
                              <a:lnTo>
                                <a:pt x="740" y="205"/>
                              </a:lnTo>
                              <a:lnTo>
                                <a:pt x="771" y="247"/>
                              </a:lnTo>
                              <a:lnTo>
                                <a:pt x="771" y="286"/>
                              </a:lnTo>
                              <a:lnTo>
                                <a:pt x="771" y="328"/>
                              </a:lnTo>
                              <a:lnTo>
                                <a:pt x="804" y="370"/>
                              </a:lnTo>
                              <a:lnTo>
                                <a:pt x="804" y="410"/>
                              </a:lnTo>
                              <a:lnTo>
                                <a:pt x="771" y="410"/>
                              </a:lnTo>
                              <a:lnTo>
                                <a:pt x="771" y="451"/>
                              </a:lnTo>
                              <a:lnTo>
                                <a:pt x="771" y="533"/>
                              </a:lnTo>
                              <a:lnTo>
                                <a:pt x="771" y="575"/>
                              </a:lnTo>
                              <a:lnTo>
                                <a:pt x="771" y="614"/>
                              </a:lnTo>
                              <a:lnTo>
                                <a:pt x="740" y="656"/>
                              </a:lnTo>
                              <a:lnTo>
                                <a:pt x="740" y="697"/>
                              </a:lnTo>
                              <a:lnTo>
                                <a:pt x="740" y="737"/>
                              </a:lnTo>
                              <a:lnTo>
                                <a:pt x="708" y="737"/>
                              </a:lnTo>
                              <a:lnTo>
                                <a:pt x="675" y="779"/>
                              </a:lnTo>
                              <a:lnTo>
                                <a:pt x="643" y="819"/>
                              </a:lnTo>
                              <a:lnTo>
                                <a:pt x="579" y="861"/>
                              </a:lnTo>
                              <a:lnTo>
                                <a:pt x="547" y="902"/>
                              </a:lnTo>
                              <a:lnTo>
                                <a:pt x="514" y="942"/>
                              </a:lnTo>
                              <a:lnTo>
                                <a:pt x="482" y="942"/>
                              </a:lnTo>
                              <a:lnTo>
                                <a:pt x="418" y="902"/>
                              </a:lnTo>
                              <a:lnTo>
                                <a:pt x="322" y="902"/>
                              </a:lnTo>
                              <a:lnTo>
                                <a:pt x="290" y="902"/>
                              </a:lnTo>
                              <a:lnTo>
                                <a:pt x="225" y="902"/>
                              </a:lnTo>
                              <a:lnTo>
                                <a:pt x="193" y="902"/>
                              </a:lnTo>
                              <a:lnTo>
                                <a:pt x="128" y="861"/>
                              </a:lnTo>
                              <a:lnTo>
                                <a:pt x="97" y="861"/>
                              </a:lnTo>
                              <a:lnTo>
                                <a:pt x="64" y="861"/>
                              </a:lnTo>
                              <a:lnTo>
                                <a:pt x="33" y="861"/>
                              </a:lnTo>
                              <a:lnTo>
                                <a:pt x="0" y="81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2" name="Freeform 3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8" y="2116"/>
                          <a:ext cx="364" cy="4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7" y="1557"/>
                            </a:cxn>
                            <a:cxn ang="0">
                              <a:pos x="514" y="1392"/>
                            </a:cxn>
                            <a:cxn ang="0">
                              <a:pos x="481" y="1269"/>
                            </a:cxn>
                            <a:cxn ang="0">
                              <a:pos x="450" y="1146"/>
                            </a:cxn>
                            <a:cxn ang="0">
                              <a:pos x="450" y="1065"/>
                            </a:cxn>
                            <a:cxn ang="0">
                              <a:pos x="385" y="1023"/>
                            </a:cxn>
                            <a:cxn ang="0">
                              <a:pos x="321" y="1023"/>
                            </a:cxn>
                            <a:cxn ang="0">
                              <a:pos x="257" y="1023"/>
                            </a:cxn>
                            <a:cxn ang="0">
                              <a:pos x="160" y="1106"/>
                            </a:cxn>
                            <a:cxn ang="0">
                              <a:pos x="128" y="1146"/>
                            </a:cxn>
                            <a:cxn ang="0">
                              <a:pos x="64" y="1146"/>
                            </a:cxn>
                            <a:cxn ang="0">
                              <a:pos x="32" y="1023"/>
                            </a:cxn>
                            <a:cxn ang="0">
                              <a:pos x="0" y="941"/>
                            </a:cxn>
                            <a:cxn ang="0">
                              <a:pos x="32" y="860"/>
                            </a:cxn>
                            <a:cxn ang="0">
                              <a:pos x="96" y="818"/>
                            </a:cxn>
                            <a:cxn ang="0">
                              <a:pos x="96" y="737"/>
                            </a:cxn>
                            <a:cxn ang="0">
                              <a:pos x="128" y="655"/>
                            </a:cxn>
                            <a:cxn ang="0">
                              <a:pos x="160" y="613"/>
                            </a:cxn>
                            <a:cxn ang="0">
                              <a:pos x="224" y="613"/>
                            </a:cxn>
                            <a:cxn ang="0">
                              <a:pos x="290" y="574"/>
                            </a:cxn>
                            <a:cxn ang="0">
                              <a:pos x="290" y="451"/>
                            </a:cxn>
                            <a:cxn ang="0">
                              <a:pos x="321" y="368"/>
                            </a:cxn>
                            <a:cxn ang="0">
                              <a:pos x="321" y="287"/>
                            </a:cxn>
                            <a:cxn ang="0">
                              <a:pos x="353" y="205"/>
                            </a:cxn>
                            <a:cxn ang="0">
                              <a:pos x="353" y="123"/>
                            </a:cxn>
                            <a:cxn ang="0">
                              <a:pos x="385" y="82"/>
                            </a:cxn>
                            <a:cxn ang="0">
                              <a:pos x="418" y="40"/>
                            </a:cxn>
                            <a:cxn ang="0">
                              <a:pos x="418" y="40"/>
                            </a:cxn>
                            <a:cxn ang="0">
                              <a:pos x="481" y="40"/>
                            </a:cxn>
                            <a:cxn ang="0">
                              <a:pos x="547" y="82"/>
                            </a:cxn>
                            <a:cxn ang="0">
                              <a:pos x="547" y="163"/>
                            </a:cxn>
                            <a:cxn ang="0">
                              <a:pos x="579" y="287"/>
                            </a:cxn>
                            <a:cxn ang="0">
                              <a:pos x="675" y="451"/>
                            </a:cxn>
                            <a:cxn ang="0">
                              <a:pos x="738" y="368"/>
                            </a:cxn>
                            <a:cxn ang="0">
                              <a:pos x="899" y="655"/>
                            </a:cxn>
                            <a:cxn ang="0">
                              <a:pos x="965" y="1106"/>
                            </a:cxn>
                            <a:cxn ang="0">
                              <a:pos x="932" y="1392"/>
                            </a:cxn>
                            <a:cxn ang="0">
                              <a:pos x="738" y="1557"/>
                            </a:cxn>
                            <a:cxn ang="0">
                              <a:pos x="610" y="1720"/>
                            </a:cxn>
                          </a:cxnLst>
                          <a:rect l="0" t="0" r="r" b="b"/>
                          <a:pathLst>
                            <a:path w="1028" h="1720">
                              <a:moveTo>
                                <a:pt x="610" y="1720"/>
                              </a:moveTo>
                              <a:lnTo>
                                <a:pt x="547" y="1557"/>
                              </a:lnTo>
                              <a:lnTo>
                                <a:pt x="547" y="1473"/>
                              </a:lnTo>
                              <a:lnTo>
                                <a:pt x="514" y="1392"/>
                              </a:lnTo>
                              <a:lnTo>
                                <a:pt x="514" y="1310"/>
                              </a:lnTo>
                              <a:lnTo>
                                <a:pt x="481" y="1269"/>
                              </a:lnTo>
                              <a:lnTo>
                                <a:pt x="481" y="1229"/>
                              </a:lnTo>
                              <a:lnTo>
                                <a:pt x="450" y="1146"/>
                              </a:lnTo>
                              <a:lnTo>
                                <a:pt x="450" y="1106"/>
                              </a:lnTo>
                              <a:lnTo>
                                <a:pt x="450" y="1065"/>
                              </a:lnTo>
                              <a:lnTo>
                                <a:pt x="418" y="1023"/>
                              </a:lnTo>
                              <a:lnTo>
                                <a:pt x="385" y="1023"/>
                              </a:lnTo>
                              <a:lnTo>
                                <a:pt x="353" y="1023"/>
                              </a:lnTo>
                              <a:lnTo>
                                <a:pt x="321" y="1023"/>
                              </a:lnTo>
                              <a:lnTo>
                                <a:pt x="290" y="1023"/>
                              </a:lnTo>
                              <a:lnTo>
                                <a:pt x="257" y="1023"/>
                              </a:lnTo>
                              <a:lnTo>
                                <a:pt x="193" y="1065"/>
                              </a:lnTo>
                              <a:lnTo>
                                <a:pt x="160" y="1106"/>
                              </a:lnTo>
                              <a:lnTo>
                                <a:pt x="160" y="1146"/>
                              </a:lnTo>
                              <a:lnTo>
                                <a:pt x="128" y="1146"/>
                              </a:lnTo>
                              <a:lnTo>
                                <a:pt x="96" y="1187"/>
                              </a:lnTo>
                              <a:lnTo>
                                <a:pt x="64" y="1146"/>
                              </a:lnTo>
                              <a:lnTo>
                                <a:pt x="32" y="1065"/>
                              </a:lnTo>
                              <a:lnTo>
                                <a:pt x="32" y="1023"/>
                              </a:lnTo>
                              <a:lnTo>
                                <a:pt x="0" y="983"/>
                              </a:lnTo>
                              <a:lnTo>
                                <a:pt x="0" y="941"/>
                              </a:lnTo>
                              <a:lnTo>
                                <a:pt x="0" y="901"/>
                              </a:lnTo>
                              <a:lnTo>
                                <a:pt x="32" y="860"/>
                              </a:lnTo>
                              <a:lnTo>
                                <a:pt x="64" y="860"/>
                              </a:lnTo>
                              <a:lnTo>
                                <a:pt x="96" y="818"/>
                              </a:lnTo>
                              <a:lnTo>
                                <a:pt x="96" y="779"/>
                              </a:lnTo>
                              <a:lnTo>
                                <a:pt x="96" y="737"/>
                              </a:lnTo>
                              <a:lnTo>
                                <a:pt x="96" y="695"/>
                              </a:lnTo>
                              <a:lnTo>
                                <a:pt x="128" y="655"/>
                              </a:lnTo>
                              <a:lnTo>
                                <a:pt x="128" y="613"/>
                              </a:lnTo>
                              <a:lnTo>
                                <a:pt x="160" y="613"/>
                              </a:lnTo>
                              <a:lnTo>
                                <a:pt x="193" y="613"/>
                              </a:lnTo>
                              <a:lnTo>
                                <a:pt x="224" y="613"/>
                              </a:lnTo>
                              <a:lnTo>
                                <a:pt x="257" y="613"/>
                              </a:lnTo>
                              <a:lnTo>
                                <a:pt x="290" y="574"/>
                              </a:lnTo>
                              <a:lnTo>
                                <a:pt x="290" y="491"/>
                              </a:lnTo>
                              <a:lnTo>
                                <a:pt x="290" y="451"/>
                              </a:lnTo>
                              <a:lnTo>
                                <a:pt x="290" y="368"/>
                              </a:lnTo>
                              <a:lnTo>
                                <a:pt x="321" y="368"/>
                              </a:lnTo>
                              <a:lnTo>
                                <a:pt x="321" y="327"/>
                              </a:lnTo>
                              <a:lnTo>
                                <a:pt x="321" y="287"/>
                              </a:lnTo>
                              <a:lnTo>
                                <a:pt x="353" y="246"/>
                              </a:lnTo>
                              <a:lnTo>
                                <a:pt x="353" y="205"/>
                              </a:lnTo>
                              <a:lnTo>
                                <a:pt x="353" y="163"/>
                              </a:lnTo>
                              <a:lnTo>
                                <a:pt x="353" y="123"/>
                              </a:lnTo>
                              <a:lnTo>
                                <a:pt x="353" y="82"/>
                              </a:lnTo>
                              <a:lnTo>
                                <a:pt x="385" y="82"/>
                              </a:lnTo>
                              <a:lnTo>
                                <a:pt x="385" y="40"/>
                              </a:lnTo>
                              <a:lnTo>
                                <a:pt x="418" y="40"/>
                              </a:lnTo>
                              <a:lnTo>
                                <a:pt x="418" y="0"/>
                              </a:lnTo>
                              <a:lnTo>
                                <a:pt x="418" y="40"/>
                              </a:lnTo>
                              <a:lnTo>
                                <a:pt x="450" y="40"/>
                              </a:lnTo>
                              <a:lnTo>
                                <a:pt x="481" y="40"/>
                              </a:lnTo>
                              <a:lnTo>
                                <a:pt x="514" y="40"/>
                              </a:lnTo>
                              <a:lnTo>
                                <a:pt x="547" y="82"/>
                              </a:lnTo>
                              <a:lnTo>
                                <a:pt x="547" y="123"/>
                              </a:lnTo>
                              <a:lnTo>
                                <a:pt x="547" y="163"/>
                              </a:lnTo>
                              <a:lnTo>
                                <a:pt x="579" y="205"/>
                              </a:lnTo>
                              <a:lnTo>
                                <a:pt x="579" y="287"/>
                              </a:lnTo>
                              <a:lnTo>
                                <a:pt x="642" y="409"/>
                              </a:lnTo>
                              <a:lnTo>
                                <a:pt x="675" y="451"/>
                              </a:lnTo>
                              <a:lnTo>
                                <a:pt x="708" y="409"/>
                              </a:lnTo>
                              <a:lnTo>
                                <a:pt x="738" y="368"/>
                              </a:lnTo>
                              <a:lnTo>
                                <a:pt x="836" y="532"/>
                              </a:lnTo>
                              <a:lnTo>
                                <a:pt x="899" y="655"/>
                              </a:lnTo>
                              <a:lnTo>
                                <a:pt x="932" y="860"/>
                              </a:lnTo>
                              <a:lnTo>
                                <a:pt x="965" y="1106"/>
                              </a:lnTo>
                              <a:lnTo>
                                <a:pt x="1028" y="1351"/>
                              </a:lnTo>
                              <a:lnTo>
                                <a:pt x="932" y="1392"/>
                              </a:lnTo>
                              <a:lnTo>
                                <a:pt x="899" y="1433"/>
                              </a:lnTo>
                              <a:lnTo>
                                <a:pt x="738" y="1557"/>
                              </a:lnTo>
                              <a:lnTo>
                                <a:pt x="642" y="1678"/>
                              </a:lnTo>
                              <a:lnTo>
                                <a:pt x="610" y="172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3" name="Freeform 3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8" y="2095"/>
                          <a:ext cx="251" cy="3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0" y="1433"/>
                            </a:cxn>
                            <a:cxn ang="0">
                              <a:pos x="227" y="1187"/>
                            </a:cxn>
                            <a:cxn ang="0">
                              <a:pos x="194" y="942"/>
                            </a:cxn>
                            <a:cxn ang="0">
                              <a:pos x="161" y="737"/>
                            </a:cxn>
                            <a:cxn ang="0">
                              <a:pos x="98" y="614"/>
                            </a:cxn>
                            <a:cxn ang="0">
                              <a:pos x="0" y="450"/>
                            </a:cxn>
                            <a:cxn ang="0">
                              <a:pos x="130" y="450"/>
                            </a:cxn>
                            <a:cxn ang="0">
                              <a:pos x="194" y="450"/>
                            </a:cxn>
                            <a:cxn ang="0">
                              <a:pos x="258" y="368"/>
                            </a:cxn>
                            <a:cxn ang="0">
                              <a:pos x="290" y="328"/>
                            </a:cxn>
                            <a:cxn ang="0">
                              <a:pos x="323" y="287"/>
                            </a:cxn>
                            <a:cxn ang="0">
                              <a:pos x="355" y="245"/>
                            </a:cxn>
                            <a:cxn ang="0">
                              <a:pos x="387" y="206"/>
                            </a:cxn>
                            <a:cxn ang="0">
                              <a:pos x="419" y="164"/>
                            </a:cxn>
                            <a:cxn ang="0">
                              <a:pos x="419" y="122"/>
                            </a:cxn>
                            <a:cxn ang="0">
                              <a:pos x="451" y="122"/>
                            </a:cxn>
                            <a:cxn ang="0">
                              <a:pos x="484" y="82"/>
                            </a:cxn>
                            <a:cxn ang="0">
                              <a:pos x="515" y="40"/>
                            </a:cxn>
                            <a:cxn ang="0">
                              <a:pos x="515" y="0"/>
                            </a:cxn>
                            <a:cxn ang="0">
                              <a:pos x="580" y="164"/>
                            </a:cxn>
                            <a:cxn ang="0">
                              <a:pos x="580" y="206"/>
                            </a:cxn>
                            <a:cxn ang="0">
                              <a:pos x="612" y="245"/>
                            </a:cxn>
                            <a:cxn ang="0">
                              <a:pos x="645" y="287"/>
                            </a:cxn>
                            <a:cxn ang="0">
                              <a:pos x="645" y="368"/>
                            </a:cxn>
                            <a:cxn ang="0">
                              <a:pos x="645" y="409"/>
                            </a:cxn>
                            <a:cxn ang="0">
                              <a:pos x="645" y="450"/>
                            </a:cxn>
                            <a:cxn ang="0">
                              <a:pos x="645" y="492"/>
                            </a:cxn>
                            <a:cxn ang="0">
                              <a:pos x="645" y="533"/>
                            </a:cxn>
                            <a:cxn ang="0">
                              <a:pos x="677" y="573"/>
                            </a:cxn>
                            <a:cxn ang="0">
                              <a:pos x="709" y="573"/>
                            </a:cxn>
                            <a:cxn ang="0">
                              <a:pos x="709" y="614"/>
                            </a:cxn>
                            <a:cxn ang="0">
                              <a:pos x="709" y="656"/>
                            </a:cxn>
                            <a:cxn ang="0">
                              <a:pos x="677" y="656"/>
                            </a:cxn>
                            <a:cxn ang="0">
                              <a:pos x="677" y="695"/>
                            </a:cxn>
                            <a:cxn ang="0">
                              <a:pos x="677" y="656"/>
                            </a:cxn>
                            <a:cxn ang="0">
                              <a:pos x="645" y="695"/>
                            </a:cxn>
                            <a:cxn ang="0">
                              <a:pos x="645" y="737"/>
                            </a:cxn>
                            <a:cxn ang="0">
                              <a:pos x="645" y="778"/>
                            </a:cxn>
                            <a:cxn ang="0">
                              <a:pos x="612" y="778"/>
                            </a:cxn>
                            <a:cxn ang="0">
                              <a:pos x="580" y="778"/>
                            </a:cxn>
                            <a:cxn ang="0">
                              <a:pos x="580" y="819"/>
                            </a:cxn>
                            <a:cxn ang="0">
                              <a:pos x="580" y="860"/>
                            </a:cxn>
                            <a:cxn ang="0">
                              <a:pos x="580" y="900"/>
                            </a:cxn>
                            <a:cxn ang="0">
                              <a:pos x="548" y="942"/>
                            </a:cxn>
                            <a:cxn ang="0">
                              <a:pos x="548" y="984"/>
                            </a:cxn>
                            <a:cxn ang="0">
                              <a:pos x="548" y="1023"/>
                            </a:cxn>
                            <a:cxn ang="0">
                              <a:pos x="548" y="1065"/>
                            </a:cxn>
                            <a:cxn ang="0">
                              <a:pos x="515" y="1065"/>
                            </a:cxn>
                            <a:cxn ang="0">
                              <a:pos x="515" y="1105"/>
                            </a:cxn>
                            <a:cxn ang="0">
                              <a:pos x="484" y="1147"/>
                            </a:cxn>
                            <a:cxn ang="0">
                              <a:pos x="484" y="1187"/>
                            </a:cxn>
                            <a:cxn ang="0">
                              <a:pos x="484" y="1228"/>
                            </a:cxn>
                            <a:cxn ang="0">
                              <a:pos x="451" y="1228"/>
                            </a:cxn>
                            <a:cxn ang="0">
                              <a:pos x="355" y="1351"/>
                            </a:cxn>
                            <a:cxn ang="0">
                              <a:pos x="290" y="1433"/>
                            </a:cxn>
                          </a:cxnLst>
                          <a:rect l="0" t="0" r="r" b="b"/>
                          <a:pathLst>
                            <a:path w="709" h="1433">
                              <a:moveTo>
                                <a:pt x="290" y="1433"/>
                              </a:moveTo>
                              <a:lnTo>
                                <a:pt x="227" y="1187"/>
                              </a:lnTo>
                              <a:lnTo>
                                <a:pt x="194" y="942"/>
                              </a:lnTo>
                              <a:lnTo>
                                <a:pt x="161" y="737"/>
                              </a:lnTo>
                              <a:lnTo>
                                <a:pt x="98" y="614"/>
                              </a:lnTo>
                              <a:lnTo>
                                <a:pt x="0" y="450"/>
                              </a:lnTo>
                              <a:lnTo>
                                <a:pt x="130" y="450"/>
                              </a:lnTo>
                              <a:lnTo>
                                <a:pt x="194" y="450"/>
                              </a:lnTo>
                              <a:lnTo>
                                <a:pt x="258" y="368"/>
                              </a:lnTo>
                              <a:lnTo>
                                <a:pt x="290" y="328"/>
                              </a:lnTo>
                              <a:lnTo>
                                <a:pt x="323" y="287"/>
                              </a:lnTo>
                              <a:lnTo>
                                <a:pt x="355" y="245"/>
                              </a:lnTo>
                              <a:lnTo>
                                <a:pt x="387" y="206"/>
                              </a:lnTo>
                              <a:lnTo>
                                <a:pt x="419" y="164"/>
                              </a:lnTo>
                              <a:lnTo>
                                <a:pt x="419" y="122"/>
                              </a:lnTo>
                              <a:lnTo>
                                <a:pt x="451" y="122"/>
                              </a:lnTo>
                              <a:lnTo>
                                <a:pt x="484" y="82"/>
                              </a:lnTo>
                              <a:lnTo>
                                <a:pt x="515" y="40"/>
                              </a:lnTo>
                              <a:lnTo>
                                <a:pt x="515" y="0"/>
                              </a:lnTo>
                              <a:lnTo>
                                <a:pt x="580" y="164"/>
                              </a:lnTo>
                              <a:lnTo>
                                <a:pt x="580" y="206"/>
                              </a:lnTo>
                              <a:lnTo>
                                <a:pt x="612" y="245"/>
                              </a:lnTo>
                              <a:lnTo>
                                <a:pt x="645" y="287"/>
                              </a:lnTo>
                              <a:lnTo>
                                <a:pt x="645" y="368"/>
                              </a:lnTo>
                              <a:lnTo>
                                <a:pt x="645" y="409"/>
                              </a:lnTo>
                              <a:lnTo>
                                <a:pt x="645" y="450"/>
                              </a:lnTo>
                              <a:lnTo>
                                <a:pt x="645" y="492"/>
                              </a:lnTo>
                              <a:lnTo>
                                <a:pt x="645" y="533"/>
                              </a:lnTo>
                              <a:lnTo>
                                <a:pt x="677" y="573"/>
                              </a:lnTo>
                              <a:lnTo>
                                <a:pt x="709" y="573"/>
                              </a:lnTo>
                              <a:lnTo>
                                <a:pt x="709" y="614"/>
                              </a:lnTo>
                              <a:lnTo>
                                <a:pt x="709" y="656"/>
                              </a:lnTo>
                              <a:lnTo>
                                <a:pt x="677" y="656"/>
                              </a:lnTo>
                              <a:lnTo>
                                <a:pt x="677" y="695"/>
                              </a:lnTo>
                              <a:lnTo>
                                <a:pt x="677" y="656"/>
                              </a:lnTo>
                              <a:lnTo>
                                <a:pt x="645" y="695"/>
                              </a:lnTo>
                              <a:lnTo>
                                <a:pt x="645" y="737"/>
                              </a:lnTo>
                              <a:lnTo>
                                <a:pt x="645" y="778"/>
                              </a:lnTo>
                              <a:lnTo>
                                <a:pt x="612" y="778"/>
                              </a:lnTo>
                              <a:lnTo>
                                <a:pt x="580" y="778"/>
                              </a:lnTo>
                              <a:lnTo>
                                <a:pt x="580" y="819"/>
                              </a:lnTo>
                              <a:lnTo>
                                <a:pt x="580" y="860"/>
                              </a:lnTo>
                              <a:lnTo>
                                <a:pt x="580" y="900"/>
                              </a:lnTo>
                              <a:lnTo>
                                <a:pt x="548" y="942"/>
                              </a:lnTo>
                              <a:lnTo>
                                <a:pt x="548" y="984"/>
                              </a:lnTo>
                              <a:lnTo>
                                <a:pt x="548" y="1023"/>
                              </a:lnTo>
                              <a:lnTo>
                                <a:pt x="548" y="1065"/>
                              </a:lnTo>
                              <a:lnTo>
                                <a:pt x="515" y="1065"/>
                              </a:lnTo>
                              <a:lnTo>
                                <a:pt x="515" y="1105"/>
                              </a:lnTo>
                              <a:lnTo>
                                <a:pt x="484" y="1147"/>
                              </a:lnTo>
                              <a:lnTo>
                                <a:pt x="484" y="1187"/>
                              </a:lnTo>
                              <a:lnTo>
                                <a:pt x="484" y="1228"/>
                              </a:lnTo>
                              <a:lnTo>
                                <a:pt x="451" y="1228"/>
                              </a:lnTo>
                              <a:lnTo>
                                <a:pt x="355" y="1351"/>
                              </a:lnTo>
                              <a:lnTo>
                                <a:pt x="290" y="143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4" name="Freeform 3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2" y="1791"/>
                          <a:ext cx="239" cy="2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6" y="573"/>
                            </a:cxn>
                            <a:cxn ang="0">
                              <a:pos x="643" y="573"/>
                            </a:cxn>
                            <a:cxn ang="0">
                              <a:pos x="612" y="573"/>
                            </a:cxn>
                            <a:cxn ang="0">
                              <a:pos x="579" y="615"/>
                            </a:cxn>
                            <a:cxn ang="0">
                              <a:pos x="547" y="615"/>
                            </a:cxn>
                            <a:cxn ang="0">
                              <a:pos x="515" y="615"/>
                            </a:cxn>
                            <a:cxn ang="0">
                              <a:pos x="483" y="655"/>
                            </a:cxn>
                            <a:cxn ang="0">
                              <a:pos x="451" y="696"/>
                            </a:cxn>
                            <a:cxn ang="0">
                              <a:pos x="418" y="738"/>
                            </a:cxn>
                            <a:cxn ang="0">
                              <a:pos x="386" y="778"/>
                            </a:cxn>
                            <a:cxn ang="0">
                              <a:pos x="322" y="820"/>
                            </a:cxn>
                            <a:cxn ang="0">
                              <a:pos x="322" y="778"/>
                            </a:cxn>
                            <a:cxn ang="0">
                              <a:pos x="289" y="738"/>
                            </a:cxn>
                            <a:cxn ang="0">
                              <a:pos x="289" y="696"/>
                            </a:cxn>
                            <a:cxn ang="0">
                              <a:pos x="289" y="655"/>
                            </a:cxn>
                            <a:cxn ang="0">
                              <a:pos x="258" y="655"/>
                            </a:cxn>
                            <a:cxn ang="0">
                              <a:pos x="258" y="615"/>
                            </a:cxn>
                            <a:cxn ang="0">
                              <a:pos x="226" y="615"/>
                            </a:cxn>
                            <a:cxn ang="0">
                              <a:pos x="226" y="573"/>
                            </a:cxn>
                            <a:cxn ang="0">
                              <a:pos x="194" y="532"/>
                            </a:cxn>
                            <a:cxn ang="0">
                              <a:pos x="161" y="492"/>
                            </a:cxn>
                            <a:cxn ang="0">
                              <a:pos x="128" y="492"/>
                            </a:cxn>
                            <a:cxn ang="0">
                              <a:pos x="128" y="451"/>
                            </a:cxn>
                            <a:cxn ang="0">
                              <a:pos x="65" y="368"/>
                            </a:cxn>
                            <a:cxn ang="0">
                              <a:pos x="32" y="287"/>
                            </a:cxn>
                            <a:cxn ang="0">
                              <a:pos x="0" y="287"/>
                            </a:cxn>
                            <a:cxn ang="0">
                              <a:pos x="32" y="287"/>
                            </a:cxn>
                            <a:cxn ang="0">
                              <a:pos x="65" y="287"/>
                            </a:cxn>
                            <a:cxn ang="0">
                              <a:pos x="65" y="246"/>
                            </a:cxn>
                            <a:cxn ang="0">
                              <a:pos x="98" y="246"/>
                            </a:cxn>
                            <a:cxn ang="0">
                              <a:pos x="128" y="204"/>
                            </a:cxn>
                            <a:cxn ang="0">
                              <a:pos x="161" y="204"/>
                            </a:cxn>
                            <a:cxn ang="0">
                              <a:pos x="194" y="165"/>
                            </a:cxn>
                            <a:cxn ang="0">
                              <a:pos x="226" y="123"/>
                            </a:cxn>
                            <a:cxn ang="0">
                              <a:pos x="258" y="123"/>
                            </a:cxn>
                            <a:cxn ang="0">
                              <a:pos x="289" y="123"/>
                            </a:cxn>
                            <a:cxn ang="0">
                              <a:pos x="322" y="123"/>
                            </a:cxn>
                            <a:cxn ang="0">
                              <a:pos x="355" y="123"/>
                            </a:cxn>
                            <a:cxn ang="0">
                              <a:pos x="386" y="123"/>
                            </a:cxn>
                            <a:cxn ang="0">
                              <a:pos x="386" y="82"/>
                            </a:cxn>
                            <a:cxn ang="0">
                              <a:pos x="418" y="82"/>
                            </a:cxn>
                            <a:cxn ang="0">
                              <a:pos x="418" y="41"/>
                            </a:cxn>
                            <a:cxn ang="0">
                              <a:pos x="451" y="41"/>
                            </a:cxn>
                            <a:cxn ang="0">
                              <a:pos x="483" y="0"/>
                            </a:cxn>
                            <a:cxn ang="0">
                              <a:pos x="451" y="0"/>
                            </a:cxn>
                            <a:cxn ang="0">
                              <a:pos x="483" y="41"/>
                            </a:cxn>
                            <a:cxn ang="0">
                              <a:pos x="483" y="82"/>
                            </a:cxn>
                            <a:cxn ang="0">
                              <a:pos x="547" y="246"/>
                            </a:cxn>
                            <a:cxn ang="0">
                              <a:pos x="612" y="451"/>
                            </a:cxn>
                            <a:cxn ang="0">
                              <a:pos x="676" y="573"/>
                            </a:cxn>
                          </a:cxnLst>
                          <a:rect l="0" t="0" r="r" b="b"/>
                          <a:pathLst>
                            <a:path w="676" h="820">
                              <a:moveTo>
                                <a:pt x="676" y="573"/>
                              </a:moveTo>
                              <a:lnTo>
                                <a:pt x="643" y="573"/>
                              </a:lnTo>
                              <a:lnTo>
                                <a:pt x="612" y="573"/>
                              </a:lnTo>
                              <a:lnTo>
                                <a:pt x="579" y="615"/>
                              </a:lnTo>
                              <a:lnTo>
                                <a:pt x="547" y="615"/>
                              </a:lnTo>
                              <a:lnTo>
                                <a:pt x="515" y="615"/>
                              </a:lnTo>
                              <a:lnTo>
                                <a:pt x="483" y="655"/>
                              </a:lnTo>
                              <a:lnTo>
                                <a:pt x="451" y="696"/>
                              </a:lnTo>
                              <a:lnTo>
                                <a:pt x="418" y="738"/>
                              </a:lnTo>
                              <a:lnTo>
                                <a:pt x="386" y="778"/>
                              </a:lnTo>
                              <a:lnTo>
                                <a:pt x="322" y="820"/>
                              </a:lnTo>
                              <a:lnTo>
                                <a:pt x="322" y="778"/>
                              </a:lnTo>
                              <a:lnTo>
                                <a:pt x="289" y="738"/>
                              </a:lnTo>
                              <a:lnTo>
                                <a:pt x="289" y="696"/>
                              </a:lnTo>
                              <a:lnTo>
                                <a:pt x="289" y="655"/>
                              </a:lnTo>
                              <a:lnTo>
                                <a:pt x="258" y="655"/>
                              </a:lnTo>
                              <a:lnTo>
                                <a:pt x="258" y="615"/>
                              </a:lnTo>
                              <a:lnTo>
                                <a:pt x="226" y="615"/>
                              </a:lnTo>
                              <a:lnTo>
                                <a:pt x="226" y="573"/>
                              </a:lnTo>
                              <a:lnTo>
                                <a:pt x="194" y="532"/>
                              </a:lnTo>
                              <a:lnTo>
                                <a:pt x="161" y="492"/>
                              </a:lnTo>
                              <a:lnTo>
                                <a:pt x="128" y="492"/>
                              </a:lnTo>
                              <a:lnTo>
                                <a:pt x="128" y="451"/>
                              </a:lnTo>
                              <a:lnTo>
                                <a:pt x="65" y="368"/>
                              </a:lnTo>
                              <a:lnTo>
                                <a:pt x="32" y="287"/>
                              </a:lnTo>
                              <a:lnTo>
                                <a:pt x="0" y="287"/>
                              </a:lnTo>
                              <a:lnTo>
                                <a:pt x="32" y="287"/>
                              </a:lnTo>
                              <a:lnTo>
                                <a:pt x="65" y="287"/>
                              </a:lnTo>
                              <a:lnTo>
                                <a:pt x="65" y="246"/>
                              </a:lnTo>
                              <a:lnTo>
                                <a:pt x="98" y="246"/>
                              </a:lnTo>
                              <a:lnTo>
                                <a:pt x="128" y="204"/>
                              </a:lnTo>
                              <a:lnTo>
                                <a:pt x="161" y="204"/>
                              </a:lnTo>
                              <a:lnTo>
                                <a:pt x="194" y="165"/>
                              </a:lnTo>
                              <a:lnTo>
                                <a:pt x="226" y="123"/>
                              </a:lnTo>
                              <a:lnTo>
                                <a:pt x="258" y="123"/>
                              </a:lnTo>
                              <a:lnTo>
                                <a:pt x="289" y="123"/>
                              </a:lnTo>
                              <a:lnTo>
                                <a:pt x="322" y="123"/>
                              </a:lnTo>
                              <a:lnTo>
                                <a:pt x="355" y="123"/>
                              </a:lnTo>
                              <a:lnTo>
                                <a:pt x="386" y="123"/>
                              </a:lnTo>
                              <a:lnTo>
                                <a:pt x="386" y="82"/>
                              </a:lnTo>
                              <a:lnTo>
                                <a:pt x="418" y="82"/>
                              </a:lnTo>
                              <a:lnTo>
                                <a:pt x="418" y="41"/>
                              </a:lnTo>
                              <a:lnTo>
                                <a:pt x="451" y="41"/>
                              </a:lnTo>
                              <a:lnTo>
                                <a:pt x="483" y="0"/>
                              </a:lnTo>
                              <a:lnTo>
                                <a:pt x="451" y="0"/>
                              </a:lnTo>
                              <a:lnTo>
                                <a:pt x="483" y="41"/>
                              </a:lnTo>
                              <a:lnTo>
                                <a:pt x="483" y="82"/>
                              </a:lnTo>
                              <a:lnTo>
                                <a:pt x="547" y="246"/>
                              </a:lnTo>
                              <a:lnTo>
                                <a:pt x="612" y="451"/>
                              </a:lnTo>
                              <a:lnTo>
                                <a:pt x="676" y="57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5" name="Freeform 3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43" y="1717"/>
                          <a:ext cx="217" cy="3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93" y="1473"/>
                            </a:cxn>
                            <a:cxn ang="0">
                              <a:pos x="128" y="1269"/>
                            </a:cxn>
                            <a:cxn ang="0">
                              <a:pos x="32" y="1064"/>
                            </a:cxn>
                            <a:cxn ang="0">
                              <a:pos x="32" y="1023"/>
                            </a:cxn>
                            <a:cxn ang="0">
                              <a:pos x="32" y="983"/>
                            </a:cxn>
                            <a:cxn ang="0">
                              <a:pos x="0" y="901"/>
                            </a:cxn>
                            <a:cxn ang="0">
                              <a:pos x="32" y="901"/>
                            </a:cxn>
                            <a:cxn ang="0">
                              <a:pos x="65" y="901"/>
                            </a:cxn>
                            <a:cxn ang="0">
                              <a:pos x="95" y="901"/>
                            </a:cxn>
                            <a:cxn ang="0">
                              <a:pos x="128" y="859"/>
                            </a:cxn>
                            <a:cxn ang="0">
                              <a:pos x="161" y="817"/>
                            </a:cxn>
                            <a:cxn ang="0">
                              <a:pos x="161" y="778"/>
                            </a:cxn>
                            <a:cxn ang="0">
                              <a:pos x="193" y="736"/>
                            </a:cxn>
                            <a:cxn ang="0">
                              <a:pos x="225" y="696"/>
                            </a:cxn>
                            <a:cxn ang="0">
                              <a:pos x="257" y="655"/>
                            </a:cxn>
                            <a:cxn ang="0">
                              <a:pos x="257" y="614"/>
                            </a:cxn>
                            <a:cxn ang="0">
                              <a:pos x="289" y="531"/>
                            </a:cxn>
                            <a:cxn ang="0">
                              <a:pos x="322" y="245"/>
                            </a:cxn>
                            <a:cxn ang="0">
                              <a:pos x="354" y="0"/>
                            </a:cxn>
                            <a:cxn ang="0">
                              <a:pos x="385" y="0"/>
                            </a:cxn>
                            <a:cxn ang="0">
                              <a:pos x="515" y="0"/>
                            </a:cxn>
                            <a:cxn ang="0">
                              <a:pos x="546" y="245"/>
                            </a:cxn>
                            <a:cxn ang="0">
                              <a:pos x="546" y="286"/>
                            </a:cxn>
                            <a:cxn ang="0">
                              <a:pos x="546" y="328"/>
                            </a:cxn>
                            <a:cxn ang="0">
                              <a:pos x="546" y="368"/>
                            </a:cxn>
                            <a:cxn ang="0">
                              <a:pos x="546" y="409"/>
                            </a:cxn>
                            <a:cxn ang="0">
                              <a:pos x="546" y="450"/>
                            </a:cxn>
                            <a:cxn ang="0">
                              <a:pos x="546" y="490"/>
                            </a:cxn>
                            <a:cxn ang="0">
                              <a:pos x="546" y="531"/>
                            </a:cxn>
                            <a:cxn ang="0">
                              <a:pos x="546" y="573"/>
                            </a:cxn>
                            <a:cxn ang="0">
                              <a:pos x="579" y="614"/>
                            </a:cxn>
                            <a:cxn ang="0">
                              <a:pos x="579" y="655"/>
                            </a:cxn>
                            <a:cxn ang="0">
                              <a:pos x="579" y="696"/>
                            </a:cxn>
                            <a:cxn ang="0">
                              <a:pos x="579" y="736"/>
                            </a:cxn>
                            <a:cxn ang="0">
                              <a:pos x="611" y="859"/>
                            </a:cxn>
                            <a:cxn ang="0">
                              <a:pos x="611" y="983"/>
                            </a:cxn>
                            <a:cxn ang="0">
                              <a:pos x="611" y="1023"/>
                            </a:cxn>
                            <a:cxn ang="0">
                              <a:pos x="579" y="1145"/>
                            </a:cxn>
                            <a:cxn ang="0">
                              <a:pos x="579" y="1187"/>
                            </a:cxn>
                            <a:cxn ang="0">
                              <a:pos x="579" y="1269"/>
                            </a:cxn>
                            <a:cxn ang="0">
                              <a:pos x="546" y="1351"/>
                            </a:cxn>
                            <a:cxn ang="0">
                              <a:pos x="515" y="1392"/>
                            </a:cxn>
                            <a:cxn ang="0">
                              <a:pos x="482" y="1392"/>
                            </a:cxn>
                            <a:cxn ang="0">
                              <a:pos x="418" y="1392"/>
                            </a:cxn>
                            <a:cxn ang="0">
                              <a:pos x="385" y="1433"/>
                            </a:cxn>
                            <a:cxn ang="0">
                              <a:pos x="354" y="1433"/>
                            </a:cxn>
                            <a:cxn ang="0">
                              <a:pos x="289" y="1473"/>
                            </a:cxn>
                            <a:cxn ang="0">
                              <a:pos x="193" y="1473"/>
                            </a:cxn>
                          </a:cxnLst>
                          <a:rect l="0" t="0" r="r" b="b"/>
                          <a:pathLst>
                            <a:path w="611" h="1473">
                              <a:moveTo>
                                <a:pt x="193" y="1473"/>
                              </a:moveTo>
                              <a:lnTo>
                                <a:pt x="128" y="1269"/>
                              </a:lnTo>
                              <a:lnTo>
                                <a:pt x="32" y="1064"/>
                              </a:lnTo>
                              <a:lnTo>
                                <a:pt x="32" y="1023"/>
                              </a:lnTo>
                              <a:lnTo>
                                <a:pt x="32" y="983"/>
                              </a:lnTo>
                              <a:lnTo>
                                <a:pt x="0" y="901"/>
                              </a:lnTo>
                              <a:lnTo>
                                <a:pt x="32" y="901"/>
                              </a:lnTo>
                              <a:lnTo>
                                <a:pt x="65" y="901"/>
                              </a:lnTo>
                              <a:lnTo>
                                <a:pt x="95" y="901"/>
                              </a:lnTo>
                              <a:lnTo>
                                <a:pt x="128" y="859"/>
                              </a:lnTo>
                              <a:lnTo>
                                <a:pt x="161" y="817"/>
                              </a:lnTo>
                              <a:lnTo>
                                <a:pt x="161" y="778"/>
                              </a:lnTo>
                              <a:lnTo>
                                <a:pt x="193" y="736"/>
                              </a:lnTo>
                              <a:lnTo>
                                <a:pt x="225" y="696"/>
                              </a:lnTo>
                              <a:lnTo>
                                <a:pt x="257" y="655"/>
                              </a:lnTo>
                              <a:lnTo>
                                <a:pt x="257" y="614"/>
                              </a:lnTo>
                              <a:lnTo>
                                <a:pt x="289" y="531"/>
                              </a:lnTo>
                              <a:lnTo>
                                <a:pt x="322" y="245"/>
                              </a:lnTo>
                              <a:lnTo>
                                <a:pt x="354" y="0"/>
                              </a:lnTo>
                              <a:lnTo>
                                <a:pt x="385" y="0"/>
                              </a:lnTo>
                              <a:lnTo>
                                <a:pt x="515" y="0"/>
                              </a:lnTo>
                              <a:lnTo>
                                <a:pt x="546" y="245"/>
                              </a:lnTo>
                              <a:lnTo>
                                <a:pt x="546" y="286"/>
                              </a:lnTo>
                              <a:lnTo>
                                <a:pt x="546" y="328"/>
                              </a:lnTo>
                              <a:lnTo>
                                <a:pt x="546" y="368"/>
                              </a:lnTo>
                              <a:lnTo>
                                <a:pt x="546" y="409"/>
                              </a:lnTo>
                              <a:lnTo>
                                <a:pt x="546" y="450"/>
                              </a:lnTo>
                              <a:lnTo>
                                <a:pt x="546" y="490"/>
                              </a:lnTo>
                              <a:lnTo>
                                <a:pt x="546" y="531"/>
                              </a:lnTo>
                              <a:lnTo>
                                <a:pt x="546" y="573"/>
                              </a:lnTo>
                              <a:lnTo>
                                <a:pt x="579" y="614"/>
                              </a:lnTo>
                              <a:lnTo>
                                <a:pt x="579" y="655"/>
                              </a:lnTo>
                              <a:lnTo>
                                <a:pt x="579" y="696"/>
                              </a:lnTo>
                              <a:lnTo>
                                <a:pt x="579" y="736"/>
                              </a:lnTo>
                              <a:lnTo>
                                <a:pt x="611" y="859"/>
                              </a:lnTo>
                              <a:lnTo>
                                <a:pt x="611" y="983"/>
                              </a:lnTo>
                              <a:lnTo>
                                <a:pt x="611" y="1023"/>
                              </a:lnTo>
                              <a:lnTo>
                                <a:pt x="579" y="1145"/>
                              </a:lnTo>
                              <a:lnTo>
                                <a:pt x="579" y="1187"/>
                              </a:lnTo>
                              <a:lnTo>
                                <a:pt x="579" y="1269"/>
                              </a:lnTo>
                              <a:lnTo>
                                <a:pt x="546" y="1351"/>
                              </a:lnTo>
                              <a:lnTo>
                                <a:pt x="515" y="1392"/>
                              </a:lnTo>
                              <a:lnTo>
                                <a:pt x="482" y="1392"/>
                              </a:lnTo>
                              <a:lnTo>
                                <a:pt x="418" y="1392"/>
                              </a:lnTo>
                              <a:lnTo>
                                <a:pt x="385" y="1433"/>
                              </a:lnTo>
                              <a:lnTo>
                                <a:pt x="354" y="1433"/>
                              </a:lnTo>
                              <a:lnTo>
                                <a:pt x="289" y="1473"/>
                              </a:lnTo>
                              <a:lnTo>
                                <a:pt x="193" y="147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6" name="Freeform 3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3" y="2210"/>
                          <a:ext cx="250" cy="19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7" y="655"/>
                            </a:cxn>
                            <a:cxn ang="0">
                              <a:pos x="33" y="655"/>
                            </a:cxn>
                            <a:cxn ang="0">
                              <a:pos x="33" y="655"/>
                            </a:cxn>
                            <a:cxn ang="0">
                              <a:pos x="33" y="574"/>
                            </a:cxn>
                            <a:cxn ang="0">
                              <a:pos x="33" y="492"/>
                            </a:cxn>
                            <a:cxn ang="0">
                              <a:pos x="65" y="450"/>
                            </a:cxn>
                            <a:cxn ang="0">
                              <a:pos x="97" y="411"/>
                            </a:cxn>
                            <a:cxn ang="0">
                              <a:pos x="130" y="328"/>
                            </a:cxn>
                            <a:cxn ang="0">
                              <a:pos x="161" y="288"/>
                            </a:cxn>
                            <a:cxn ang="0">
                              <a:pos x="194" y="247"/>
                            </a:cxn>
                            <a:cxn ang="0">
                              <a:pos x="258" y="164"/>
                            </a:cxn>
                            <a:cxn ang="0">
                              <a:pos x="258" y="164"/>
                            </a:cxn>
                            <a:cxn ang="0">
                              <a:pos x="323" y="123"/>
                            </a:cxn>
                            <a:cxn ang="0">
                              <a:pos x="354" y="83"/>
                            </a:cxn>
                            <a:cxn ang="0">
                              <a:pos x="387" y="0"/>
                            </a:cxn>
                            <a:cxn ang="0">
                              <a:pos x="419" y="42"/>
                            </a:cxn>
                            <a:cxn ang="0">
                              <a:pos x="483" y="42"/>
                            </a:cxn>
                            <a:cxn ang="0">
                              <a:pos x="548" y="83"/>
                            </a:cxn>
                            <a:cxn ang="0">
                              <a:pos x="611" y="83"/>
                            </a:cxn>
                            <a:cxn ang="0">
                              <a:pos x="676" y="83"/>
                            </a:cxn>
                            <a:cxn ang="0">
                              <a:pos x="709" y="123"/>
                            </a:cxn>
                            <a:cxn ang="0">
                              <a:pos x="676" y="164"/>
                            </a:cxn>
                            <a:cxn ang="0">
                              <a:pos x="676" y="247"/>
                            </a:cxn>
                            <a:cxn ang="0">
                              <a:pos x="644" y="328"/>
                            </a:cxn>
                            <a:cxn ang="0">
                              <a:pos x="644" y="411"/>
                            </a:cxn>
                            <a:cxn ang="0">
                              <a:pos x="611" y="492"/>
                            </a:cxn>
                            <a:cxn ang="0">
                              <a:pos x="548" y="534"/>
                            </a:cxn>
                            <a:cxn ang="0">
                              <a:pos x="548" y="616"/>
                            </a:cxn>
                            <a:cxn ang="0">
                              <a:pos x="548" y="697"/>
                            </a:cxn>
                            <a:cxn ang="0">
                              <a:pos x="515" y="739"/>
                            </a:cxn>
                            <a:cxn ang="0">
                              <a:pos x="451" y="739"/>
                            </a:cxn>
                            <a:cxn ang="0">
                              <a:pos x="387" y="739"/>
                            </a:cxn>
                            <a:cxn ang="0">
                              <a:pos x="323" y="697"/>
                            </a:cxn>
                            <a:cxn ang="0">
                              <a:pos x="258" y="697"/>
                            </a:cxn>
                            <a:cxn ang="0">
                              <a:pos x="194" y="697"/>
                            </a:cxn>
                            <a:cxn ang="0">
                              <a:pos x="130" y="697"/>
                            </a:cxn>
                          </a:cxnLst>
                          <a:rect l="0" t="0" r="r" b="b"/>
                          <a:pathLst>
                            <a:path w="709" h="739">
                              <a:moveTo>
                                <a:pt x="130" y="697"/>
                              </a:moveTo>
                              <a:lnTo>
                                <a:pt x="97" y="655"/>
                              </a:lnTo>
                              <a:lnTo>
                                <a:pt x="65" y="655"/>
                              </a:lnTo>
                              <a:lnTo>
                                <a:pt x="33" y="655"/>
                              </a:lnTo>
                              <a:lnTo>
                                <a:pt x="0" y="697"/>
                              </a:lnTo>
                              <a:lnTo>
                                <a:pt x="33" y="655"/>
                              </a:lnTo>
                              <a:lnTo>
                                <a:pt x="33" y="616"/>
                              </a:lnTo>
                              <a:lnTo>
                                <a:pt x="33" y="574"/>
                              </a:lnTo>
                              <a:lnTo>
                                <a:pt x="33" y="534"/>
                              </a:lnTo>
                              <a:lnTo>
                                <a:pt x="33" y="492"/>
                              </a:lnTo>
                              <a:lnTo>
                                <a:pt x="65" y="492"/>
                              </a:lnTo>
                              <a:lnTo>
                                <a:pt x="65" y="450"/>
                              </a:lnTo>
                              <a:lnTo>
                                <a:pt x="65" y="411"/>
                              </a:lnTo>
                              <a:lnTo>
                                <a:pt x="97" y="411"/>
                              </a:lnTo>
                              <a:lnTo>
                                <a:pt x="97" y="369"/>
                              </a:lnTo>
                              <a:lnTo>
                                <a:pt x="130" y="328"/>
                              </a:lnTo>
                              <a:lnTo>
                                <a:pt x="130" y="288"/>
                              </a:lnTo>
                              <a:lnTo>
                                <a:pt x="161" y="288"/>
                              </a:lnTo>
                              <a:lnTo>
                                <a:pt x="194" y="288"/>
                              </a:lnTo>
                              <a:lnTo>
                                <a:pt x="194" y="247"/>
                              </a:lnTo>
                              <a:lnTo>
                                <a:pt x="226" y="206"/>
                              </a:lnTo>
                              <a:lnTo>
                                <a:pt x="258" y="164"/>
                              </a:lnTo>
                              <a:lnTo>
                                <a:pt x="258" y="206"/>
                              </a:lnTo>
                              <a:lnTo>
                                <a:pt x="258" y="164"/>
                              </a:lnTo>
                              <a:lnTo>
                                <a:pt x="290" y="123"/>
                              </a:lnTo>
                              <a:lnTo>
                                <a:pt x="323" y="123"/>
                              </a:lnTo>
                              <a:lnTo>
                                <a:pt x="354" y="123"/>
                              </a:lnTo>
                              <a:lnTo>
                                <a:pt x="354" y="83"/>
                              </a:lnTo>
                              <a:lnTo>
                                <a:pt x="387" y="83"/>
                              </a:lnTo>
                              <a:lnTo>
                                <a:pt x="387" y="0"/>
                              </a:lnTo>
                              <a:lnTo>
                                <a:pt x="419" y="0"/>
                              </a:lnTo>
                              <a:lnTo>
                                <a:pt x="419" y="42"/>
                              </a:lnTo>
                              <a:lnTo>
                                <a:pt x="451" y="42"/>
                              </a:lnTo>
                              <a:lnTo>
                                <a:pt x="483" y="42"/>
                              </a:lnTo>
                              <a:lnTo>
                                <a:pt x="515" y="83"/>
                              </a:lnTo>
                              <a:lnTo>
                                <a:pt x="548" y="83"/>
                              </a:lnTo>
                              <a:lnTo>
                                <a:pt x="580" y="83"/>
                              </a:lnTo>
                              <a:lnTo>
                                <a:pt x="611" y="83"/>
                              </a:lnTo>
                              <a:lnTo>
                                <a:pt x="644" y="83"/>
                              </a:lnTo>
                              <a:lnTo>
                                <a:pt x="676" y="83"/>
                              </a:lnTo>
                              <a:lnTo>
                                <a:pt x="709" y="83"/>
                              </a:lnTo>
                              <a:lnTo>
                                <a:pt x="709" y="123"/>
                              </a:lnTo>
                              <a:lnTo>
                                <a:pt x="709" y="164"/>
                              </a:lnTo>
                              <a:lnTo>
                                <a:pt x="676" y="164"/>
                              </a:lnTo>
                              <a:lnTo>
                                <a:pt x="676" y="206"/>
                              </a:lnTo>
                              <a:lnTo>
                                <a:pt x="676" y="247"/>
                              </a:lnTo>
                              <a:lnTo>
                                <a:pt x="676" y="288"/>
                              </a:lnTo>
                              <a:lnTo>
                                <a:pt x="644" y="328"/>
                              </a:lnTo>
                              <a:lnTo>
                                <a:pt x="644" y="369"/>
                              </a:lnTo>
                              <a:lnTo>
                                <a:pt x="644" y="411"/>
                              </a:lnTo>
                              <a:lnTo>
                                <a:pt x="644" y="450"/>
                              </a:lnTo>
                              <a:lnTo>
                                <a:pt x="611" y="492"/>
                              </a:lnTo>
                              <a:lnTo>
                                <a:pt x="580" y="492"/>
                              </a:lnTo>
                              <a:lnTo>
                                <a:pt x="548" y="534"/>
                              </a:lnTo>
                              <a:lnTo>
                                <a:pt x="548" y="574"/>
                              </a:lnTo>
                              <a:lnTo>
                                <a:pt x="548" y="616"/>
                              </a:lnTo>
                              <a:lnTo>
                                <a:pt x="580" y="655"/>
                              </a:lnTo>
                              <a:lnTo>
                                <a:pt x="548" y="697"/>
                              </a:lnTo>
                              <a:lnTo>
                                <a:pt x="515" y="697"/>
                              </a:lnTo>
                              <a:lnTo>
                                <a:pt x="515" y="739"/>
                              </a:lnTo>
                              <a:lnTo>
                                <a:pt x="483" y="739"/>
                              </a:lnTo>
                              <a:lnTo>
                                <a:pt x="451" y="739"/>
                              </a:lnTo>
                              <a:lnTo>
                                <a:pt x="419" y="739"/>
                              </a:lnTo>
                              <a:lnTo>
                                <a:pt x="387" y="739"/>
                              </a:lnTo>
                              <a:lnTo>
                                <a:pt x="354" y="697"/>
                              </a:lnTo>
                              <a:lnTo>
                                <a:pt x="323" y="697"/>
                              </a:lnTo>
                              <a:lnTo>
                                <a:pt x="290" y="697"/>
                              </a:lnTo>
                              <a:lnTo>
                                <a:pt x="258" y="697"/>
                              </a:lnTo>
                              <a:lnTo>
                                <a:pt x="226" y="697"/>
                              </a:lnTo>
                              <a:lnTo>
                                <a:pt x="194" y="697"/>
                              </a:lnTo>
                              <a:lnTo>
                                <a:pt x="161" y="697"/>
                              </a:lnTo>
                              <a:lnTo>
                                <a:pt x="130" y="69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7" name="Freeform 3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8" y="2468"/>
                          <a:ext cx="250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9" y="205"/>
                            </a:cxn>
                            <a:cxn ang="0">
                              <a:pos x="676" y="246"/>
                            </a:cxn>
                            <a:cxn ang="0">
                              <a:pos x="676" y="286"/>
                            </a:cxn>
                            <a:cxn ang="0">
                              <a:pos x="645" y="286"/>
                            </a:cxn>
                            <a:cxn ang="0">
                              <a:pos x="612" y="286"/>
                            </a:cxn>
                            <a:cxn ang="0">
                              <a:pos x="579" y="286"/>
                            </a:cxn>
                            <a:cxn ang="0">
                              <a:pos x="579" y="246"/>
                            </a:cxn>
                            <a:cxn ang="0">
                              <a:pos x="548" y="246"/>
                            </a:cxn>
                            <a:cxn ang="0">
                              <a:pos x="516" y="246"/>
                            </a:cxn>
                            <a:cxn ang="0">
                              <a:pos x="484" y="246"/>
                            </a:cxn>
                            <a:cxn ang="0">
                              <a:pos x="451" y="246"/>
                            </a:cxn>
                            <a:cxn ang="0">
                              <a:pos x="419" y="246"/>
                            </a:cxn>
                            <a:cxn ang="0">
                              <a:pos x="387" y="246"/>
                            </a:cxn>
                            <a:cxn ang="0">
                              <a:pos x="355" y="246"/>
                            </a:cxn>
                            <a:cxn ang="0">
                              <a:pos x="322" y="246"/>
                            </a:cxn>
                            <a:cxn ang="0">
                              <a:pos x="290" y="246"/>
                            </a:cxn>
                            <a:cxn ang="0">
                              <a:pos x="258" y="246"/>
                            </a:cxn>
                            <a:cxn ang="0">
                              <a:pos x="227" y="286"/>
                            </a:cxn>
                            <a:cxn ang="0">
                              <a:pos x="194" y="286"/>
                            </a:cxn>
                            <a:cxn ang="0">
                              <a:pos x="194" y="246"/>
                            </a:cxn>
                            <a:cxn ang="0">
                              <a:pos x="161" y="246"/>
                            </a:cxn>
                            <a:cxn ang="0">
                              <a:pos x="161" y="205"/>
                            </a:cxn>
                            <a:cxn ang="0">
                              <a:pos x="130" y="205"/>
                            </a:cxn>
                            <a:cxn ang="0">
                              <a:pos x="130" y="164"/>
                            </a:cxn>
                            <a:cxn ang="0">
                              <a:pos x="98" y="122"/>
                            </a:cxn>
                            <a:cxn ang="0">
                              <a:pos x="65" y="122"/>
                            </a:cxn>
                            <a:cxn ang="0">
                              <a:pos x="33" y="122"/>
                            </a:cxn>
                            <a:cxn ang="0">
                              <a:pos x="0" y="82"/>
                            </a:cxn>
                            <a:cxn ang="0">
                              <a:pos x="0" y="41"/>
                            </a:cxn>
                            <a:cxn ang="0">
                              <a:pos x="0" y="0"/>
                            </a:cxn>
                            <a:cxn ang="0">
                              <a:pos x="258" y="82"/>
                            </a:cxn>
                            <a:cxn ang="0">
                              <a:pos x="419" y="122"/>
                            </a:cxn>
                            <a:cxn ang="0">
                              <a:pos x="709" y="164"/>
                            </a:cxn>
                            <a:cxn ang="0">
                              <a:pos x="709" y="205"/>
                            </a:cxn>
                          </a:cxnLst>
                          <a:rect l="0" t="0" r="r" b="b"/>
                          <a:pathLst>
                            <a:path w="709" h="286">
                              <a:moveTo>
                                <a:pt x="709" y="205"/>
                              </a:moveTo>
                              <a:lnTo>
                                <a:pt x="676" y="246"/>
                              </a:lnTo>
                              <a:lnTo>
                                <a:pt x="676" y="286"/>
                              </a:lnTo>
                              <a:lnTo>
                                <a:pt x="645" y="286"/>
                              </a:lnTo>
                              <a:lnTo>
                                <a:pt x="612" y="286"/>
                              </a:lnTo>
                              <a:lnTo>
                                <a:pt x="579" y="286"/>
                              </a:lnTo>
                              <a:lnTo>
                                <a:pt x="579" y="246"/>
                              </a:lnTo>
                              <a:lnTo>
                                <a:pt x="548" y="246"/>
                              </a:lnTo>
                              <a:lnTo>
                                <a:pt x="516" y="246"/>
                              </a:lnTo>
                              <a:lnTo>
                                <a:pt x="484" y="246"/>
                              </a:lnTo>
                              <a:lnTo>
                                <a:pt x="451" y="246"/>
                              </a:lnTo>
                              <a:lnTo>
                                <a:pt x="419" y="246"/>
                              </a:lnTo>
                              <a:lnTo>
                                <a:pt x="387" y="246"/>
                              </a:lnTo>
                              <a:lnTo>
                                <a:pt x="355" y="246"/>
                              </a:lnTo>
                              <a:lnTo>
                                <a:pt x="322" y="246"/>
                              </a:lnTo>
                              <a:lnTo>
                                <a:pt x="290" y="246"/>
                              </a:lnTo>
                              <a:lnTo>
                                <a:pt x="258" y="246"/>
                              </a:lnTo>
                              <a:lnTo>
                                <a:pt x="227" y="286"/>
                              </a:lnTo>
                              <a:lnTo>
                                <a:pt x="194" y="286"/>
                              </a:lnTo>
                              <a:lnTo>
                                <a:pt x="194" y="246"/>
                              </a:lnTo>
                              <a:lnTo>
                                <a:pt x="161" y="246"/>
                              </a:lnTo>
                              <a:lnTo>
                                <a:pt x="161" y="205"/>
                              </a:lnTo>
                              <a:lnTo>
                                <a:pt x="130" y="205"/>
                              </a:lnTo>
                              <a:lnTo>
                                <a:pt x="130" y="164"/>
                              </a:lnTo>
                              <a:lnTo>
                                <a:pt x="98" y="122"/>
                              </a:lnTo>
                              <a:lnTo>
                                <a:pt x="65" y="122"/>
                              </a:lnTo>
                              <a:lnTo>
                                <a:pt x="33" y="122"/>
                              </a:lnTo>
                              <a:lnTo>
                                <a:pt x="0" y="82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lnTo>
                                <a:pt x="258" y="82"/>
                              </a:lnTo>
                              <a:lnTo>
                                <a:pt x="419" y="122"/>
                              </a:lnTo>
                              <a:lnTo>
                                <a:pt x="709" y="164"/>
                              </a:lnTo>
                              <a:lnTo>
                                <a:pt x="709" y="2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98" name="Freeform 3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9" y="1853"/>
                          <a:ext cx="387" cy="4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1" y="1106"/>
                            </a:cxn>
                            <a:cxn ang="0">
                              <a:pos x="708" y="1106"/>
                            </a:cxn>
                            <a:cxn ang="0">
                              <a:pos x="675" y="1148"/>
                            </a:cxn>
                            <a:cxn ang="0">
                              <a:pos x="612" y="1148"/>
                            </a:cxn>
                            <a:cxn ang="0">
                              <a:pos x="546" y="1106"/>
                            </a:cxn>
                            <a:cxn ang="0">
                              <a:pos x="481" y="1148"/>
                            </a:cxn>
                            <a:cxn ang="0">
                              <a:pos x="451" y="1187"/>
                            </a:cxn>
                            <a:cxn ang="0">
                              <a:pos x="385" y="1270"/>
                            </a:cxn>
                            <a:cxn ang="0">
                              <a:pos x="322" y="1311"/>
                            </a:cxn>
                            <a:cxn ang="0">
                              <a:pos x="289" y="1352"/>
                            </a:cxn>
                            <a:cxn ang="0">
                              <a:pos x="257" y="1392"/>
                            </a:cxn>
                            <a:cxn ang="0">
                              <a:pos x="224" y="1475"/>
                            </a:cxn>
                            <a:cxn ang="0">
                              <a:pos x="194" y="1515"/>
                            </a:cxn>
                            <a:cxn ang="0">
                              <a:pos x="128" y="1556"/>
                            </a:cxn>
                            <a:cxn ang="0">
                              <a:pos x="96" y="1556"/>
                            </a:cxn>
                            <a:cxn ang="0">
                              <a:pos x="64" y="1475"/>
                            </a:cxn>
                            <a:cxn ang="0">
                              <a:pos x="32" y="1392"/>
                            </a:cxn>
                            <a:cxn ang="0">
                              <a:pos x="0" y="1352"/>
                            </a:cxn>
                            <a:cxn ang="0">
                              <a:pos x="32" y="1187"/>
                            </a:cxn>
                            <a:cxn ang="0">
                              <a:pos x="32" y="1025"/>
                            </a:cxn>
                            <a:cxn ang="0">
                              <a:pos x="32" y="859"/>
                            </a:cxn>
                            <a:cxn ang="0">
                              <a:pos x="64" y="697"/>
                            </a:cxn>
                            <a:cxn ang="0">
                              <a:pos x="96" y="492"/>
                            </a:cxn>
                            <a:cxn ang="0">
                              <a:pos x="128" y="409"/>
                            </a:cxn>
                            <a:cxn ang="0">
                              <a:pos x="194" y="286"/>
                            </a:cxn>
                            <a:cxn ang="0">
                              <a:pos x="224" y="205"/>
                            </a:cxn>
                            <a:cxn ang="0">
                              <a:pos x="289" y="205"/>
                            </a:cxn>
                            <a:cxn ang="0">
                              <a:pos x="353" y="165"/>
                            </a:cxn>
                            <a:cxn ang="0">
                              <a:pos x="385" y="81"/>
                            </a:cxn>
                            <a:cxn ang="0">
                              <a:pos x="451" y="81"/>
                            </a:cxn>
                            <a:cxn ang="0">
                              <a:pos x="514" y="81"/>
                            </a:cxn>
                            <a:cxn ang="0">
                              <a:pos x="579" y="42"/>
                            </a:cxn>
                            <a:cxn ang="0">
                              <a:pos x="642" y="42"/>
                            </a:cxn>
                            <a:cxn ang="0">
                              <a:pos x="675" y="0"/>
                            </a:cxn>
                            <a:cxn ang="0">
                              <a:pos x="708" y="42"/>
                            </a:cxn>
                            <a:cxn ang="0">
                              <a:pos x="771" y="42"/>
                            </a:cxn>
                            <a:cxn ang="0">
                              <a:pos x="836" y="123"/>
                            </a:cxn>
                            <a:cxn ang="0">
                              <a:pos x="900" y="246"/>
                            </a:cxn>
                            <a:cxn ang="0">
                              <a:pos x="965" y="286"/>
                            </a:cxn>
                            <a:cxn ang="0">
                              <a:pos x="997" y="370"/>
                            </a:cxn>
                            <a:cxn ang="0">
                              <a:pos x="1029" y="409"/>
                            </a:cxn>
                            <a:cxn ang="0">
                              <a:pos x="1060" y="451"/>
                            </a:cxn>
                            <a:cxn ang="0">
                              <a:pos x="1093" y="533"/>
                            </a:cxn>
                            <a:cxn ang="0">
                              <a:pos x="1093" y="614"/>
                            </a:cxn>
                            <a:cxn ang="0">
                              <a:pos x="1060" y="697"/>
                            </a:cxn>
                            <a:cxn ang="0">
                              <a:pos x="1029" y="778"/>
                            </a:cxn>
                            <a:cxn ang="0">
                              <a:pos x="997" y="859"/>
                            </a:cxn>
                            <a:cxn ang="0">
                              <a:pos x="932" y="901"/>
                            </a:cxn>
                            <a:cxn ang="0">
                              <a:pos x="900" y="942"/>
                            </a:cxn>
                            <a:cxn ang="0">
                              <a:pos x="869" y="1025"/>
                            </a:cxn>
                            <a:cxn ang="0">
                              <a:pos x="836" y="1064"/>
                            </a:cxn>
                            <a:cxn ang="0">
                              <a:pos x="803" y="1106"/>
                            </a:cxn>
                            <a:cxn ang="0">
                              <a:pos x="771" y="1148"/>
                            </a:cxn>
                          </a:cxnLst>
                          <a:rect l="0" t="0" r="r" b="b"/>
                          <a:pathLst>
                            <a:path w="1093" h="1598">
                              <a:moveTo>
                                <a:pt x="771" y="1148"/>
                              </a:moveTo>
                              <a:lnTo>
                                <a:pt x="771" y="1106"/>
                              </a:lnTo>
                              <a:lnTo>
                                <a:pt x="740" y="1106"/>
                              </a:lnTo>
                              <a:lnTo>
                                <a:pt x="708" y="1106"/>
                              </a:lnTo>
                              <a:lnTo>
                                <a:pt x="708" y="1148"/>
                              </a:lnTo>
                              <a:lnTo>
                                <a:pt x="675" y="1148"/>
                              </a:lnTo>
                              <a:lnTo>
                                <a:pt x="642" y="1148"/>
                              </a:lnTo>
                              <a:lnTo>
                                <a:pt x="612" y="1148"/>
                              </a:lnTo>
                              <a:lnTo>
                                <a:pt x="579" y="1148"/>
                              </a:lnTo>
                              <a:lnTo>
                                <a:pt x="546" y="1106"/>
                              </a:lnTo>
                              <a:lnTo>
                                <a:pt x="514" y="1106"/>
                              </a:lnTo>
                              <a:lnTo>
                                <a:pt x="481" y="1148"/>
                              </a:lnTo>
                              <a:lnTo>
                                <a:pt x="451" y="1148"/>
                              </a:lnTo>
                              <a:lnTo>
                                <a:pt x="451" y="1187"/>
                              </a:lnTo>
                              <a:lnTo>
                                <a:pt x="418" y="1229"/>
                              </a:lnTo>
                              <a:lnTo>
                                <a:pt x="385" y="1270"/>
                              </a:lnTo>
                              <a:lnTo>
                                <a:pt x="353" y="1270"/>
                              </a:lnTo>
                              <a:lnTo>
                                <a:pt x="322" y="1311"/>
                              </a:lnTo>
                              <a:lnTo>
                                <a:pt x="289" y="1311"/>
                              </a:lnTo>
                              <a:lnTo>
                                <a:pt x="289" y="1352"/>
                              </a:lnTo>
                              <a:lnTo>
                                <a:pt x="257" y="1352"/>
                              </a:lnTo>
                              <a:lnTo>
                                <a:pt x="257" y="1392"/>
                              </a:lnTo>
                              <a:lnTo>
                                <a:pt x="257" y="1475"/>
                              </a:lnTo>
                              <a:lnTo>
                                <a:pt x="224" y="1475"/>
                              </a:lnTo>
                              <a:lnTo>
                                <a:pt x="224" y="1515"/>
                              </a:lnTo>
                              <a:lnTo>
                                <a:pt x="194" y="1515"/>
                              </a:lnTo>
                              <a:lnTo>
                                <a:pt x="161" y="1515"/>
                              </a:lnTo>
                              <a:lnTo>
                                <a:pt x="128" y="1556"/>
                              </a:lnTo>
                              <a:lnTo>
                                <a:pt x="128" y="1598"/>
                              </a:lnTo>
                              <a:lnTo>
                                <a:pt x="96" y="1556"/>
                              </a:lnTo>
                              <a:lnTo>
                                <a:pt x="96" y="1515"/>
                              </a:lnTo>
                              <a:lnTo>
                                <a:pt x="64" y="1475"/>
                              </a:lnTo>
                              <a:lnTo>
                                <a:pt x="32" y="1434"/>
                              </a:lnTo>
                              <a:lnTo>
                                <a:pt x="32" y="1392"/>
                              </a:lnTo>
                              <a:lnTo>
                                <a:pt x="0" y="1392"/>
                              </a:lnTo>
                              <a:lnTo>
                                <a:pt x="0" y="1352"/>
                              </a:lnTo>
                              <a:lnTo>
                                <a:pt x="0" y="1311"/>
                              </a:lnTo>
                              <a:lnTo>
                                <a:pt x="32" y="1187"/>
                              </a:lnTo>
                              <a:lnTo>
                                <a:pt x="32" y="1106"/>
                              </a:lnTo>
                              <a:lnTo>
                                <a:pt x="32" y="1025"/>
                              </a:lnTo>
                              <a:lnTo>
                                <a:pt x="32" y="942"/>
                              </a:lnTo>
                              <a:lnTo>
                                <a:pt x="32" y="859"/>
                              </a:lnTo>
                              <a:lnTo>
                                <a:pt x="64" y="737"/>
                              </a:lnTo>
                              <a:lnTo>
                                <a:pt x="64" y="697"/>
                              </a:lnTo>
                              <a:lnTo>
                                <a:pt x="64" y="573"/>
                              </a:lnTo>
                              <a:lnTo>
                                <a:pt x="96" y="492"/>
                              </a:lnTo>
                              <a:lnTo>
                                <a:pt x="128" y="451"/>
                              </a:lnTo>
                              <a:lnTo>
                                <a:pt x="128" y="409"/>
                              </a:lnTo>
                              <a:lnTo>
                                <a:pt x="161" y="328"/>
                              </a:lnTo>
                              <a:lnTo>
                                <a:pt x="194" y="286"/>
                              </a:lnTo>
                              <a:lnTo>
                                <a:pt x="194" y="246"/>
                              </a:lnTo>
                              <a:lnTo>
                                <a:pt x="224" y="205"/>
                              </a:lnTo>
                              <a:lnTo>
                                <a:pt x="257" y="205"/>
                              </a:lnTo>
                              <a:lnTo>
                                <a:pt x="289" y="205"/>
                              </a:lnTo>
                              <a:lnTo>
                                <a:pt x="322" y="205"/>
                              </a:lnTo>
                              <a:lnTo>
                                <a:pt x="353" y="165"/>
                              </a:lnTo>
                              <a:lnTo>
                                <a:pt x="353" y="123"/>
                              </a:lnTo>
                              <a:lnTo>
                                <a:pt x="385" y="81"/>
                              </a:lnTo>
                              <a:lnTo>
                                <a:pt x="418" y="81"/>
                              </a:lnTo>
                              <a:lnTo>
                                <a:pt x="451" y="81"/>
                              </a:lnTo>
                              <a:lnTo>
                                <a:pt x="481" y="81"/>
                              </a:lnTo>
                              <a:lnTo>
                                <a:pt x="514" y="81"/>
                              </a:lnTo>
                              <a:lnTo>
                                <a:pt x="546" y="81"/>
                              </a:lnTo>
                              <a:lnTo>
                                <a:pt x="579" y="42"/>
                              </a:lnTo>
                              <a:lnTo>
                                <a:pt x="612" y="42"/>
                              </a:lnTo>
                              <a:lnTo>
                                <a:pt x="642" y="42"/>
                              </a:lnTo>
                              <a:lnTo>
                                <a:pt x="642" y="0"/>
                              </a:lnTo>
                              <a:lnTo>
                                <a:pt x="675" y="0"/>
                              </a:lnTo>
                              <a:lnTo>
                                <a:pt x="675" y="42"/>
                              </a:lnTo>
                              <a:lnTo>
                                <a:pt x="708" y="42"/>
                              </a:lnTo>
                              <a:lnTo>
                                <a:pt x="740" y="42"/>
                              </a:lnTo>
                              <a:lnTo>
                                <a:pt x="771" y="42"/>
                              </a:lnTo>
                              <a:lnTo>
                                <a:pt x="803" y="42"/>
                              </a:lnTo>
                              <a:lnTo>
                                <a:pt x="836" y="123"/>
                              </a:lnTo>
                              <a:lnTo>
                                <a:pt x="900" y="205"/>
                              </a:lnTo>
                              <a:lnTo>
                                <a:pt x="900" y="246"/>
                              </a:lnTo>
                              <a:lnTo>
                                <a:pt x="932" y="246"/>
                              </a:lnTo>
                              <a:lnTo>
                                <a:pt x="965" y="286"/>
                              </a:lnTo>
                              <a:lnTo>
                                <a:pt x="997" y="328"/>
                              </a:lnTo>
                              <a:lnTo>
                                <a:pt x="997" y="370"/>
                              </a:lnTo>
                              <a:lnTo>
                                <a:pt x="1029" y="370"/>
                              </a:lnTo>
                              <a:lnTo>
                                <a:pt x="1029" y="409"/>
                              </a:lnTo>
                              <a:lnTo>
                                <a:pt x="1060" y="409"/>
                              </a:lnTo>
                              <a:lnTo>
                                <a:pt x="1060" y="451"/>
                              </a:lnTo>
                              <a:lnTo>
                                <a:pt x="1060" y="492"/>
                              </a:lnTo>
                              <a:lnTo>
                                <a:pt x="1093" y="533"/>
                              </a:lnTo>
                              <a:lnTo>
                                <a:pt x="1093" y="573"/>
                              </a:lnTo>
                              <a:lnTo>
                                <a:pt x="1093" y="614"/>
                              </a:lnTo>
                              <a:lnTo>
                                <a:pt x="1093" y="656"/>
                              </a:lnTo>
                              <a:lnTo>
                                <a:pt x="1060" y="697"/>
                              </a:lnTo>
                              <a:lnTo>
                                <a:pt x="1060" y="737"/>
                              </a:lnTo>
                              <a:lnTo>
                                <a:pt x="1029" y="778"/>
                              </a:lnTo>
                              <a:lnTo>
                                <a:pt x="997" y="820"/>
                              </a:lnTo>
                              <a:lnTo>
                                <a:pt x="997" y="859"/>
                              </a:lnTo>
                              <a:lnTo>
                                <a:pt x="965" y="901"/>
                              </a:lnTo>
                              <a:lnTo>
                                <a:pt x="932" y="901"/>
                              </a:lnTo>
                              <a:lnTo>
                                <a:pt x="932" y="942"/>
                              </a:lnTo>
                              <a:lnTo>
                                <a:pt x="900" y="942"/>
                              </a:lnTo>
                              <a:lnTo>
                                <a:pt x="900" y="983"/>
                              </a:lnTo>
                              <a:lnTo>
                                <a:pt x="869" y="1025"/>
                              </a:lnTo>
                              <a:lnTo>
                                <a:pt x="836" y="1025"/>
                              </a:lnTo>
                              <a:lnTo>
                                <a:pt x="836" y="1064"/>
                              </a:lnTo>
                              <a:lnTo>
                                <a:pt x="803" y="1064"/>
                              </a:lnTo>
                              <a:lnTo>
                                <a:pt x="803" y="1106"/>
                              </a:lnTo>
                              <a:lnTo>
                                <a:pt x="771" y="1106"/>
                              </a:lnTo>
                              <a:lnTo>
                                <a:pt x="771" y="11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6" name="Group 378"/>
                <p:cNvGrpSpPr>
                  <a:grpSpLocks/>
                </p:cNvGrpSpPr>
                <p:nvPr/>
              </p:nvGrpSpPr>
              <p:grpSpPr bwMode="auto">
                <a:xfrm>
                  <a:off x="3312" y="960"/>
                  <a:ext cx="2335" cy="1715"/>
                  <a:chOff x="3312" y="958"/>
                  <a:chExt cx="2335" cy="1715"/>
                </a:xfrm>
                <a:grpFill/>
              </p:grpSpPr>
              <p:grpSp>
                <p:nvGrpSpPr>
                  <p:cNvPr id="267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4531" y="1968"/>
                    <a:ext cx="1116" cy="705"/>
                    <a:chOff x="4531" y="1968"/>
                    <a:chExt cx="1116" cy="705"/>
                  </a:xfrm>
                  <a:grpFill/>
                </p:grpSpPr>
                <p:sp>
                  <p:nvSpPr>
                    <p:cNvPr id="47" name="Freeform 380"/>
                    <p:cNvSpPr>
                      <a:spLocks/>
                    </p:cNvSpPr>
                    <p:nvPr/>
                  </p:nvSpPr>
                  <p:spPr bwMode="auto">
                    <a:xfrm>
                      <a:off x="5169" y="2264"/>
                      <a:ext cx="137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129" y="818"/>
                        </a:cxn>
                        <a:cxn ang="0">
                          <a:pos x="97" y="818"/>
                        </a:cxn>
                        <a:cxn ang="0">
                          <a:pos x="64" y="818"/>
                        </a:cxn>
                        <a:cxn ang="0">
                          <a:pos x="64" y="777"/>
                        </a:cxn>
                        <a:cxn ang="0">
                          <a:pos x="32" y="777"/>
                        </a:cxn>
                        <a:cxn ang="0">
                          <a:pos x="0" y="736"/>
                        </a:cxn>
                        <a:cxn ang="0">
                          <a:pos x="0" y="695"/>
                        </a:cxn>
                        <a:cxn ang="0">
                          <a:pos x="0" y="655"/>
                        </a:cxn>
                        <a:cxn ang="0">
                          <a:pos x="0" y="572"/>
                        </a:cxn>
                        <a:cxn ang="0">
                          <a:pos x="32" y="490"/>
                        </a:cxn>
                        <a:cxn ang="0">
                          <a:pos x="32" y="449"/>
                        </a:cxn>
                        <a:cxn ang="0">
                          <a:pos x="64" y="409"/>
                        </a:cxn>
                        <a:cxn ang="0">
                          <a:pos x="64" y="367"/>
                        </a:cxn>
                        <a:cxn ang="0">
                          <a:pos x="64" y="286"/>
                        </a:cxn>
                        <a:cxn ang="0">
                          <a:pos x="64" y="244"/>
                        </a:cxn>
                        <a:cxn ang="0">
                          <a:pos x="64" y="204"/>
                        </a:cxn>
                        <a:cxn ang="0">
                          <a:pos x="64" y="163"/>
                        </a:cxn>
                        <a:cxn ang="0">
                          <a:pos x="64" y="122"/>
                        </a:cxn>
                        <a:cxn ang="0">
                          <a:pos x="64" y="81"/>
                        </a:cxn>
                        <a:cxn ang="0">
                          <a:pos x="97" y="39"/>
                        </a:cxn>
                        <a:cxn ang="0">
                          <a:pos x="160" y="39"/>
                        </a:cxn>
                        <a:cxn ang="0">
                          <a:pos x="160" y="0"/>
                        </a:cxn>
                        <a:cxn ang="0">
                          <a:pos x="160" y="39"/>
                        </a:cxn>
                        <a:cxn ang="0">
                          <a:pos x="193" y="204"/>
                        </a:cxn>
                        <a:cxn ang="0">
                          <a:pos x="289" y="490"/>
                        </a:cxn>
                        <a:cxn ang="0">
                          <a:pos x="354" y="655"/>
                        </a:cxn>
                        <a:cxn ang="0">
                          <a:pos x="387" y="695"/>
                        </a:cxn>
                        <a:cxn ang="0">
                          <a:pos x="354" y="736"/>
                        </a:cxn>
                        <a:cxn ang="0">
                          <a:pos x="321" y="777"/>
                        </a:cxn>
                        <a:cxn ang="0">
                          <a:pos x="289" y="777"/>
                        </a:cxn>
                        <a:cxn ang="0">
                          <a:pos x="289" y="818"/>
                        </a:cxn>
                        <a:cxn ang="0">
                          <a:pos x="258" y="859"/>
                        </a:cxn>
                        <a:cxn ang="0">
                          <a:pos x="289" y="818"/>
                        </a:cxn>
                        <a:cxn ang="0">
                          <a:pos x="226" y="859"/>
                        </a:cxn>
                        <a:cxn ang="0">
                          <a:pos x="193" y="818"/>
                        </a:cxn>
                        <a:cxn ang="0">
                          <a:pos x="160" y="818"/>
                        </a:cxn>
                        <a:cxn ang="0">
                          <a:pos x="129" y="818"/>
                        </a:cxn>
                      </a:cxnLst>
                      <a:rect l="0" t="0" r="r" b="b"/>
                      <a:pathLst>
                        <a:path w="387" h="859">
                          <a:moveTo>
                            <a:pt x="129" y="818"/>
                          </a:moveTo>
                          <a:lnTo>
                            <a:pt x="97" y="818"/>
                          </a:lnTo>
                          <a:lnTo>
                            <a:pt x="64" y="818"/>
                          </a:lnTo>
                          <a:lnTo>
                            <a:pt x="64" y="777"/>
                          </a:lnTo>
                          <a:lnTo>
                            <a:pt x="32" y="777"/>
                          </a:lnTo>
                          <a:lnTo>
                            <a:pt x="0" y="736"/>
                          </a:lnTo>
                          <a:lnTo>
                            <a:pt x="0" y="695"/>
                          </a:lnTo>
                          <a:lnTo>
                            <a:pt x="0" y="655"/>
                          </a:lnTo>
                          <a:lnTo>
                            <a:pt x="0" y="572"/>
                          </a:lnTo>
                          <a:lnTo>
                            <a:pt x="32" y="490"/>
                          </a:lnTo>
                          <a:lnTo>
                            <a:pt x="32" y="449"/>
                          </a:lnTo>
                          <a:lnTo>
                            <a:pt x="64" y="409"/>
                          </a:lnTo>
                          <a:lnTo>
                            <a:pt x="64" y="367"/>
                          </a:lnTo>
                          <a:lnTo>
                            <a:pt x="64" y="286"/>
                          </a:lnTo>
                          <a:lnTo>
                            <a:pt x="64" y="244"/>
                          </a:lnTo>
                          <a:lnTo>
                            <a:pt x="64" y="204"/>
                          </a:lnTo>
                          <a:lnTo>
                            <a:pt x="64" y="163"/>
                          </a:lnTo>
                          <a:lnTo>
                            <a:pt x="64" y="122"/>
                          </a:lnTo>
                          <a:lnTo>
                            <a:pt x="64" y="81"/>
                          </a:lnTo>
                          <a:lnTo>
                            <a:pt x="97" y="39"/>
                          </a:lnTo>
                          <a:lnTo>
                            <a:pt x="160" y="39"/>
                          </a:lnTo>
                          <a:lnTo>
                            <a:pt x="160" y="0"/>
                          </a:lnTo>
                          <a:lnTo>
                            <a:pt x="160" y="39"/>
                          </a:lnTo>
                          <a:lnTo>
                            <a:pt x="193" y="204"/>
                          </a:lnTo>
                          <a:lnTo>
                            <a:pt x="289" y="490"/>
                          </a:lnTo>
                          <a:lnTo>
                            <a:pt x="354" y="655"/>
                          </a:lnTo>
                          <a:lnTo>
                            <a:pt x="387" y="695"/>
                          </a:lnTo>
                          <a:lnTo>
                            <a:pt x="354" y="736"/>
                          </a:lnTo>
                          <a:lnTo>
                            <a:pt x="321" y="777"/>
                          </a:lnTo>
                          <a:lnTo>
                            <a:pt x="289" y="777"/>
                          </a:lnTo>
                          <a:lnTo>
                            <a:pt x="289" y="818"/>
                          </a:lnTo>
                          <a:lnTo>
                            <a:pt x="258" y="859"/>
                          </a:lnTo>
                          <a:lnTo>
                            <a:pt x="289" y="818"/>
                          </a:lnTo>
                          <a:lnTo>
                            <a:pt x="226" y="859"/>
                          </a:lnTo>
                          <a:lnTo>
                            <a:pt x="193" y="818"/>
                          </a:lnTo>
                          <a:lnTo>
                            <a:pt x="160" y="818"/>
                          </a:lnTo>
                          <a:lnTo>
                            <a:pt x="129" y="81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sp>
                  <p:nvSpPr>
                    <p:cNvPr id="48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5034" y="2232"/>
                      <a:ext cx="136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491"/>
                        </a:cxn>
                        <a:cxn ang="0">
                          <a:pos x="64" y="451"/>
                        </a:cxn>
                        <a:cxn ang="0">
                          <a:pos x="64" y="409"/>
                        </a:cxn>
                        <a:cxn ang="0">
                          <a:pos x="64" y="367"/>
                        </a:cxn>
                        <a:cxn ang="0">
                          <a:pos x="31" y="328"/>
                        </a:cxn>
                        <a:cxn ang="0">
                          <a:pos x="31" y="286"/>
                        </a:cxn>
                        <a:cxn ang="0">
                          <a:pos x="0" y="245"/>
                        </a:cxn>
                        <a:cxn ang="0">
                          <a:pos x="31" y="245"/>
                        </a:cxn>
                        <a:cxn ang="0">
                          <a:pos x="64" y="245"/>
                        </a:cxn>
                        <a:cxn ang="0">
                          <a:pos x="64" y="204"/>
                        </a:cxn>
                        <a:cxn ang="0">
                          <a:pos x="96" y="204"/>
                        </a:cxn>
                        <a:cxn ang="0">
                          <a:pos x="128" y="204"/>
                        </a:cxn>
                        <a:cxn ang="0">
                          <a:pos x="160" y="164"/>
                        </a:cxn>
                        <a:cxn ang="0">
                          <a:pos x="192" y="164"/>
                        </a:cxn>
                        <a:cxn ang="0">
                          <a:pos x="192" y="123"/>
                        </a:cxn>
                        <a:cxn ang="0">
                          <a:pos x="225" y="81"/>
                        </a:cxn>
                        <a:cxn ang="0">
                          <a:pos x="258" y="81"/>
                        </a:cxn>
                        <a:cxn ang="0">
                          <a:pos x="321" y="0"/>
                        </a:cxn>
                        <a:cxn ang="0">
                          <a:pos x="353" y="40"/>
                        </a:cxn>
                        <a:cxn ang="0">
                          <a:pos x="386" y="81"/>
                        </a:cxn>
                        <a:cxn ang="0">
                          <a:pos x="386" y="164"/>
                        </a:cxn>
                        <a:cxn ang="0">
                          <a:pos x="386" y="204"/>
                        </a:cxn>
                        <a:cxn ang="0">
                          <a:pos x="386" y="245"/>
                        </a:cxn>
                        <a:cxn ang="0">
                          <a:pos x="386" y="286"/>
                        </a:cxn>
                        <a:cxn ang="0">
                          <a:pos x="353" y="286"/>
                        </a:cxn>
                        <a:cxn ang="0">
                          <a:pos x="353" y="328"/>
                        </a:cxn>
                        <a:cxn ang="0">
                          <a:pos x="353" y="367"/>
                        </a:cxn>
                        <a:cxn ang="0">
                          <a:pos x="321" y="367"/>
                        </a:cxn>
                        <a:cxn ang="0">
                          <a:pos x="288" y="367"/>
                        </a:cxn>
                        <a:cxn ang="0">
                          <a:pos x="258" y="367"/>
                        </a:cxn>
                        <a:cxn ang="0">
                          <a:pos x="225" y="367"/>
                        </a:cxn>
                        <a:cxn ang="0">
                          <a:pos x="225" y="409"/>
                        </a:cxn>
                        <a:cxn ang="0">
                          <a:pos x="192" y="409"/>
                        </a:cxn>
                        <a:cxn ang="0">
                          <a:pos x="160" y="451"/>
                        </a:cxn>
                        <a:cxn ang="0">
                          <a:pos x="128" y="451"/>
                        </a:cxn>
                        <a:cxn ang="0">
                          <a:pos x="96" y="491"/>
                        </a:cxn>
                      </a:cxnLst>
                      <a:rect l="0" t="0" r="r" b="b"/>
                      <a:pathLst>
                        <a:path w="386" h="491">
                          <a:moveTo>
                            <a:pt x="96" y="491"/>
                          </a:moveTo>
                          <a:lnTo>
                            <a:pt x="64" y="451"/>
                          </a:lnTo>
                          <a:lnTo>
                            <a:pt x="64" y="409"/>
                          </a:lnTo>
                          <a:lnTo>
                            <a:pt x="64" y="367"/>
                          </a:lnTo>
                          <a:lnTo>
                            <a:pt x="31" y="328"/>
                          </a:lnTo>
                          <a:lnTo>
                            <a:pt x="31" y="286"/>
                          </a:lnTo>
                          <a:lnTo>
                            <a:pt x="0" y="245"/>
                          </a:lnTo>
                          <a:lnTo>
                            <a:pt x="31" y="245"/>
                          </a:lnTo>
                          <a:lnTo>
                            <a:pt x="64" y="245"/>
                          </a:lnTo>
                          <a:lnTo>
                            <a:pt x="64" y="204"/>
                          </a:lnTo>
                          <a:lnTo>
                            <a:pt x="96" y="204"/>
                          </a:lnTo>
                          <a:lnTo>
                            <a:pt x="128" y="204"/>
                          </a:lnTo>
                          <a:lnTo>
                            <a:pt x="160" y="164"/>
                          </a:lnTo>
                          <a:lnTo>
                            <a:pt x="192" y="164"/>
                          </a:lnTo>
                          <a:lnTo>
                            <a:pt x="192" y="123"/>
                          </a:lnTo>
                          <a:lnTo>
                            <a:pt x="225" y="81"/>
                          </a:lnTo>
                          <a:lnTo>
                            <a:pt x="258" y="81"/>
                          </a:lnTo>
                          <a:lnTo>
                            <a:pt x="321" y="0"/>
                          </a:lnTo>
                          <a:lnTo>
                            <a:pt x="353" y="40"/>
                          </a:lnTo>
                          <a:lnTo>
                            <a:pt x="386" y="81"/>
                          </a:lnTo>
                          <a:lnTo>
                            <a:pt x="386" y="164"/>
                          </a:lnTo>
                          <a:lnTo>
                            <a:pt x="386" y="204"/>
                          </a:lnTo>
                          <a:lnTo>
                            <a:pt x="386" y="245"/>
                          </a:lnTo>
                          <a:lnTo>
                            <a:pt x="386" y="286"/>
                          </a:lnTo>
                          <a:lnTo>
                            <a:pt x="353" y="286"/>
                          </a:lnTo>
                          <a:lnTo>
                            <a:pt x="353" y="328"/>
                          </a:lnTo>
                          <a:lnTo>
                            <a:pt x="353" y="367"/>
                          </a:lnTo>
                          <a:lnTo>
                            <a:pt x="321" y="367"/>
                          </a:lnTo>
                          <a:lnTo>
                            <a:pt x="288" y="367"/>
                          </a:lnTo>
                          <a:lnTo>
                            <a:pt x="258" y="367"/>
                          </a:lnTo>
                          <a:lnTo>
                            <a:pt x="225" y="367"/>
                          </a:lnTo>
                          <a:lnTo>
                            <a:pt x="225" y="409"/>
                          </a:lnTo>
                          <a:lnTo>
                            <a:pt x="192" y="409"/>
                          </a:lnTo>
                          <a:lnTo>
                            <a:pt x="160" y="451"/>
                          </a:lnTo>
                          <a:lnTo>
                            <a:pt x="128" y="451"/>
                          </a:lnTo>
                          <a:lnTo>
                            <a:pt x="96" y="49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226016" hangingPunct="0">
                        <a:lnSpc>
                          <a:spcPct val="80000"/>
                        </a:lnSpc>
                        <a:spcBef>
                          <a:spcPts val="2719"/>
                        </a:spcBef>
                        <a:defRPr/>
                      </a:pPr>
                      <a:endParaRPr lang="pt-BR" sz="2472" kern="0">
                        <a:solidFill>
                          <a:srgbClr val="333333"/>
                        </a:solidFill>
                        <a:sym typeface="Helvetica Neue Thin"/>
                      </a:endParaRPr>
                    </a:p>
                  </p:txBody>
                </p:sp>
                <p:grpSp>
                  <p:nvGrpSpPr>
                    <p:cNvPr id="268" name="Group 3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1" y="1968"/>
                      <a:ext cx="1116" cy="705"/>
                      <a:chOff x="4531" y="1968"/>
                      <a:chExt cx="1116" cy="705"/>
                    </a:xfrm>
                    <a:grpFill/>
                  </p:grpSpPr>
                  <p:sp>
                    <p:nvSpPr>
                      <p:cNvPr id="50" name="Freeform 3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5" y="2337"/>
                        <a:ext cx="102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8" y="124"/>
                          </a:cxn>
                          <a:cxn ang="0">
                            <a:pos x="288" y="163"/>
                          </a:cxn>
                          <a:cxn ang="0">
                            <a:pos x="257" y="163"/>
                          </a:cxn>
                          <a:cxn ang="0">
                            <a:pos x="257" y="205"/>
                          </a:cxn>
                          <a:cxn ang="0">
                            <a:pos x="224" y="205"/>
                          </a:cxn>
                          <a:cxn ang="0">
                            <a:pos x="224" y="247"/>
                          </a:cxn>
                          <a:cxn ang="0">
                            <a:pos x="193" y="247"/>
                          </a:cxn>
                          <a:cxn ang="0">
                            <a:pos x="193" y="286"/>
                          </a:cxn>
                          <a:cxn ang="0">
                            <a:pos x="160" y="286"/>
                          </a:cxn>
                          <a:cxn ang="0">
                            <a:pos x="128" y="286"/>
                          </a:cxn>
                          <a:cxn ang="0">
                            <a:pos x="128" y="328"/>
                          </a:cxn>
                          <a:cxn ang="0">
                            <a:pos x="96" y="328"/>
                          </a:cxn>
                          <a:cxn ang="0">
                            <a:pos x="96" y="369"/>
                          </a:cxn>
                          <a:cxn ang="0">
                            <a:pos x="64" y="369"/>
                          </a:cxn>
                          <a:cxn ang="0">
                            <a:pos x="31" y="369"/>
                          </a:cxn>
                          <a:cxn ang="0">
                            <a:pos x="31" y="328"/>
                          </a:cxn>
                          <a:cxn ang="0">
                            <a:pos x="31" y="286"/>
                          </a:cxn>
                          <a:cxn ang="0">
                            <a:pos x="0" y="205"/>
                          </a:cxn>
                          <a:cxn ang="0">
                            <a:pos x="0" y="163"/>
                          </a:cxn>
                          <a:cxn ang="0">
                            <a:pos x="0" y="82"/>
                          </a:cxn>
                          <a:cxn ang="0">
                            <a:pos x="31" y="42"/>
                          </a:cxn>
                          <a:cxn ang="0">
                            <a:pos x="64" y="42"/>
                          </a:cxn>
                          <a:cxn ang="0">
                            <a:pos x="96" y="0"/>
                          </a:cxn>
                          <a:cxn ang="0">
                            <a:pos x="128" y="42"/>
                          </a:cxn>
                          <a:cxn ang="0">
                            <a:pos x="160" y="42"/>
                          </a:cxn>
                          <a:cxn ang="0">
                            <a:pos x="193" y="42"/>
                          </a:cxn>
                          <a:cxn ang="0">
                            <a:pos x="193" y="82"/>
                          </a:cxn>
                          <a:cxn ang="0">
                            <a:pos x="224" y="82"/>
                          </a:cxn>
                          <a:cxn ang="0">
                            <a:pos x="257" y="82"/>
                          </a:cxn>
                          <a:cxn ang="0">
                            <a:pos x="257" y="124"/>
                          </a:cxn>
                          <a:cxn ang="0">
                            <a:pos x="288" y="124"/>
                          </a:cxn>
                        </a:cxnLst>
                        <a:rect l="0" t="0" r="r" b="b"/>
                        <a:pathLst>
                          <a:path w="288" h="369">
                            <a:moveTo>
                              <a:pt x="288" y="124"/>
                            </a:moveTo>
                            <a:lnTo>
                              <a:pt x="288" y="163"/>
                            </a:lnTo>
                            <a:lnTo>
                              <a:pt x="257" y="163"/>
                            </a:lnTo>
                            <a:lnTo>
                              <a:pt x="257" y="205"/>
                            </a:lnTo>
                            <a:lnTo>
                              <a:pt x="224" y="205"/>
                            </a:lnTo>
                            <a:lnTo>
                              <a:pt x="224" y="247"/>
                            </a:lnTo>
                            <a:lnTo>
                              <a:pt x="193" y="247"/>
                            </a:lnTo>
                            <a:lnTo>
                              <a:pt x="193" y="286"/>
                            </a:lnTo>
                            <a:lnTo>
                              <a:pt x="160" y="286"/>
                            </a:lnTo>
                            <a:lnTo>
                              <a:pt x="128" y="286"/>
                            </a:lnTo>
                            <a:lnTo>
                              <a:pt x="128" y="328"/>
                            </a:lnTo>
                            <a:lnTo>
                              <a:pt x="96" y="328"/>
                            </a:lnTo>
                            <a:lnTo>
                              <a:pt x="96" y="369"/>
                            </a:lnTo>
                            <a:lnTo>
                              <a:pt x="64" y="369"/>
                            </a:lnTo>
                            <a:lnTo>
                              <a:pt x="31" y="369"/>
                            </a:lnTo>
                            <a:lnTo>
                              <a:pt x="31" y="328"/>
                            </a:lnTo>
                            <a:lnTo>
                              <a:pt x="31" y="286"/>
                            </a:lnTo>
                            <a:lnTo>
                              <a:pt x="0" y="205"/>
                            </a:lnTo>
                            <a:lnTo>
                              <a:pt x="0" y="163"/>
                            </a:lnTo>
                            <a:lnTo>
                              <a:pt x="0" y="82"/>
                            </a:lnTo>
                            <a:lnTo>
                              <a:pt x="31" y="42"/>
                            </a:lnTo>
                            <a:lnTo>
                              <a:pt x="64" y="42"/>
                            </a:lnTo>
                            <a:lnTo>
                              <a:pt x="96" y="0"/>
                            </a:lnTo>
                            <a:lnTo>
                              <a:pt x="128" y="42"/>
                            </a:lnTo>
                            <a:lnTo>
                              <a:pt x="160" y="42"/>
                            </a:lnTo>
                            <a:lnTo>
                              <a:pt x="193" y="42"/>
                            </a:lnTo>
                            <a:lnTo>
                              <a:pt x="193" y="82"/>
                            </a:lnTo>
                            <a:lnTo>
                              <a:pt x="224" y="82"/>
                            </a:lnTo>
                            <a:lnTo>
                              <a:pt x="257" y="82"/>
                            </a:lnTo>
                            <a:lnTo>
                              <a:pt x="257" y="124"/>
                            </a:lnTo>
                            <a:lnTo>
                              <a:pt x="288" y="12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51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6" y="2200"/>
                        <a:ext cx="251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79" y="0"/>
                          </a:cxn>
                          <a:cxn ang="0">
                            <a:pos x="451" y="82"/>
                          </a:cxn>
                          <a:cxn ang="0">
                            <a:pos x="388" y="40"/>
                          </a:cxn>
                          <a:cxn ang="0">
                            <a:pos x="355" y="123"/>
                          </a:cxn>
                          <a:cxn ang="0">
                            <a:pos x="194" y="246"/>
                          </a:cxn>
                          <a:cxn ang="0">
                            <a:pos x="0" y="327"/>
                          </a:cxn>
                          <a:cxn ang="0">
                            <a:pos x="65" y="327"/>
                          </a:cxn>
                          <a:cxn ang="0">
                            <a:pos x="98" y="327"/>
                          </a:cxn>
                          <a:cxn ang="0">
                            <a:pos x="131" y="327"/>
                          </a:cxn>
                          <a:cxn ang="0">
                            <a:pos x="161" y="327"/>
                          </a:cxn>
                          <a:cxn ang="0">
                            <a:pos x="194" y="327"/>
                          </a:cxn>
                          <a:cxn ang="0">
                            <a:pos x="259" y="327"/>
                          </a:cxn>
                          <a:cxn ang="0">
                            <a:pos x="290" y="368"/>
                          </a:cxn>
                          <a:cxn ang="0">
                            <a:pos x="355" y="368"/>
                          </a:cxn>
                          <a:cxn ang="0">
                            <a:pos x="388" y="368"/>
                          </a:cxn>
                          <a:cxn ang="0">
                            <a:pos x="419" y="368"/>
                          </a:cxn>
                          <a:cxn ang="0">
                            <a:pos x="451" y="368"/>
                          </a:cxn>
                          <a:cxn ang="0">
                            <a:pos x="451" y="327"/>
                          </a:cxn>
                          <a:cxn ang="0">
                            <a:pos x="483" y="327"/>
                          </a:cxn>
                          <a:cxn ang="0">
                            <a:pos x="579" y="286"/>
                          </a:cxn>
                          <a:cxn ang="0">
                            <a:pos x="579" y="246"/>
                          </a:cxn>
                          <a:cxn ang="0">
                            <a:pos x="645" y="205"/>
                          </a:cxn>
                          <a:cxn ang="0">
                            <a:pos x="709" y="123"/>
                          </a:cxn>
                          <a:cxn ang="0">
                            <a:pos x="676" y="82"/>
                          </a:cxn>
                          <a:cxn ang="0">
                            <a:pos x="645" y="82"/>
                          </a:cxn>
                          <a:cxn ang="0">
                            <a:pos x="612" y="40"/>
                          </a:cxn>
                          <a:cxn ang="0">
                            <a:pos x="579" y="0"/>
                          </a:cxn>
                        </a:cxnLst>
                        <a:rect l="0" t="0" r="r" b="b"/>
                        <a:pathLst>
                          <a:path w="709" h="368">
                            <a:moveTo>
                              <a:pt x="579" y="0"/>
                            </a:moveTo>
                            <a:lnTo>
                              <a:pt x="451" y="82"/>
                            </a:lnTo>
                            <a:lnTo>
                              <a:pt x="388" y="40"/>
                            </a:lnTo>
                            <a:lnTo>
                              <a:pt x="355" y="123"/>
                            </a:lnTo>
                            <a:lnTo>
                              <a:pt x="194" y="246"/>
                            </a:lnTo>
                            <a:lnTo>
                              <a:pt x="0" y="327"/>
                            </a:lnTo>
                            <a:lnTo>
                              <a:pt x="65" y="327"/>
                            </a:lnTo>
                            <a:lnTo>
                              <a:pt x="98" y="327"/>
                            </a:lnTo>
                            <a:lnTo>
                              <a:pt x="131" y="327"/>
                            </a:lnTo>
                            <a:lnTo>
                              <a:pt x="161" y="327"/>
                            </a:lnTo>
                            <a:lnTo>
                              <a:pt x="194" y="327"/>
                            </a:lnTo>
                            <a:lnTo>
                              <a:pt x="259" y="327"/>
                            </a:lnTo>
                            <a:lnTo>
                              <a:pt x="290" y="368"/>
                            </a:lnTo>
                            <a:lnTo>
                              <a:pt x="355" y="368"/>
                            </a:lnTo>
                            <a:lnTo>
                              <a:pt x="388" y="368"/>
                            </a:lnTo>
                            <a:lnTo>
                              <a:pt x="419" y="368"/>
                            </a:lnTo>
                            <a:lnTo>
                              <a:pt x="451" y="368"/>
                            </a:lnTo>
                            <a:lnTo>
                              <a:pt x="451" y="327"/>
                            </a:lnTo>
                            <a:lnTo>
                              <a:pt x="483" y="327"/>
                            </a:lnTo>
                            <a:lnTo>
                              <a:pt x="579" y="286"/>
                            </a:lnTo>
                            <a:lnTo>
                              <a:pt x="579" y="246"/>
                            </a:lnTo>
                            <a:lnTo>
                              <a:pt x="645" y="205"/>
                            </a:lnTo>
                            <a:lnTo>
                              <a:pt x="709" y="123"/>
                            </a:lnTo>
                            <a:lnTo>
                              <a:pt x="676" y="82"/>
                            </a:lnTo>
                            <a:lnTo>
                              <a:pt x="645" y="82"/>
                            </a:lnTo>
                            <a:lnTo>
                              <a:pt x="612" y="40"/>
                            </a:lnTo>
                            <a:lnTo>
                              <a:pt x="579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52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6" y="2210"/>
                        <a:ext cx="217" cy="1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6" y="288"/>
                          </a:cxn>
                          <a:cxn ang="0">
                            <a:pos x="484" y="288"/>
                          </a:cxn>
                          <a:cxn ang="0">
                            <a:pos x="451" y="288"/>
                          </a:cxn>
                          <a:cxn ang="0">
                            <a:pos x="418" y="288"/>
                          </a:cxn>
                          <a:cxn ang="0">
                            <a:pos x="387" y="288"/>
                          </a:cxn>
                          <a:cxn ang="0">
                            <a:pos x="355" y="288"/>
                          </a:cxn>
                          <a:cxn ang="0">
                            <a:pos x="323" y="328"/>
                          </a:cxn>
                          <a:cxn ang="0">
                            <a:pos x="290" y="369"/>
                          </a:cxn>
                          <a:cxn ang="0">
                            <a:pos x="258" y="369"/>
                          </a:cxn>
                          <a:cxn ang="0">
                            <a:pos x="227" y="369"/>
                          </a:cxn>
                          <a:cxn ang="0">
                            <a:pos x="227" y="411"/>
                          </a:cxn>
                          <a:cxn ang="0">
                            <a:pos x="227" y="369"/>
                          </a:cxn>
                          <a:cxn ang="0">
                            <a:pos x="194" y="369"/>
                          </a:cxn>
                          <a:cxn ang="0">
                            <a:pos x="161" y="369"/>
                          </a:cxn>
                          <a:cxn ang="0">
                            <a:pos x="161" y="328"/>
                          </a:cxn>
                          <a:cxn ang="0">
                            <a:pos x="130" y="328"/>
                          </a:cxn>
                          <a:cxn ang="0">
                            <a:pos x="97" y="288"/>
                          </a:cxn>
                          <a:cxn ang="0">
                            <a:pos x="66" y="288"/>
                          </a:cxn>
                          <a:cxn ang="0">
                            <a:pos x="66" y="246"/>
                          </a:cxn>
                          <a:cxn ang="0">
                            <a:pos x="33" y="246"/>
                          </a:cxn>
                          <a:cxn ang="0">
                            <a:pos x="0" y="246"/>
                          </a:cxn>
                          <a:cxn ang="0">
                            <a:pos x="0" y="206"/>
                          </a:cxn>
                          <a:cxn ang="0">
                            <a:pos x="0" y="164"/>
                          </a:cxn>
                          <a:cxn ang="0">
                            <a:pos x="33" y="164"/>
                          </a:cxn>
                          <a:cxn ang="0">
                            <a:pos x="33" y="124"/>
                          </a:cxn>
                          <a:cxn ang="0">
                            <a:pos x="33" y="83"/>
                          </a:cxn>
                          <a:cxn ang="0">
                            <a:pos x="66" y="83"/>
                          </a:cxn>
                          <a:cxn ang="0">
                            <a:pos x="66" y="42"/>
                          </a:cxn>
                          <a:cxn ang="0">
                            <a:pos x="97" y="42"/>
                          </a:cxn>
                          <a:cxn ang="0">
                            <a:pos x="130" y="83"/>
                          </a:cxn>
                          <a:cxn ang="0">
                            <a:pos x="161" y="83"/>
                          </a:cxn>
                          <a:cxn ang="0">
                            <a:pos x="194" y="83"/>
                          </a:cxn>
                          <a:cxn ang="0">
                            <a:pos x="227" y="83"/>
                          </a:cxn>
                          <a:cxn ang="0">
                            <a:pos x="258" y="83"/>
                          </a:cxn>
                          <a:cxn ang="0">
                            <a:pos x="290" y="83"/>
                          </a:cxn>
                          <a:cxn ang="0">
                            <a:pos x="323" y="83"/>
                          </a:cxn>
                          <a:cxn ang="0">
                            <a:pos x="355" y="83"/>
                          </a:cxn>
                          <a:cxn ang="0">
                            <a:pos x="387" y="83"/>
                          </a:cxn>
                          <a:cxn ang="0">
                            <a:pos x="387" y="42"/>
                          </a:cxn>
                          <a:cxn ang="0">
                            <a:pos x="418" y="42"/>
                          </a:cxn>
                          <a:cxn ang="0">
                            <a:pos x="451" y="42"/>
                          </a:cxn>
                          <a:cxn ang="0">
                            <a:pos x="484" y="42"/>
                          </a:cxn>
                          <a:cxn ang="0">
                            <a:pos x="547" y="0"/>
                          </a:cxn>
                          <a:cxn ang="0">
                            <a:pos x="580" y="42"/>
                          </a:cxn>
                          <a:cxn ang="0">
                            <a:pos x="580" y="83"/>
                          </a:cxn>
                          <a:cxn ang="0">
                            <a:pos x="612" y="83"/>
                          </a:cxn>
                          <a:cxn ang="0">
                            <a:pos x="612" y="124"/>
                          </a:cxn>
                          <a:cxn ang="0">
                            <a:pos x="612" y="164"/>
                          </a:cxn>
                          <a:cxn ang="0">
                            <a:pos x="612" y="206"/>
                          </a:cxn>
                          <a:cxn ang="0">
                            <a:pos x="580" y="206"/>
                          </a:cxn>
                          <a:cxn ang="0">
                            <a:pos x="547" y="206"/>
                          </a:cxn>
                          <a:cxn ang="0">
                            <a:pos x="547" y="246"/>
                          </a:cxn>
                          <a:cxn ang="0">
                            <a:pos x="516" y="246"/>
                          </a:cxn>
                          <a:cxn ang="0">
                            <a:pos x="516" y="288"/>
                          </a:cxn>
                        </a:cxnLst>
                        <a:rect l="0" t="0" r="r" b="b"/>
                        <a:pathLst>
                          <a:path w="612" h="411">
                            <a:moveTo>
                              <a:pt x="516" y="288"/>
                            </a:moveTo>
                            <a:lnTo>
                              <a:pt x="484" y="288"/>
                            </a:lnTo>
                            <a:lnTo>
                              <a:pt x="451" y="288"/>
                            </a:lnTo>
                            <a:lnTo>
                              <a:pt x="418" y="288"/>
                            </a:lnTo>
                            <a:lnTo>
                              <a:pt x="387" y="288"/>
                            </a:lnTo>
                            <a:lnTo>
                              <a:pt x="355" y="288"/>
                            </a:lnTo>
                            <a:lnTo>
                              <a:pt x="323" y="328"/>
                            </a:lnTo>
                            <a:lnTo>
                              <a:pt x="290" y="369"/>
                            </a:lnTo>
                            <a:lnTo>
                              <a:pt x="258" y="369"/>
                            </a:lnTo>
                            <a:lnTo>
                              <a:pt x="227" y="369"/>
                            </a:lnTo>
                            <a:lnTo>
                              <a:pt x="227" y="411"/>
                            </a:lnTo>
                            <a:lnTo>
                              <a:pt x="227" y="369"/>
                            </a:lnTo>
                            <a:lnTo>
                              <a:pt x="194" y="369"/>
                            </a:lnTo>
                            <a:lnTo>
                              <a:pt x="161" y="369"/>
                            </a:lnTo>
                            <a:lnTo>
                              <a:pt x="161" y="328"/>
                            </a:lnTo>
                            <a:lnTo>
                              <a:pt x="130" y="328"/>
                            </a:lnTo>
                            <a:lnTo>
                              <a:pt x="97" y="288"/>
                            </a:lnTo>
                            <a:lnTo>
                              <a:pt x="66" y="288"/>
                            </a:lnTo>
                            <a:lnTo>
                              <a:pt x="66" y="246"/>
                            </a:lnTo>
                            <a:lnTo>
                              <a:pt x="33" y="246"/>
                            </a:lnTo>
                            <a:lnTo>
                              <a:pt x="0" y="246"/>
                            </a:lnTo>
                            <a:lnTo>
                              <a:pt x="0" y="206"/>
                            </a:lnTo>
                            <a:lnTo>
                              <a:pt x="0" y="164"/>
                            </a:lnTo>
                            <a:lnTo>
                              <a:pt x="33" y="164"/>
                            </a:lnTo>
                            <a:lnTo>
                              <a:pt x="33" y="124"/>
                            </a:lnTo>
                            <a:lnTo>
                              <a:pt x="33" y="83"/>
                            </a:lnTo>
                            <a:lnTo>
                              <a:pt x="66" y="83"/>
                            </a:lnTo>
                            <a:lnTo>
                              <a:pt x="66" y="42"/>
                            </a:lnTo>
                            <a:lnTo>
                              <a:pt x="97" y="42"/>
                            </a:lnTo>
                            <a:lnTo>
                              <a:pt x="130" y="83"/>
                            </a:lnTo>
                            <a:lnTo>
                              <a:pt x="161" y="83"/>
                            </a:lnTo>
                            <a:lnTo>
                              <a:pt x="194" y="83"/>
                            </a:lnTo>
                            <a:lnTo>
                              <a:pt x="227" y="83"/>
                            </a:lnTo>
                            <a:lnTo>
                              <a:pt x="258" y="83"/>
                            </a:lnTo>
                            <a:lnTo>
                              <a:pt x="290" y="83"/>
                            </a:lnTo>
                            <a:lnTo>
                              <a:pt x="323" y="83"/>
                            </a:lnTo>
                            <a:lnTo>
                              <a:pt x="355" y="83"/>
                            </a:lnTo>
                            <a:lnTo>
                              <a:pt x="387" y="83"/>
                            </a:lnTo>
                            <a:lnTo>
                              <a:pt x="387" y="42"/>
                            </a:lnTo>
                            <a:lnTo>
                              <a:pt x="418" y="42"/>
                            </a:lnTo>
                            <a:lnTo>
                              <a:pt x="451" y="42"/>
                            </a:lnTo>
                            <a:lnTo>
                              <a:pt x="484" y="42"/>
                            </a:lnTo>
                            <a:lnTo>
                              <a:pt x="547" y="0"/>
                            </a:lnTo>
                            <a:lnTo>
                              <a:pt x="580" y="42"/>
                            </a:lnTo>
                            <a:lnTo>
                              <a:pt x="580" y="83"/>
                            </a:lnTo>
                            <a:lnTo>
                              <a:pt x="612" y="83"/>
                            </a:lnTo>
                            <a:lnTo>
                              <a:pt x="612" y="124"/>
                            </a:lnTo>
                            <a:lnTo>
                              <a:pt x="612" y="164"/>
                            </a:lnTo>
                            <a:lnTo>
                              <a:pt x="612" y="206"/>
                            </a:lnTo>
                            <a:lnTo>
                              <a:pt x="580" y="206"/>
                            </a:lnTo>
                            <a:lnTo>
                              <a:pt x="547" y="206"/>
                            </a:lnTo>
                            <a:lnTo>
                              <a:pt x="547" y="246"/>
                            </a:lnTo>
                            <a:lnTo>
                              <a:pt x="516" y="246"/>
                            </a:lnTo>
                            <a:lnTo>
                              <a:pt x="516" y="288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53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6" y="2327"/>
                        <a:ext cx="91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9" y="327"/>
                          </a:cxn>
                          <a:cxn ang="0">
                            <a:pos x="96" y="327"/>
                          </a:cxn>
                          <a:cxn ang="0">
                            <a:pos x="96" y="288"/>
                          </a:cxn>
                          <a:cxn ang="0">
                            <a:pos x="65" y="288"/>
                          </a:cxn>
                          <a:cxn ang="0">
                            <a:pos x="65" y="246"/>
                          </a:cxn>
                          <a:cxn ang="0">
                            <a:pos x="33" y="246"/>
                          </a:cxn>
                          <a:cxn ang="0">
                            <a:pos x="33" y="204"/>
                          </a:cxn>
                          <a:cxn ang="0">
                            <a:pos x="0" y="204"/>
                          </a:cxn>
                          <a:cxn ang="0">
                            <a:pos x="0" y="122"/>
                          </a:cxn>
                          <a:cxn ang="0">
                            <a:pos x="33" y="83"/>
                          </a:cxn>
                          <a:cxn ang="0">
                            <a:pos x="65" y="83"/>
                          </a:cxn>
                          <a:cxn ang="0">
                            <a:pos x="96" y="41"/>
                          </a:cxn>
                          <a:cxn ang="0">
                            <a:pos x="129" y="41"/>
                          </a:cxn>
                          <a:cxn ang="0">
                            <a:pos x="129" y="0"/>
                          </a:cxn>
                          <a:cxn ang="0">
                            <a:pos x="162" y="0"/>
                          </a:cxn>
                          <a:cxn ang="0">
                            <a:pos x="193" y="0"/>
                          </a:cxn>
                          <a:cxn ang="0">
                            <a:pos x="225" y="0"/>
                          </a:cxn>
                          <a:cxn ang="0">
                            <a:pos x="257" y="0"/>
                          </a:cxn>
                          <a:cxn ang="0">
                            <a:pos x="257" y="41"/>
                          </a:cxn>
                          <a:cxn ang="0">
                            <a:pos x="257" y="83"/>
                          </a:cxn>
                          <a:cxn ang="0">
                            <a:pos x="257" y="122"/>
                          </a:cxn>
                          <a:cxn ang="0">
                            <a:pos x="225" y="122"/>
                          </a:cxn>
                          <a:cxn ang="0">
                            <a:pos x="225" y="164"/>
                          </a:cxn>
                          <a:cxn ang="0">
                            <a:pos x="225" y="204"/>
                          </a:cxn>
                          <a:cxn ang="0">
                            <a:pos x="193" y="246"/>
                          </a:cxn>
                          <a:cxn ang="0">
                            <a:pos x="162" y="288"/>
                          </a:cxn>
                          <a:cxn ang="0">
                            <a:pos x="129" y="327"/>
                          </a:cxn>
                        </a:cxnLst>
                        <a:rect l="0" t="0" r="r" b="b"/>
                        <a:pathLst>
                          <a:path w="257" h="327">
                            <a:moveTo>
                              <a:pt x="129" y="327"/>
                            </a:moveTo>
                            <a:lnTo>
                              <a:pt x="96" y="327"/>
                            </a:lnTo>
                            <a:lnTo>
                              <a:pt x="96" y="288"/>
                            </a:lnTo>
                            <a:lnTo>
                              <a:pt x="65" y="288"/>
                            </a:lnTo>
                            <a:lnTo>
                              <a:pt x="65" y="246"/>
                            </a:lnTo>
                            <a:lnTo>
                              <a:pt x="33" y="246"/>
                            </a:lnTo>
                            <a:lnTo>
                              <a:pt x="33" y="204"/>
                            </a:lnTo>
                            <a:lnTo>
                              <a:pt x="0" y="204"/>
                            </a:lnTo>
                            <a:lnTo>
                              <a:pt x="0" y="122"/>
                            </a:lnTo>
                            <a:lnTo>
                              <a:pt x="33" y="83"/>
                            </a:lnTo>
                            <a:lnTo>
                              <a:pt x="65" y="83"/>
                            </a:lnTo>
                            <a:lnTo>
                              <a:pt x="96" y="41"/>
                            </a:lnTo>
                            <a:lnTo>
                              <a:pt x="129" y="41"/>
                            </a:lnTo>
                            <a:lnTo>
                              <a:pt x="129" y="0"/>
                            </a:lnTo>
                            <a:lnTo>
                              <a:pt x="162" y="0"/>
                            </a:lnTo>
                            <a:lnTo>
                              <a:pt x="193" y="0"/>
                            </a:lnTo>
                            <a:lnTo>
                              <a:pt x="225" y="0"/>
                            </a:lnTo>
                            <a:lnTo>
                              <a:pt x="257" y="0"/>
                            </a:lnTo>
                            <a:lnTo>
                              <a:pt x="257" y="41"/>
                            </a:lnTo>
                            <a:lnTo>
                              <a:pt x="257" y="83"/>
                            </a:lnTo>
                            <a:lnTo>
                              <a:pt x="257" y="122"/>
                            </a:lnTo>
                            <a:lnTo>
                              <a:pt x="225" y="122"/>
                            </a:lnTo>
                            <a:lnTo>
                              <a:pt x="225" y="164"/>
                            </a:lnTo>
                            <a:lnTo>
                              <a:pt x="225" y="204"/>
                            </a:lnTo>
                            <a:lnTo>
                              <a:pt x="193" y="246"/>
                            </a:lnTo>
                            <a:lnTo>
                              <a:pt x="162" y="288"/>
                            </a:lnTo>
                            <a:lnTo>
                              <a:pt x="129" y="327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grpSp>
                    <p:nvGrpSpPr>
                      <p:cNvPr id="269" name="Group 3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1" y="1968"/>
                        <a:ext cx="1116" cy="705"/>
                        <a:chOff x="4531" y="1968"/>
                        <a:chExt cx="1116" cy="705"/>
                      </a:xfrm>
                      <a:grpFill/>
                    </p:grpSpPr>
                    <p:sp>
                      <p:nvSpPr>
                        <p:cNvPr id="55" name="Freeform 3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26" y="2264"/>
                          <a:ext cx="183" cy="17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5" y="450"/>
                            </a:cxn>
                            <a:cxn ang="0">
                              <a:pos x="515" y="491"/>
                            </a:cxn>
                            <a:cxn ang="0">
                              <a:pos x="515" y="533"/>
                            </a:cxn>
                            <a:cxn ang="0">
                              <a:pos x="483" y="533"/>
                            </a:cxn>
                            <a:cxn ang="0">
                              <a:pos x="451" y="573"/>
                            </a:cxn>
                            <a:cxn ang="0">
                              <a:pos x="483" y="573"/>
                            </a:cxn>
                            <a:cxn ang="0">
                              <a:pos x="483" y="614"/>
                            </a:cxn>
                            <a:cxn ang="0">
                              <a:pos x="451" y="656"/>
                            </a:cxn>
                            <a:cxn ang="0">
                              <a:pos x="418" y="696"/>
                            </a:cxn>
                            <a:cxn ang="0">
                              <a:pos x="387" y="696"/>
                            </a:cxn>
                            <a:cxn ang="0">
                              <a:pos x="354" y="696"/>
                            </a:cxn>
                            <a:cxn ang="0">
                              <a:pos x="323" y="696"/>
                            </a:cxn>
                            <a:cxn ang="0">
                              <a:pos x="290" y="696"/>
                            </a:cxn>
                            <a:cxn ang="0">
                              <a:pos x="258" y="696"/>
                            </a:cxn>
                            <a:cxn ang="0">
                              <a:pos x="226" y="696"/>
                            </a:cxn>
                            <a:cxn ang="0">
                              <a:pos x="193" y="656"/>
                            </a:cxn>
                            <a:cxn ang="0">
                              <a:pos x="130" y="491"/>
                            </a:cxn>
                            <a:cxn ang="0">
                              <a:pos x="33" y="205"/>
                            </a:cxn>
                            <a:cxn ang="0">
                              <a:pos x="0" y="41"/>
                            </a:cxn>
                            <a:cxn ang="0">
                              <a:pos x="0" y="0"/>
                            </a:cxn>
                            <a:cxn ang="0">
                              <a:pos x="0" y="41"/>
                            </a:cxn>
                            <a:cxn ang="0">
                              <a:pos x="33" y="41"/>
                            </a:cxn>
                            <a:cxn ang="0">
                              <a:pos x="65" y="41"/>
                            </a:cxn>
                            <a:cxn ang="0">
                              <a:pos x="65" y="82"/>
                            </a:cxn>
                            <a:cxn ang="0">
                              <a:pos x="97" y="82"/>
                            </a:cxn>
                            <a:cxn ang="0">
                              <a:pos x="130" y="122"/>
                            </a:cxn>
                            <a:cxn ang="0">
                              <a:pos x="161" y="122"/>
                            </a:cxn>
                            <a:cxn ang="0">
                              <a:pos x="161" y="164"/>
                            </a:cxn>
                            <a:cxn ang="0">
                              <a:pos x="193" y="164"/>
                            </a:cxn>
                            <a:cxn ang="0">
                              <a:pos x="226" y="164"/>
                            </a:cxn>
                            <a:cxn ang="0">
                              <a:pos x="226" y="205"/>
                            </a:cxn>
                            <a:cxn ang="0">
                              <a:pos x="226" y="164"/>
                            </a:cxn>
                            <a:cxn ang="0">
                              <a:pos x="258" y="164"/>
                            </a:cxn>
                            <a:cxn ang="0">
                              <a:pos x="290" y="164"/>
                            </a:cxn>
                            <a:cxn ang="0">
                              <a:pos x="323" y="122"/>
                            </a:cxn>
                            <a:cxn ang="0">
                              <a:pos x="354" y="82"/>
                            </a:cxn>
                            <a:cxn ang="0">
                              <a:pos x="387" y="82"/>
                            </a:cxn>
                            <a:cxn ang="0">
                              <a:pos x="418" y="82"/>
                            </a:cxn>
                            <a:cxn ang="0">
                              <a:pos x="451" y="82"/>
                            </a:cxn>
                            <a:cxn ang="0">
                              <a:pos x="483" y="82"/>
                            </a:cxn>
                            <a:cxn ang="0">
                              <a:pos x="515" y="82"/>
                            </a:cxn>
                            <a:cxn ang="0">
                              <a:pos x="515" y="122"/>
                            </a:cxn>
                            <a:cxn ang="0">
                              <a:pos x="515" y="164"/>
                            </a:cxn>
                            <a:cxn ang="0">
                              <a:pos x="483" y="205"/>
                            </a:cxn>
                            <a:cxn ang="0">
                              <a:pos x="483" y="246"/>
                            </a:cxn>
                            <a:cxn ang="0">
                              <a:pos x="515" y="287"/>
                            </a:cxn>
                            <a:cxn ang="0">
                              <a:pos x="515" y="328"/>
                            </a:cxn>
                            <a:cxn ang="0">
                              <a:pos x="515" y="369"/>
                            </a:cxn>
                            <a:cxn ang="0">
                              <a:pos x="515" y="410"/>
                            </a:cxn>
                            <a:cxn ang="0">
                              <a:pos x="515" y="450"/>
                            </a:cxn>
                          </a:cxnLst>
                          <a:rect l="0" t="0" r="r" b="b"/>
                          <a:pathLst>
                            <a:path w="515" h="696">
                              <a:moveTo>
                                <a:pt x="515" y="450"/>
                              </a:moveTo>
                              <a:lnTo>
                                <a:pt x="515" y="491"/>
                              </a:lnTo>
                              <a:lnTo>
                                <a:pt x="515" y="533"/>
                              </a:lnTo>
                              <a:lnTo>
                                <a:pt x="483" y="533"/>
                              </a:lnTo>
                              <a:lnTo>
                                <a:pt x="451" y="573"/>
                              </a:lnTo>
                              <a:lnTo>
                                <a:pt x="483" y="573"/>
                              </a:lnTo>
                              <a:lnTo>
                                <a:pt x="483" y="614"/>
                              </a:lnTo>
                              <a:lnTo>
                                <a:pt x="451" y="656"/>
                              </a:lnTo>
                              <a:lnTo>
                                <a:pt x="418" y="696"/>
                              </a:lnTo>
                              <a:lnTo>
                                <a:pt x="387" y="696"/>
                              </a:lnTo>
                              <a:lnTo>
                                <a:pt x="354" y="696"/>
                              </a:lnTo>
                              <a:lnTo>
                                <a:pt x="323" y="696"/>
                              </a:lnTo>
                              <a:lnTo>
                                <a:pt x="290" y="696"/>
                              </a:lnTo>
                              <a:lnTo>
                                <a:pt x="258" y="696"/>
                              </a:lnTo>
                              <a:lnTo>
                                <a:pt x="226" y="696"/>
                              </a:lnTo>
                              <a:lnTo>
                                <a:pt x="193" y="656"/>
                              </a:lnTo>
                              <a:lnTo>
                                <a:pt x="130" y="491"/>
                              </a:lnTo>
                              <a:lnTo>
                                <a:pt x="33" y="205"/>
                              </a:lnTo>
                              <a:lnTo>
                                <a:pt x="0" y="41"/>
                              </a:lnTo>
                              <a:lnTo>
                                <a:pt x="0" y="0"/>
                              </a:lnTo>
                              <a:lnTo>
                                <a:pt x="0" y="41"/>
                              </a:lnTo>
                              <a:lnTo>
                                <a:pt x="33" y="41"/>
                              </a:lnTo>
                              <a:lnTo>
                                <a:pt x="65" y="41"/>
                              </a:lnTo>
                              <a:lnTo>
                                <a:pt x="65" y="82"/>
                              </a:lnTo>
                              <a:lnTo>
                                <a:pt x="97" y="82"/>
                              </a:lnTo>
                              <a:lnTo>
                                <a:pt x="130" y="122"/>
                              </a:lnTo>
                              <a:lnTo>
                                <a:pt x="161" y="122"/>
                              </a:lnTo>
                              <a:lnTo>
                                <a:pt x="161" y="164"/>
                              </a:lnTo>
                              <a:lnTo>
                                <a:pt x="193" y="164"/>
                              </a:lnTo>
                              <a:lnTo>
                                <a:pt x="226" y="164"/>
                              </a:lnTo>
                              <a:lnTo>
                                <a:pt x="226" y="205"/>
                              </a:lnTo>
                              <a:lnTo>
                                <a:pt x="226" y="164"/>
                              </a:lnTo>
                              <a:lnTo>
                                <a:pt x="258" y="164"/>
                              </a:lnTo>
                              <a:lnTo>
                                <a:pt x="290" y="164"/>
                              </a:lnTo>
                              <a:lnTo>
                                <a:pt x="323" y="122"/>
                              </a:lnTo>
                              <a:lnTo>
                                <a:pt x="354" y="82"/>
                              </a:lnTo>
                              <a:lnTo>
                                <a:pt x="387" y="82"/>
                              </a:lnTo>
                              <a:lnTo>
                                <a:pt x="418" y="82"/>
                              </a:lnTo>
                              <a:lnTo>
                                <a:pt x="451" y="82"/>
                              </a:lnTo>
                              <a:lnTo>
                                <a:pt x="483" y="82"/>
                              </a:lnTo>
                              <a:lnTo>
                                <a:pt x="515" y="82"/>
                              </a:lnTo>
                              <a:lnTo>
                                <a:pt x="515" y="122"/>
                              </a:lnTo>
                              <a:lnTo>
                                <a:pt x="515" y="164"/>
                              </a:lnTo>
                              <a:lnTo>
                                <a:pt x="483" y="205"/>
                              </a:lnTo>
                              <a:lnTo>
                                <a:pt x="483" y="246"/>
                              </a:lnTo>
                              <a:lnTo>
                                <a:pt x="515" y="287"/>
                              </a:lnTo>
                              <a:lnTo>
                                <a:pt x="515" y="328"/>
                              </a:lnTo>
                              <a:lnTo>
                                <a:pt x="515" y="369"/>
                              </a:lnTo>
                              <a:lnTo>
                                <a:pt x="515" y="410"/>
                              </a:lnTo>
                              <a:lnTo>
                                <a:pt x="515" y="45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56" name="Freeform 3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98" y="2086"/>
                          <a:ext cx="262" cy="1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11" y="697"/>
                            </a:cxn>
                            <a:cxn ang="0">
                              <a:pos x="579" y="697"/>
                            </a:cxn>
                            <a:cxn ang="0">
                              <a:pos x="546" y="656"/>
                            </a:cxn>
                            <a:cxn ang="0">
                              <a:pos x="546" y="697"/>
                            </a:cxn>
                            <a:cxn ang="0">
                              <a:pos x="514" y="697"/>
                            </a:cxn>
                            <a:cxn ang="0">
                              <a:pos x="514" y="656"/>
                            </a:cxn>
                            <a:cxn ang="0">
                              <a:pos x="482" y="656"/>
                            </a:cxn>
                            <a:cxn ang="0">
                              <a:pos x="449" y="614"/>
                            </a:cxn>
                            <a:cxn ang="0">
                              <a:pos x="418" y="575"/>
                            </a:cxn>
                            <a:cxn ang="0">
                              <a:pos x="354" y="533"/>
                            </a:cxn>
                            <a:cxn ang="0">
                              <a:pos x="321" y="491"/>
                            </a:cxn>
                            <a:cxn ang="0">
                              <a:pos x="289" y="451"/>
                            </a:cxn>
                            <a:cxn ang="0">
                              <a:pos x="225" y="370"/>
                            </a:cxn>
                            <a:cxn ang="0">
                              <a:pos x="192" y="370"/>
                            </a:cxn>
                            <a:cxn ang="0">
                              <a:pos x="160" y="370"/>
                            </a:cxn>
                            <a:cxn ang="0">
                              <a:pos x="128" y="370"/>
                            </a:cxn>
                            <a:cxn ang="0">
                              <a:pos x="97" y="370"/>
                            </a:cxn>
                            <a:cxn ang="0">
                              <a:pos x="64" y="328"/>
                            </a:cxn>
                            <a:cxn ang="0">
                              <a:pos x="64" y="286"/>
                            </a:cxn>
                            <a:cxn ang="0">
                              <a:pos x="31" y="247"/>
                            </a:cxn>
                            <a:cxn ang="0">
                              <a:pos x="0" y="205"/>
                            </a:cxn>
                            <a:cxn ang="0">
                              <a:pos x="0" y="164"/>
                            </a:cxn>
                            <a:cxn ang="0">
                              <a:pos x="31" y="164"/>
                            </a:cxn>
                            <a:cxn ang="0">
                              <a:pos x="64" y="123"/>
                            </a:cxn>
                            <a:cxn ang="0">
                              <a:pos x="97" y="164"/>
                            </a:cxn>
                            <a:cxn ang="0">
                              <a:pos x="128" y="164"/>
                            </a:cxn>
                            <a:cxn ang="0">
                              <a:pos x="160" y="164"/>
                            </a:cxn>
                            <a:cxn ang="0">
                              <a:pos x="192" y="123"/>
                            </a:cxn>
                            <a:cxn ang="0">
                              <a:pos x="225" y="123"/>
                            </a:cxn>
                            <a:cxn ang="0">
                              <a:pos x="257" y="83"/>
                            </a:cxn>
                            <a:cxn ang="0">
                              <a:pos x="289" y="83"/>
                            </a:cxn>
                            <a:cxn ang="0">
                              <a:pos x="321" y="41"/>
                            </a:cxn>
                            <a:cxn ang="0">
                              <a:pos x="354" y="41"/>
                            </a:cxn>
                            <a:cxn ang="0">
                              <a:pos x="385" y="0"/>
                            </a:cxn>
                            <a:cxn ang="0">
                              <a:pos x="482" y="0"/>
                            </a:cxn>
                            <a:cxn ang="0">
                              <a:pos x="546" y="41"/>
                            </a:cxn>
                            <a:cxn ang="0">
                              <a:pos x="579" y="41"/>
                            </a:cxn>
                            <a:cxn ang="0">
                              <a:pos x="642" y="123"/>
                            </a:cxn>
                            <a:cxn ang="0">
                              <a:pos x="708" y="123"/>
                            </a:cxn>
                            <a:cxn ang="0">
                              <a:pos x="708" y="164"/>
                            </a:cxn>
                            <a:cxn ang="0">
                              <a:pos x="739" y="164"/>
                            </a:cxn>
                            <a:cxn ang="0">
                              <a:pos x="708" y="205"/>
                            </a:cxn>
                            <a:cxn ang="0">
                              <a:pos x="708" y="247"/>
                            </a:cxn>
                            <a:cxn ang="0">
                              <a:pos x="642" y="247"/>
                            </a:cxn>
                            <a:cxn ang="0">
                              <a:pos x="642" y="286"/>
                            </a:cxn>
                            <a:cxn ang="0">
                              <a:pos x="611" y="328"/>
                            </a:cxn>
                            <a:cxn ang="0">
                              <a:pos x="611" y="370"/>
                            </a:cxn>
                            <a:cxn ang="0">
                              <a:pos x="611" y="409"/>
                            </a:cxn>
                            <a:cxn ang="0">
                              <a:pos x="579" y="409"/>
                            </a:cxn>
                            <a:cxn ang="0">
                              <a:pos x="579" y="451"/>
                            </a:cxn>
                            <a:cxn ang="0">
                              <a:pos x="546" y="491"/>
                            </a:cxn>
                            <a:cxn ang="0">
                              <a:pos x="546" y="533"/>
                            </a:cxn>
                            <a:cxn ang="0">
                              <a:pos x="546" y="575"/>
                            </a:cxn>
                            <a:cxn ang="0">
                              <a:pos x="579" y="656"/>
                            </a:cxn>
                            <a:cxn ang="0">
                              <a:pos x="611" y="697"/>
                            </a:cxn>
                          </a:cxnLst>
                          <a:rect l="0" t="0" r="r" b="b"/>
                          <a:pathLst>
                            <a:path w="739" h="697">
                              <a:moveTo>
                                <a:pt x="611" y="697"/>
                              </a:moveTo>
                              <a:lnTo>
                                <a:pt x="579" y="697"/>
                              </a:lnTo>
                              <a:lnTo>
                                <a:pt x="546" y="656"/>
                              </a:lnTo>
                              <a:lnTo>
                                <a:pt x="546" y="697"/>
                              </a:lnTo>
                              <a:lnTo>
                                <a:pt x="514" y="697"/>
                              </a:lnTo>
                              <a:lnTo>
                                <a:pt x="514" y="656"/>
                              </a:lnTo>
                              <a:lnTo>
                                <a:pt x="482" y="656"/>
                              </a:lnTo>
                              <a:lnTo>
                                <a:pt x="449" y="614"/>
                              </a:lnTo>
                              <a:lnTo>
                                <a:pt x="418" y="575"/>
                              </a:lnTo>
                              <a:lnTo>
                                <a:pt x="354" y="533"/>
                              </a:lnTo>
                              <a:lnTo>
                                <a:pt x="321" y="491"/>
                              </a:lnTo>
                              <a:lnTo>
                                <a:pt x="289" y="451"/>
                              </a:lnTo>
                              <a:lnTo>
                                <a:pt x="225" y="370"/>
                              </a:lnTo>
                              <a:lnTo>
                                <a:pt x="192" y="370"/>
                              </a:lnTo>
                              <a:lnTo>
                                <a:pt x="160" y="370"/>
                              </a:lnTo>
                              <a:lnTo>
                                <a:pt x="128" y="370"/>
                              </a:lnTo>
                              <a:lnTo>
                                <a:pt x="97" y="370"/>
                              </a:lnTo>
                              <a:lnTo>
                                <a:pt x="64" y="328"/>
                              </a:lnTo>
                              <a:lnTo>
                                <a:pt x="64" y="286"/>
                              </a:lnTo>
                              <a:lnTo>
                                <a:pt x="31" y="247"/>
                              </a:lnTo>
                              <a:lnTo>
                                <a:pt x="0" y="205"/>
                              </a:lnTo>
                              <a:lnTo>
                                <a:pt x="0" y="164"/>
                              </a:lnTo>
                              <a:lnTo>
                                <a:pt x="31" y="164"/>
                              </a:lnTo>
                              <a:lnTo>
                                <a:pt x="64" y="123"/>
                              </a:lnTo>
                              <a:lnTo>
                                <a:pt x="97" y="164"/>
                              </a:lnTo>
                              <a:lnTo>
                                <a:pt x="128" y="164"/>
                              </a:lnTo>
                              <a:lnTo>
                                <a:pt x="160" y="164"/>
                              </a:lnTo>
                              <a:lnTo>
                                <a:pt x="192" y="123"/>
                              </a:lnTo>
                              <a:lnTo>
                                <a:pt x="225" y="123"/>
                              </a:lnTo>
                              <a:lnTo>
                                <a:pt x="257" y="83"/>
                              </a:lnTo>
                              <a:lnTo>
                                <a:pt x="289" y="83"/>
                              </a:lnTo>
                              <a:lnTo>
                                <a:pt x="321" y="41"/>
                              </a:lnTo>
                              <a:lnTo>
                                <a:pt x="354" y="41"/>
                              </a:lnTo>
                              <a:lnTo>
                                <a:pt x="385" y="0"/>
                              </a:lnTo>
                              <a:lnTo>
                                <a:pt x="482" y="0"/>
                              </a:lnTo>
                              <a:lnTo>
                                <a:pt x="546" y="41"/>
                              </a:lnTo>
                              <a:lnTo>
                                <a:pt x="579" y="41"/>
                              </a:lnTo>
                              <a:lnTo>
                                <a:pt x="642" y="123"/>
                              </a:lnTo>
                              <a:lnTo>
                                <a:pt x="708" y="123"/>
                              </a:lnTo>
                              <a:lnTo>
                                <a:pt x="708" y="164"/>
                              </a:lnTo>
                              <a:lnTo>
                                <a:pt x="739" y="164"/>
                              </a:lnTo>
                              <a:lnTo>
                                <a:pt x="708" y="205"/>
                              </a:lnTo>
                              <a:lnTo>
                                <a:pt x="708" y="247"/>
                              </a:lnTo>
                              <a:lnTo>
                                <a:pt x="642" y="247"/>
                              </a:lnTo>
                              <a:lnTo>
                                <a:pt x="642" y="286"/>
                              </a:lnTo>
                              <a:lnTo>
                                <a:pt x="611" y="328"/>
                              </a:lnTo>
                              <a:lnTo>
                                <a:pt x="611" y="370"/>
                              </a:lnTo>
                              <a:lnTo>
                                <a:pt x="611" y="409"/>
                              </a:lnTo>
                              <a:lnTo>
                                <a:pt x="579" y="409"/>
                              </a:lnTo>
                              <a:lnTo>
                                <a:pt x="579" y="451"/>
                              </a:lnTo>
                              <a:lnTo>
                                <a:pt x="546" y="491"/>
                              </a:lnTo>
                              <a:lnTo>
                                <a:pt x="546" y="533"/>
                              </a:lnTo>
                              <a:lnTo>
                                <a:pt x="546" y="575"/>
                              </a:lnTo>
                              <a:lnTo>
                                <a:pt x="579" y="656"/>
                              </a:lnTo>
                              <a:lnTo>
                                <a:pt x="611" y="69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57" name="Freeform 3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22" y="2178"/>
                          <a:ext cx="68" cy="7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4" y="286"/>
                            </a:cxn>
                            <a:cxn ang="0">
                              <a:pos x="64" y="244"/>
                            </a:cxn>
                            <a:cxn ang="0">
                              <a:pos x="64" y="205"/>
                            </a:cxn>
                            <a:cxn ang="0">
                              <a:pos x="33" y="205"/>
                            </a:cxn>
                            <a:cxn ang="0">
                              <a:pos x="33" y="163"/>
                            </a:cxn>
                            <a:cxn ang="0">
                              <a:pos x="0" y="122"/>
                            </a:cxn>
                            <a:cxn ang="0">
                              <a:pos x="64" y="41"/>
                            </a:cxn>
                            <a:cxn ang="0">
                              <a:pos x="127" y="0"/>
                            </a:cxn>
                            <a:cxn ang="0">
                              <a:pos x="159" y="0"/>
                            </a:cxn>
                            <a:cxn ang="0">
                              <a:pos x="159" y="41"/>
                            </a:cxn>
                            <a:cxn ang="0">
                              <a:pos x="192" y="41"/>
                            </a:cxn>
                            <a:cxn ang="0">
                              <a:pos x="192" y="82"/>
                            </a:cxn>
                            <a:cxn ang="0">
                              <a:pos x="192" y="122"/>
                            </a:cxn>
                            <a:cxn ang="0">
                              <a:pos x="192" y="163"/>
                            </a:cxn>
                            <a:cxn ang="0">
                              <a:pos x="192" y="205"/>
                            </a:cxn>
                            <a:cxn ang="0">
                              <a:pos x="192" y="244"/>
                            </a:cxn>
                            <a:cxn ang="0">
                              <a:pos x="192" y="286"/>
                            </a:cxn>
                            <a:cxn ang="0">
                              <a:pos x="159" y="286"/>
                            </a:cxn>
                            <a:cxn ang="0">
                              <a:pos x="159" y="244"/>
                            </a:cxn>
                            <a:cxn ang="0">
                              <a:pos x="159" y="205"/>
                            </a:cxn>
                            <a:cxn ang="0">
                              <a:pos x="127" y="205"/>
                            </a:cxn>
                            <a:cxn ang="0">
                              <a:pos x="127" y="163"/>
                            </a:cxn>
                            <a:cxn ang="0">
                              <a:pos x="127" y="205"/>
                            </a:cxn>
                            <a:cxn ang="0">
                              <a:pos x="96" y="205"/>
                            </a:cxn>
                            <a:cxn ang="0">
                              <a:pos x="96" y="244"/>
                            </a:cxn>
                            <a:cxn ang="0">
                              <a:pos x="96" y="286"/>
                            </a:cxn>
                            <a:cxn ang="0">
                              <a:pos x="64" y="286"/>
                            </a:cxn>
                          </a:cxnLst>
                          <a:rect l="0" t="0" r="r" b="b"/>
                          <a:pathLst>
                            <a:path w="192" h="286">
                              <a:moveTo>
                                <a:pt x="64" y="286"/>
                              </a:moveTo>
                              <a:lnTo>
                                <a:pt x="64" y="244"/>
                              </a:lnTo>
                              <a:lnTo>
                                <a:pt x="64" y="205"/>
                              </a:lnTo>
                              <a:lnTo>
                                <a:pt x="33" y="205"/>
                              </a:lnTo>
                              <a:lnTo>
                                <a:pt x="33" y="163"/>
                              </a:lnTo>
                              <a:lnTo>
                                <a:pt x="0" y="122"/>
                              </a:lnTo>
                              <a:lnTo>
                                <a:pt x="64" y="41"/>
                              </a:lnTo>
                              <a:lnTo>
                                <a:pt x="127" y="0"/>
                              </a:lnTo>
                              <a:lnTo>
                                <a:pt x="159" y="0"/>
                              </a:lnTo>
                              <a:lnTo>
                                <a:pt x="159" y="41"/>
                              </a:lnTo>
                              <a:lnTo>
                                <a:pt x="192" y="41"/>
                              </a:lnTo>
                              <a:lnTo>
                                <a:pt x="192" y="82"/>
                              </a:lnTo>
                              <a:lnTo>
                                <a:pt x="192" y="122"/>
                              </a:lnTo>
                              <a:lnTo>
                                <a:pt x="192" y="163"/>
                              </a:lnTo>
                              <a:lnTo>
                                <a:pt x="192" y="205"/>
                              </a:lnTo>
                              <a:lnTo>
                                <a:pt x="192" y="244"/>
                              </a:lnTo>
                              <a:lnTo>
                                <a:pt x="192" y="286"/>
                              </a:lnTo>
                              <a:lnTo>
                                <a:pt x="159" y="286"/>
                              </a:lnTo>
                              <a:lnTo>
                                <a:pt x="159" y="244"/>
                              </a:lnTo>
                              <a:lnTo>
                                <a:pt x="159" y="205"/>
                              </a:lnTo>
                              <a:lnTo>
                                <a:pt x="127" y="205"/>
                              </a:lnTo>
                              <a:lnTo>
                                <a:pt x="127" y="163"/>
                              </a:lnTo>
                              <a:lnTo>
                                <a:pt x="127" y="205"/>
                              </a:lnTo>
                              <a:lnTo>
                                <a:pt x="96" y="205"/>
                              </a:lnTo>
                              <a:lnTo>
                                <a:pt x="96" y="244"/>
                              </a:lnTo>
                              <a:lnTo>
                                <a:pt x="96" y="286"/>
                              </a:lnTo>
                              <a:lnTo>
                                <a:pt x="64" y="28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58" name="Freeform 3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82" y="2390"/>
                          <a:ext cx="160" cy="1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53" y="614"/>
                            </a:cxn>
                            <a:cxn ang="0">
                              <a:pos x="320" y="614"/>
                            </a:cxn>
                            <a:cxn ang="0">
                              <a:pos x="289" y="573"/>
                            </a:cxn>
                            <a:cxn ang="0">
                              <a:pos x="224" y="492"/>
                            </a:cxn>
                            <a:cxn ang="0">
                              <a:pos x="160" y="369"/>
                            </a:cxn>
                            <a:cxn ang="0">
                              <a:pos x="96" y="286"/>
                            </a:cxn>
                            <a:cxn ang="0">
                              <a:pos x="0" y="205"/>
                            </a:cxn>
                            <a:cxn ang="0">
                              <a:pos x="31" y="205"/>
                            </a:cxn>
                            <a:cxn ang="0">
                              <a:pos x="31" y="164"/>
                            </a:cxn>
                            <a:cxn ang="0">
                              <a:pos x="31" y="123"/>
                            </a:cxn>
                            <a:cxn ang="0">
                              <a:pos x="63" y="81"/>
                            </a:cxn>
                            <a:cxn ang="0">
                              <a:pos x="63" y="42"/>
                            </a:cxn>
                            <a:cxn ang="0">
                              <a:pos x="96" y="42"/>
                            </a:cxn>
                            <a:cxn ang="0">
                              <a:pos x="128" y="42"/>
                            </a:cxn>
                            <a:cxn ang="0">
                              <a:pos x="128" y="0"/>
                            </a:cxn>
                            <a:cxn ang="0">
                              <a:pos x="128" y="42"/>
                            </a:cxn>
                            <a:cxn ang="0">
                              <a:pos x="160" y="42"/>
                            </a:cxn>
                            <a:cxn ang="0">
                              <a:pos x="192" y="81"/>
                            </a:cxn>
                            <a:cxn ang="0">
                              <a:pos x="192" y="123"/>
                            </a:cxn>
                            <a:cxn ang="0">
                              <a:pos x="224" y="123"/>
                            </a:cxn>
                            <a:cxn ang="0">
                              <a:pos x="224" y="164"/>
                            </a:cxn>
                            <a:cxn ang="0">
                              <a:pos x="224" y="205"/>
                            </a:cxn>
                            <a:cxn ang="0">
                              <a:pos x="224" y="247"/>
                            </a:cxn>
                            <a:cxn ang="0">
                              <a:pos x="224" y="286"/>
                            </a:cxn>
                            <a:cxn ang="0">
                              <a:pos x="257" y="328"/>
                            </a:cxn>
                            <a:cxn ang="0">
                              <a:pos x="257" y="369"/>
                            </a:cxn>
                            <a:cxn ang="0">
                              <a:pos x="289" y="369"/>
                            </a:cxn>
                            <a:cxn ang="0">
                              <a:pos x="289" y="409"/>
                            </a:cxn>
                            <a:cxn ang="0">
                              <a:pos x="320" y="409"/>
                            </a:cxn>
                            <a:cxn ang="0">
                              <a:pos x="385" y="409"/>
                            </a:cxn>
                            <a:cxn ang="0">
                              <a:pos x="418" y="409"/>
                            </a:cxn>
                            <a:cxn ang="0">
                              <a:pos x="450" y="409"/>
                            </a:cxn>
                            <a:cxn ang="0">
                              <a:pos x="385" y="492"/>
                            </a:cxn>
                            <a:cxn ang="0">
                              <a:pos x="385" y="573"/>
                            </a:cxn>
                            <a:cxn ang="0">
                              <a:pos x="353" y="614"/>
                            </a:cxn>
                          </a:cxnLst>
                          <a:rect l="0" t="0" r="r" b="b"/>
                          <a:pathLst>
                            <a:path w="450" h="614">
                              <a:moveTo>
                                <a:pt x="353" y="614"/>
                              </a:moveTo>
                              <a:lnTo>
                                <a:pt x="320" y="614"/>
                              </a:lnTo>
                              <a:lnTo>
                                <a:pt x="289" y="573"/>
                              </a:lnTo>
                              <a:lnTo>
                                <a:pt x="224" y="492"/>
                              </a:lnTo>
                              <a:lnTo>
                                <a:pt x="160" y="369"/>
                              </a:lnTo>
                              <a:lnTo>
                                <a:pt x="96" y="286"/>
                              </a:lnTo>
                              <a:lnTo>
                                <a:pt x="0" y="205"/>
                              </a:lnTo>
                              <a:lnTo>
                                <a:pt x="31" y="205"/>
                              </a:lnTo>
                              <a:lnTo>
                                <a:pt x="31" y="164"/>
                              </a:lnTo>
                              <a:lnTo>
                                <a:pt x="31" y="123"/>
                              </a:lnTo>
                              <a:lnTo>
                                <a:pt x="63" y="81"/>
                              </a:lnTo>
                              <a:lnTo>
                                <a:pt x="63" y="42"/>
                              </a:lnTo>
                              <a:lnTo>
                                <a:pt x="96" y="42"/>
                              </a:lnTo>
                              <a:lnTo>
                                <a:pt x="128" y="42"/>
                              </a:lnTo>
                              <a:lnTo>
                                <a:pt x="128" y="0"/>
                              </a:lnTo>
                              <a:lnTo>
                                <a:pt x="128" y="42"/>
                              </a:lnTo>
                              <a:lnTo>
                                <a:pt x="160" y="42"/>
                              </a:lnTo>
                              <a:lnTo>
                                <a:pt x="192" y="81"/>
                              </a:lnTo>
                              <a:lnTo>
                                <a:pt x="192" y="123"/>
                              </a:lnTo>
                              <a:lnTo>
                                <a:pt x="224" y="123"/>
                              </a:lnTo>
                              <a:lnTo>
                                <a:pt x="224" y="164"/>
                              </a:lnTo>
                              <a:lnTo>
                                <a:pt x="224" y="205"/>
                              </a:lnTo>
                              <a:lnTo>
                                <a:pt x="224" y="247"/>
                              </a:lnTo>
                              <a:lnTo>
                                <a:pt x="224" y="286"/>
                              </a:lnTo>
                              <a:lnTo>
                                <a:pt x="257" y="328"/>
                              </a:lnTo>
                              <a:lnTo>
                                <a:pt x="257" y="369"/>
                              </a:lnTo>
                              <a:lnTo>
                                <a:pt x="289" y="369"/>
                              </a:lnTo>
                              <a:lnTo>
                                <a:pt x="289" y="409"/>
                              </a:lnTo>
                              <a:lnTo>
                                <a:pt x="320" y="409"/>
                              </a:lnTo>
                              <a:lnTo>
                                <a:pt x="385" y="409"/>
                              </a:lnTo>
                              <a:lnTo>
                                <a:pt x="418" y="409"/>
                              </a:lnTo>
                              <a:lnTo>
                                <a:pt x="450" y="409"/>
                              </a:lnTo>
                              <a:lnTo>
                                <a:pt x="385" y="492"/>
                              </a:lnTo>
                              <a:lnTo>
                                <a:pt x="385" y="573"/>
                              </a:lnTo>
                              <a:lnTo>
                                <a:pt x="353" y="6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59" name="Freeform 3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29" y="2295"/>
                          <a:ext cx="285" cy="2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8" y="778"/>
                            </a:cxn>
                            <a:cxn ang="0">
                              <a:pos x="675" y="820"/>
                            </a:cxn>
                            <a:cxn ang="0">
                              <a:pos x="611" y="820"/>
                            </a:cxn>
                            <a:cxn ang="0">
                              <a:pos x="547" y="820"/>
                            </a:cxn>
                            <a:cxn ang="0">
                              <a:pos x="482" y="820"/>
                            </a:cxn>
                            <a:cxn ang="0">
                              <a:pos x="418" y="820"/>
                            </a:cxn>
                            <a:cxn ang="0">
                              <a:pos x="353" y="778"/>
                            </a:cxn>
                            <a:cxn ang="0">
                              <a:pos x="290" y="778"/>
                            </a:cxn>
                            <a:cxn ang="0">
                              <a:pos x="193" y="778"/>
                            </a:cxn>
                            <a:cxn ang="0">
                              <a:pos x="161" y="737"/>
                            </a:cxn>
                            <a:cxn ang="0">
                              <a:pos x="129" y="696"/>
                            </a:cxn>
                            <a:cxn ang="0">
                              <a:pos x="96" y="615"/>
                            </a:cxn>
                            <a:cxn ang="0">
                              <a:pos x="96" y="534"/>
                            </a:cxn>
                            <a:cxn ang="0">
                              <a:pos x="65" y="492"/>
                            </a:cxn>
                            <a:cxn ang="0">
                              <a:pos x="33" y="410"/>
                            </a:cxn>
                            <a:cxn ang="0">
                              <a:pos x="0" y="368"/>
                            </a:cxn>
                            <a:cxn ang="0">
                              <a:pos x="65" y="410"/>
                            </a:cxn>
                            <a:cxn ang="0">
                              <a:pos x="96" y="368"/>
                            </a:cxn>
                            <a:cxn ang="0">
                              <a:pos x="161" y="368"/>
                            </a:cxn>
                            <a:cxn ang="0">
                              <a:pos x="193" y="328"/>
                            </a:cxn>
                            <a:cxn ang="0">
                              <a:pos x="257" y="328"/>
                            </a:cxn>
                            <a:cxn ang="0">
                              <a:pos x="323" y="287"/>
                            </a:cxn>
                            <a:cxn ang="0">
                              <a:pos x="386" y="287"/>
                            </a:cxn>
                            <a:cxn ang="0">
                              <a:pos x="451" y="328"/>
                            </a:cxn>
                            <a:cxn ang="0">
                              <a:pos x="514" y="245"/>
                            </a:cxn>
                            <a:cxn ang="0">
                              <a:pos x="547" y="123"/>
                            </a:cxn>
                            <a:cxn ang="0">
                              <a:pos x="580" y="0"/>
                            </a:cxn>
                            <a:cxn ang="0">
                              <a:pos x="611" y="82"/>
                            </a:cxn>
                            <a:cxn ang="0">
                              <a:pos x="643" y="164"/>
                            </a:cxn>
                            <a:cxn ang="0">
                              <a:pos x="675" y="245"/>
                            </a:cxn>
                            <a:cxn ang="0">
                              <a:pos x="708" y="328"/>
                            </a:cxn>
                            <a:cxn ang="0">
                              <a:pos x="740" y="368"/>
                            </a:cxn>
                            <a:cxn ang="0">
                              <a:pos x="771" y="410"/>
                            </a:cxn>
                            <a:cxn ang="0">
                              <a:pos x="804" y="450"/>
                            </a:cxn>
                            <a:cxn ang="0">
                              <a:pos x="771" y="534"/>
                            </a:cxn>
                            <a:cxn ang="0">
                              <a:pos x="771" y="615"/>
                            </a:cxn>
                            <a:cxn ang="0">
                              <a:pos x="740" y="737"/>
                            </a:cxn>
                          </a:cxnLst>
                          <a:rect l="0" t="0" r="r" b="b"/>
                          <a:pathLst>
                            <a:path w="804" h="820">
                              <a:moveTo>
                                <a:pt x="740" y="737"/>
                              </a:moveTo>
                              <a:lnTo>
                                <a:pt x="708" y="778"/>
                              </a:lnTo>
                              <a:lnTo>
                                <a:pt x="675" y="778"/>
                              </a:lnTo>
                              <a:lnTo>
                                <a:pt x="675" y="820"/>
                              </a:lnTo>
                              <a:lnTo>
                                <a:pt x="643" y="820"/>
                              </a:lnTo>
                              <a:lnTo>
                                <a:pt x="611" y="820"/>
                              </a:lnTo>
                              <a:lnTo>
                                <a:pt x="580" y="820"/>
                              </a:lnTo>
                              <a:lnTo>
                                <a:pt x="547" y="820"/>
                              </a:lnTo>
                              <a:lnTo>
                                <a:pt x="514" y="820"/>
                              </a:lnTo>
                              <a:lnTo>
                                <a:pt x="482" y="820"/>
                              </a:lnTo>
                              <a:lnTo>
                                <a:pt x="451" y="820"/>
                              </a:lnTo>
                              <a:lnTo>
                                <a:pt x="418" y="820"/>
                              </a:lnTo>
                              <a:lnTo>
                                <a:pt x="386" y="778"/>
                              </a:lnTo>
                              <a:lnTo>
                                <a:pt x="353" y="778"/>
                              </a:lnTo>
                              <a:lnTo>
                                <a:pt x="323" y="778"/>
                              </a:lnTo>
                              <a:lnTo>
                                <a:pt x="290" y="778"/>
                              </a:lnTo>
                              <a:lnTo>
                                <a:pt x="257" y="778"/>
                              </a:lnTo>
                              <a:lnTo>
                                <a:pt x="193" y="778"/>
                              </a:lnTo>
                              <a:lnTo>
                                <a:pt x="161" y="778"/>
                              </a:lnTo>
                              <a:lnTo>
                                <a:pt x="161" y="737"/>
                              </a:lnTo>
                              <a:lnTo>
                                <a:pt x="129" y="737"/>
                              </a:lnTo>
                              <a:lnTo>
                                <a:pt x="129" y="696"/>
                              </a:lnTo>
                              <a:lnTo>
                                <a:pt x="96" y="655"/>
                              </a:lnTo>
                              <a:lnTo>
                                <a:pt x="96" y="615"/>
                              </a:lnTo>
                              <a:lnTo>
                                <a:pt x="96" y="573"/>
                              </a:lnTo>
                              <a:lnTo>
                                <a:pt x="96" y="534"/>
                              </a:lnTo>
                              <a:lnTo>
                                <a:pt x="96" y="492"/>
                              </a:lnTo>
                              <a:lnTo>
                                <a:pt x="65" y="492"/>
                              </a:lnTo>
                              <a:lnTo>
                                <a:pt x="65" y="450"/>
                              </a:lnTo>
                              <a:lnTo>
                                <a:pt x="33" y="410"/>
                              </a:lnTo>
                              <a:lnTo>
                                <a:pt x="0" y="410"/>
                              </a:lnTo>
                              <a:lnTo>
                                <a:pt x="0" y="368"/>
                              </a:lnTo>
                              <a:lnTo>
                                <a:pt x="33" y="368"/>
                              </a:lnTo>
                              <a:lnTo>
                                <a:pt x="65" y="410"/>
                              </a:lnTo>
                              <a:lnTo>
                                <a:pt x="96" y="410"/>
                              </a:lnTo>
                              <a:lnTo>
                                <a:pt x="96" y="368"/>
                              </a:lnTo>
                              <a:lnTo>
                                <a:pt x="129" y="368"/>
                              </a:lnTo>
                              <a:lnTo>
                                <a:pt x="161" y="368"/>
                              </a:lnTo>
                              <a:lnTo>
                                <a:pt x="193" y="368"/>
                              </a:lnTo>
                              <a:lnTo>
                                <a:pt x="193" y="328"/>
                              </a:lnTo>
                              <a:lnTo>
                                <a:pt x="225" y="328"/>
                              </a:lnTo>
                              <a:lnTo>
                                <a:pt x="257" y="328"/>
                              </a:lnTo>
                              <a:lnTo>
                                <a:pt x="257" y="287"/>
                              </a:lnTo>
                              <a:lnTo>
                                <a:pt x="323" y="287"/>
                              </a:lnTo>
                              <a:lnTo>
                                <a:pt x="353" y="287"/>
                              </a:lnTo>
                              <a:lnTo>
                                <a:pt x="386" y="287"/>
                              </a:lnTo>
                              <a:lnTo>
                                <a:pt x="418" y="287"/>
                              </a:lnTo>
                              <a:lnTo>
                                <a:pt x="451" y="328"/>
                              </a:lnTo>
                              <a:lnTo>
                                <a:pt x="482" y="287"/>
                              </a:lnTo>
                              <a:lnTo>
                                <a:pt x="514" y="245"/>
                              </a:lnTo>
                              <a:lnTo>
                                <a:pt x="514" y="164"/>
                              </a:lnTo>
                              <a:lnTo>
                                <a:pt x="547" y="123"/>
                              </a:lnTo>
                              <a:lnTo>
                                <a:pt x="547" y="82"/>
                              </a:lnTo>
                              <a:lnTo>
                                <a:pt x="580" y="0"/>
                              </a:lnTo>
                              <a:lnTo>
                                <a:pt x="611" y="40"/>
                              </a:lnTo>
                              <a:lnTo>
                                <a:pt x="611" y="82"/>
                              </a:lnTo>
                              <a:lnTo>
                                <a:pt x="643" y="123"/>
                              </a:lnTo>
                              <a:lnTo>
                                <a:pt x="643" y="164"/>
                              </a:lnTo>
                              <a:lnTo>
                                <a:pt x="643" y="206"/>
                              </a:lnTo>
                              <a:lnTo>
                                <a:pt x="675" y="245"/>
                              </a:lnTo>
                              <a:lnTo>
                                <a:pt x="675" y="328"/>
                              </a:lnTo>
                              <a:lnTo>
                                <a:pt x="708" y="328"/>
                              </a:lnTo>
                              <a:lnTo>
                                <a:pt x="708" y="368"/>
                              </a:lnTo>
                              <a:lnTo>
                                <a:pt x="740" y="368"/>
                              </a:lnTo>
                              <a:lnTo>
                                <a:pt x="740" y="410"/>
                              </a:lnTo>
                              <a:lnTo>
                                <a:pt x="771" y="410"/>
                              </a:lnTo>
                              <a:lnTo>
                                <a:pt x="771" y="450"/>
                              </a:lnTo>
                              <a:lnTo>
                                <a:pt x="804" y="450"/>
                              </a:lnTo>
                              <a:lnTo>
                                <a:pt x="804" y="492"/>
                              </a:lnTo>
                              <a:lnTo>
                                <a:pt x="771" y="534"/>
                              </a:lnTo>
                              <a:lnTo>
                                <a:pt x="771" y="573"/>
                              </a:lnTo>
                              <a:lnTo>
                                <a:pt x="771" y="615"/>
                              </a:lnTo>
                              <a:lnTo>
                                <a:pt x="740" y="696"/>
                              </a:lnTo>
                              <a:lnTo>
                                <a:pt x="740" y="73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grpSp>
                      <p:nvGrpSpPr>
                        <p:cNvPr id="270" name="Group 3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1" y="1968"/>
                          <a:ext cx="1116" cy="705"/>
                          <a:chOff x="4531" y="1958"/>
                          <a:chExt cx="1116" cy="705"/>
                        </a:xfrm>
                        <a:grpFill/>
                      </p:grpSpPr>
                      <p:sp>
                        <p:nvSpPr>
                          <p:cNvPr id="61" name="Freeform 3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42" y="2400"/>
                            <a:ext cx="205" cy="24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54" y="41"/>
                              </a:cxn>
                              <a:cxn ang="0">
                                <a:pos x="354" y="123"/>
                              </a:cxn>
                              <a:cxn ang="0">
                                <a:pos x="354" y="205"/>
                              </a:cxn>
                              <a:cxn ang="0">
                                <a:pos x="386" y="245"/>
                              </a:cxn>
                              <a:cxn ang="0">
                                <a:pos x="450" y="245"/>
                              </a:cxn>
                              <a:cxn ang="0">
                                <a:pos x="483" y="287"/>
                              </a:cxn>
                              <a:cxn ang="0">
                                <a:pos x="514" y="328"/>
                              </a:cxn>
                              <a:cxn ang="0">
                                <a:pos x="547" y="369"/>
                              </a:cxn>
                              <a:cxn ang="0">
                                <a:pos x="547" y="451"/>
                              </a:cxn>
                              <a:cxn ang="0">
                                <a:pos x="547" y="533"/>
                              </a:cxn>
                              <a:cxn ang="0">
                                <a:pos x="578" y="573"/>
                              </a:cxn>
                              <a:cxn ang="0">
                                <a:pos x="578" y="656"/>
                              </a:cxn>
                              <a:cxn ang="0">
                                <a:pos x="578" y="737"/>
                              </a:cxn>
                              <a:cxn ang="0">
                                <a:pos x="547" y="779"/>
                              </a:cxn>
                              <a:cxn ang="0">
                                <a:pos x="514" y="819"/>
                              </a:cxn>
                              <a:cxn ang="0">
                                <a:pos x="483" y="861"/>
                              </a:cxn>
                              <a:cxn ang="0">
                                <a:pos x="418" y="861"/>
                              </a:cxn>
                              <a:cxn ang="0">
                                <a:pos x="386" y="900"/>
                              </a:cxn>
                              <a:cxn ang="0">
                                <a:pos x="354" y="942"/>
                              </a:cxn>
                              <a:cxn ang="0">
                                <a:pos x="290" y="942"/>
                              </a:cxn>
                              <a:cxn ang="0">
                                <a:pos x="257" y="900"/>
                              </a:cxn>
                              <a:cxn ang="0">
                                <a:pos x="226" y="861"/>
                              </a:cxn>
                              <a:cxn ang="0">
                                <a:pos x="161" y="819"/>
                              </a:cxn>
                              <a:cxn ang="0">
                                <a:pos x="96" y="861"/>
                              </a:cxn>
                              <a:cxn ang="0">
                                <a:pos x="64" y="900"/>
                              </a:cxn>
                              <a:cxn ang="0">
                                <a:pos x="64" y="900"/>
                              </a:cxn>
                              <a:cxn ang="0">
                                <a:pos x="96" y="614"/>
                              </a:cxn>
                              <a:cxn ang="0">
                                <a:pos x="33" y="451"/>
                              </a:cxn>
                              <a:cxn ang="0">
                                <a:pos x="64" y="410"/>
                              </a:cxn>
                              <a:cxn ang="0">
                                <a:pos x="96" y="369"/>
                              </a:cxn>
                              <a:cxn ang="0">
                                <a:pos x="129" y="328"/>
                              </a:cxn>
                              <a:cxn ang="0">
                                <a:pos x="161" y="287"/>
                              </a:cxn>
                              <a:cxn ang="0">
                                <a:pos x="226" y="245"/>
                              </a:cxn>
                              <a:cxn ang="0">
                                <a:pos x="226" y="205"/>
                              </a:cxn>
                              <a:cxn ang="0">
                                <a:pos x="257" y="123"/>
                              </a:cxn>
                              <a:cxn ang="0">
                                <a:pos x="321" y="41"/>
                              </a:cxn>
                            </a:cxnLst>
                            <a:rect l="0" t="0" r="r" b="b"/>
                            <a:pathLst>
                              <a:path w="578" h="942">
                                <a:moveTo>
                                  <a:pt x="354" y="0"/>
                                </a:moveTo>
                                <a:lnTo>
                                  <a:pt x="354" y="41"/>
                                </a:lnTo>
                                <a:lnTo>
                                  <a:pt x="354" y="83"/>
                                </a:lnTo>
                                <a:lnTo>
                                  <a:pt x="354" y="123"/>
                                </a:lnTo>
                                <a:lnTo>
                                  <a:pt x="354" y="164"/>
                                </a:lnTo>
                                <a:lnTo>
                                  <a:pt x="354" y="205"/>
                                </a:lnTo>
                                <a:lnTo>
                                  <a:pt x="386" y="205"/>
                                </a:lnTo>
                                <a:lnTo>
                                  <a:pt x="386" y="245"/>
                                </a:lnTo>
                                <a:lnTo>
                                  <a:pt x="418" y="245"/>
                                </a:lnTo>
                                <a:lnTo>
                                  <a:pt x="450" y="245"/>
                                </a:lnTo>
                                <a:lnTo>
                                  <a:pt x="483" y="245"/>
                                </a:lnTo>
                                <a:lnTo>
                                  <a:pt x="483" y="287"/>
                                </a:lnTo>
                                <a:lnTo>
                                  <a:pt x="514" y="287"/>
                                </a:lnTo>
                                <a:lnTo>
                                  <a:pt x="514" y="328"/>
                                </a:lnTo>
                                <a:lnTo>
                                  <a:pt x="514" y="369"/>
                                </a:lnTo>
                                <a:lnTo>
                                  <a:pt x="547" y="369"/>
                                </a:lnTo>
                                <a:lnTo>
                                  <a:pt x="547" y="410"/>
                                </a:lnTo>
                                <a:lnTo>
                                  <a:pt x="547" y="451"/>
                                </a:lnTo>
                                <a:lnTo>
                                  <a:pt x="547" y="491"/>
                                </a:lnTo>
                                <a:lnTo>
                                  <a:pt x="547" y="533"/>
                                </a:lnTo>
                                <a:lnTo>
                                  <a:pt x="578" y="533"/>
                                </a:lnTo>
                                <a:lnTo>
                                  <a:pt x="578" y="573"/>
                                </a:lnTo>
                                <a:lnTo>
                                  <a:pt x="578" y="614"/>
                                </a:lnTo>
                                <a:lnTo>
                                  <a:pt x="578" y="656"/>
                                </a:lnTo>
                                <a:lnTo>
                                  <a:pt x="578" y="696"/>
                                </a:lnTo>
                                <a:lnTo>
                                  <a:pt x="578" y="737"/>
                                </a:lnTo>
                                <a:lnTo>
                                  <a:pt x="578" y="779"/>
                                </a:lnTo>
                                <a:lnTo>
                                  <a:pt x="547" y="779"/>
                                </a:lnTo>
                                <a:lnTo>
                                  <a:pt x="547" y="819"/>
                                </a:lnTo>
                                <a:lnTo>
                                  <a:pt x="514" y="819"/>
                                </a:lnTo>
                                <a:lnTo>
                                  <a:pt x="483" y="819"/>
                                </a:lnTo>
                                <a:lnTo>
                                  <a:pt x="483" y="861"/>
                                </a:lnTo>
                                <a:lnTo>
                                  <a:pt x="450" y="861"/>
                                </a:lnTo>
                                <a:lnTo>
                                  <a:pt x="418" y="861"/>
                                </a:lnTo>
                                <a:lnTo>
                                  <a:pt x="386" y="861"/>
                                </a:lnTo>
                                <a:lnTo>
                                  <a:pt x="386" y="900"/>
                                </a:lnTo>
                                <a:lnTo>
                                  <a:pt x="354" y="900"/>
                                </a:lnTo>
                                <a:lnTo>
                                  <a:pt x="354" y="942"/>
                                </a:lnTo>
                                <a:lnTo>
                                  <a:pt x="321" y="942"/>
                                </a:lnTo>
                                <a:lnTo>
                                  <a:pt x="290" y="942"/>
                                </a:lnTo>
                                <a:lnTo>
                                  <a:pt x="257" y="942"/>
                                </a:lnTo>
                                <a:lnTo>
                                  <a:pt x="257" y="900"/>
                                </a:lnTo>
                                <a:lnTo>
                                  <a:pt x="226" y="900"/>
                                </a:lnTo>
                                <a:lnTo>
                                  <a:pt x="226" y="861"/>
                                </a:lnTo>
                                <a:lnTo>
                                  <a:pt x="193" y="861"/>
                                </a:lnTo>
                                <a:lnTo>
                                  <a:pt x="161" y="819"/>
                                </a:lnTo>
                                <a:lnTo>
                                  <a:pt x="129" y="819"/>
                                </a:lnTo>
                                <a:lnTo>
                                  <a:pt x="96" y="861"/>
                                </a:lnTo>
                                <a:lnTo>
                                  <a:pt x="96" y="900"/>
                                </a:lnTo>
                                <a:lnTo>
                                  <a:pt x="64" y="900"/>
                                </a:lnTo>
                                <a:lnTo>
                                  <a:pt x="64" y="942"/>
                                </a:lnTo>
                                <a:lnTo>
                                  <a:pt x="64" y="900"/>
                                </a:lnTo>
                                <a:lnTo>
                                  <a:pt x="64" y="779"/>
                                </a:lnTo>
                                <a:lnTo>
                                  <a:pt x="96" y="614"/>
                                </a:lnTo>
                                <a:lnTo>
                                  <a:pt x="0" y="451"/>
                                </a:lnTo>
                                <a:lnTo>
                                  <a:pt x="33" y="451"/>
                                </a:lnTo>
                                <a:lnTo>
                                  <a:pt x="64" y="451"/>
                                </a:lnTo>
                                <a:lnTo>
                                  <a:pt x="64" y="410"/>
                                </a:lnTo>
                                <a:lnTo>
                                  <a:pt x="96" y="410"/>
                                </a:lnTo>
                                <a:lnTo>
                                  <a:pt x="96" y="369"/>
                                </a:lnTo>
                                <a:lnTo>
                                  <a:pt x="129" y="369"/>
                                </a:lnTo>
                                <a:lnTo>
                                  <a:pt x="129" y="328"/>
                                </a:lnTo>
                                <a:lnTo>
                                  <a:pt x="161" y="328"/>
                                </a:lnTo>
                                <a:lnTo>
                                  <a:pt x="161" y="287"/>
                                </a:lnTo>
                                <a:lnTo>
                                  <a:pt x="193" y="287"/>
                                </a:lnTo>
                                <a:lnTo>
                                  <a:pt x="226" y="245"/>
                                </a:lnTo>
                                <a:lnTo>
                                  <a:pt x="257" y="245"/>
                                </a:lnTo>
                                <a:lnTo>
                                  <a:pt x="226" y="205"/>
                                </a:lnTo>
                                <a:lnTo>
                                  <a:pt x="226" y="164"/>
                                </a:lnTo>
                                <a:lnTo>
                                  <a:pt x="257" y="123"/>
                                </a:lnTo>
                                <a:lnTo>
                                  <a:pt x="290" y="83"/>
                                </a:lnTo>
                                <a:lnTo>
                                  <a:pt x="321" y="41"/>
                                </a:lnTo>
                                <a:lnTo>
                                  <a:pt x="35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2" name="Freeform 3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260" y="2358"/>
                            <a:ext cx="307" cy="2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14" y="1107"/>
                              </a:cxn>
                              <a:cxn ang="0">
                                <a:pos x="450" y="1107"/>
                              </a:cxn>
                              <a:cxn ang="0">
                                <a:pos x="386" y="1107"/>
                              </a:cxn>
                              <a:cxn ang="0">
                                <a:pos x="354" y="1065"/>
                              </a:cxn>
                              <a:cxn ang="0">
                                <a:pos x="321" y="1025"/>
                              </a:cxn>
                              <a:cxn ang="0">
                                <a:pos x="354" y="944"/>
                              </a:cxn>
                              <a:cxn ang="0">
                                <a:pos x="354" y="860"/>
                              </a:cxn>
                              <a:cxn ang="0">
                                <a:pos x="321" y="820"/>
                              </a:cxn>
                              <a:cxn ang="0">
                                <a:pos x="354" y="738"/>
                              </a:cxn>
                              <a:cxn ang="0">
                                <a:pos x="321" y="697"/>
                              </a:cxn>
                              <a:cxn ang="0">
                                <a:pos x="321" y="616"/>
                              </a:cxn>
                              <a:cxn ang="0">
                                <a:pos x="257" y="616"/>
                              </a:cxn>
                              <a:cxn ang="0">
                                <a:pos x="193" y="616"/>
                              </a:cxn>
                              <a:cxn ang="0">
                                <a:pos x="129" y="574"/>
                              </a:cxn>
                              <a:cxn ang="0">
                                <a:pos x="96" y="533"/>
                              </a:cxn>
                              <a:cxn ang="0">
                                <a:pos x="32" y="493"/>
                              </a:cxn>
                              <a:cxn ang="0">
                                <a:pos x="32" y="452"/>
                              </a:cxn>
                              <a:cxn ang="0">
                                <a:pos x="64" y="410"/>
                              </a:cxn>
                              <a:cxn ang="0">
                                <a:pos x="129" y="328"/>
                              </a:cxn>
                              <a:cxn ang="0">
                                <a:pos x="193" y="328"/>
                              </a:cxn>
                              <a:cxn ang="0">
                                <a:pos x="257" y="328"/>
                              </a:cxn>
                              <a:cxn ang="0">
                                <a:pos x="321" y="328"/>
                              </a:cxn>
                              <a:cxn ang="0">
                                <a:pos x="386" y="247"/>
                              </a:cxn>
                              <a:cxn ang="0">
                                <a:pos x="354" y="205"/>
                              </a:cxn>
                              <a:cxn ang="0">
                                <a:pos x="418" y="166"/>
                              </a:cxn>
                              <a:cxn ang="0">
                                <a:pos x="418" y="82"/>
                              </a:cxn>
                              <a:cxn ang="0">
                                <a:pos x="514" y="42"/>
                              </a:cxn>
                              <a:cxn ang="0">
                                <a:pos x="547" y="0"/>
                              </a:cxn>
                              <a:cxn ang="0">
                                <a:pos x="547" y="124"/>
                              </a:cxn>
                              <a:cxn ang="0">
                                <a:pos x="578" y="247"/>
                              </a:cxn>
                              <a:cxn ang="0">
                                <a:pos x="611" y="288"/>
                              </a:cxn>
                              <a:cxn ang="0">
                                <a:pos x="644" y="247"/>
                              </a:cxn>
                              <a:cxn ang="0">
                                <a:pos x="675" y="205"/>
                              </a:cxn>
                              <a:cxn ang="0">
                                <a:pos x="740" y="205"/>
                              </a:cxn>
                              <a:cxn ang="0">
                                <a:pos x="772" y="166"/>
                              </a:cxn>
                              <a:cxn ang="0">
                                <a:pos x="804" y="124"/>
                              </a:cxn>
                              <a:cxn ang="0">
                                <a:pos x="835" y="82"/>
                              </a:cxn>
                              <a:cxn ang="0">
                                <a:pos x="868" y="42"/>
                              </a:cxn>
                              <a:cxn ang="0">
                                <a:pos x="868" y="124"/>
                              </a:cxn>
                              <a:cxn ang="0">
                                <a:pos x="835" y="205"/>
                              </a:cxn>
                              <a:cxn ang="0">
                                <a:pos x="772" y="288"/>
                              </a:cxn>
                              <a:cxn ang="0">
                                <a:pos x="740" y="369"/>
                              </a:cxn>
                              <a:cxn ang="0">
                                <a:pos x="740" y="410"/>
                              </a:cxn>
                              <a:cxn ang="0">
                                <a:pos x="675" y="452"/>
                              </a:cxn>
                              <a:cxn ang="0">
                                <a:pos x="644" y="493"/>
                              </a:cxn>
                              <a:cxn ang="0">
                                <a:pos x="611" y="533"/>
                              </a:cxn>
                              <a:cxn ang="0">
                                <a:pos x="578" y="574"/>
                              </a:cxn>
                              <a:cxn ang="0">
                                <a:pos x="547" y="616"/>
                              </a:cxn>
                              <a:cxn ang="0">
                                <a:pos x="611" y="779"/>
                              </a:cxn>
                              <a:cxn ang="0">
                                <a:pos x="578" y="1065"/>
                              </a:cxn>
                            </a:cxnLst>
                            <a:rect l="0" t="0" r="r" b="b"/>
                            <a:pathLst>
                              <a:path w="868" h="1107">
                                <a:moveTo>
                                  <a:pt x="578" y="1107"/>
                                </a:moveTo>
                                <a:lnTo>
                                  <a:pt x="514" y="1107"/>
                                </a:lnTo>
                                <a:lnTo>
                                  <a:pt x="483" y="1107"/>
                                </a:lnTo>
                                <a:lnTo>
                                  <a:pt x="450" y="1107"/>
                                </a:lnTo>
                                <a:lnTo>
                                  <a:pt x="418" y="1107"/>
                                </a:lnTo>
                                <a:lnTo>
                                  <a:pt x="386" y="1107"/>
                                </a:lnTo>
                                <a:lnTo>
                                  <a:pt x="354" y="1107"/>
                                </a:lnTo>
                                <a:lnTo>
                                  <a:pt x="354" y="1065"/>
                                </a:lnTo>
                                <a:lnTo>
                                  <a:pt x="354" y="1025"/>
                                </a:lnTo>
                                <a:lnTo>
                                  <a:pt x="321" y="1025"/>
                                </a:lnTo>
                                <a:lnTo>
                                  <a:pt x="321" y="983"/>
                                </a:lnTo>
                                <a:lnTo>
                                  <a:pt x="354" y="944"/>
                                </a:lnTo>
                                <a:lnTo>
                                  <a:pt x="354" y="902"/>
                                </a:lnTo>
                                <a:lnTo>
                                  <a:pt x="354" y="860"/>
                                </a:lnTo>
                                <a:lnTo>
                                  <a:pt x="354" y="820"/>
                                </a:lnTo>
                                <a:lnTo>
                                  <a:pt x="321" y="820"/>
                                </a:lnTo>
                                <a:lnTo>
                                  <a:pt x="354" y="779"/>
                                </a:lnTo>
                                <a:lnTo>
                                  <a:pt x="354" y="738"/>
                                </a:lnTo>
                                <a:lnTo>
                                  <a:pt x="354" y="697"/>
                                </a:lnTo>
                                <a:lnTo>
                                  <a:pt x="321" y="697"/>
                                </a:lnTo>
                                <a:lnTo>
                                  <a:pt x="321" y="655"/>
                                </a:lnTo>
                                <a:lnTo>
                                  <a:pt x="321" y="616"/>
                                </a:lnTo>
                                <a:lnTo>
                                  <a:pt x="290" y="616"/>
                                </a:lnTo>
                                <a:lnTo>
                                  <a:pt x="257" y="616"/>
                                </a:lnTo>
                                <a:lnTo>
                                  <a:pt x="225" y="616"/>
                                </a:lnTo>
                                <a:lnTo>
                                  <a:pt x="193" y="616"/>
                                </a:lnTo>
                                <a:lnTo>
                                  <a:pt x="160" y="616"/>
                                </a:lnTo>
                                <a:lnTo>
                                  <a:pt x="129" y="574"/>
                                </a:lnTo>
                                <a:lnTo>
                                  <a:pt x="129" y="533"/>
                                </a:lnTo>
                                <a:lnTo>
                                  <a:pt x="96" y="533"/>
                                </a:lnTo>
                                <a:lnTo>
                                  <a:pt x="64" y="493"/>
                                </a:lnTo>
                                <a:lnTo>
                                  <a:pt x="32" y="493"/>
                                </a:lnTo>
                                <a:lnTo>
                                  <a:pt x="0" y="493"/>
                                </a:lnTo>
                                <a:lnTo>
                                  <a:pt x="32" y="452"/>
                                </a:lnTo>
                                <a:lnTo>
                                  <a:pt x="32" y="410"/>
                                </a:lnTo>
                                <a:lnTo>
                                  <a:pt x="64" y="410"/>
                                </a:lnTo>
                                <a:lnTo>
                                  <a:pt x="96" y="369"/>
                                </a:lnTo>
                                <a:lnTo>
                                  <a:pt x="129" y="328"/>
                                </a:lnTo>
                                <a:lnTo>
                                  <a:pt x="160" y="328"/>
                                </a:lnTo>
                                <a:lnTo>
                                  <a:pt x="193" y="328"/>
                                </a:lnTo>
                                <a:lnTo>
                                  <a:pt x="225" y="328"/>
                                </a:lnTo>
                                <a:lnTo>
                                  <a:pt x="257" y="328"/>
                                </a:lnTo>
                                <a:lnTo>
                                  <a:pt x="290" y="328"/>
                                </a:lnTo>
                                <a:lnTo>
                                  <a:pt x="321" y="328"/>
                                </a:lnTo>
                                <a:lnTo>
                                  <a:pt x="354" y="288"/>
                                </a:lnTo>
                                <a:lnTo>
                                  <a:pt x="386" y="247"/>
                                </a:lnTo>
                                <a:lnTo>
                                  <a:pt x="386" y="205"/>
                                </a:lnTo>
                                <a:lnTo>
                                  <a:pt x="354" y="205"/>
                                </a:lnTo>
                                <a:lnTo>
                                  <a:pt x="386" y="166"/>
                                </a:lnTo>
                                <a:lnTo>
                                  <a:pt x="418" y="166"/>
                                </a:lnTo>
                                <a:lnTo>
                                  <a:pt x="418" y="124"/>
                                </a:lnTo>
                                <a:lnTo>
                                  <a:pt x="418" y="82"/>
                                </a:lnTo>
                                <a:lnTo>
                                  <a:pt x="483" y="42"/>
                                </a:lnTo>
                                <a:lnTo>
                                  <a:pt x="514" y="42"/>
                                </a:lnTo>
                                <a:lnTo>
                                  <a:pt x="514" y="0"/>
                                </a:lnTo>
                                <a:lnTo>
                                  <a:pt x="547" y="0"/>
                                </a:lnTo>
                                <a:lnTo>
                                  <a:pt x="547" y="82"/>
                                </a:lnTo>
                                <a:lnTo>
                                  <a:pt x="547" y="124"/>
                                </a:lnTo>
                                <a:lnTo>
                                  <a:pt x="578" y="205"/>
                                </a:lnTo>
                                <a:lnTo>
                                  <a:pt x="578" y="247"/>
                                </a:lnTo>
                                <a:lnTo>
                                  <a:pt x="578" y="288"/>
                                </a:lnTo>
                                <a:lnTo>
                                  <a:pt x="611" y="288"/>
                                </a:lnTo>
                                <a:lnTo>
                                  <a:pt x="644" y="288"/>
                                </a:lnTo>
                                <a:lnTo>
                                  <a:pt x="644" y="247"/>
                                </a:lnTo>
                                <a:lnTo>
                                  <a:pt x="675" y="247"/>
                                </a:lnTo>
                                <a:lnTo>
                                  <a:pt x="675" y="205"/>
                                </a:lnTo>
                                <a:lnTo>
                                  <a:pt x="707" y="205"/>
                                </a:lnTo>
                                <a:lnTo>
                                  <a:pt x="740" y="205"/>
                                </a:lnTo>
                                <a:lnTo>
                                  <a:pt x="740" y="166"/>
                                </a:lnTo>
                                <a:lnTo>
                                  <a:pt x="772" y="166"/>
                                </a:lnTo>
                                <a:lnTo>
                                  <a:pt x="772" y="124"/>
                                </a:lnTo>
                                <a:lnTo>
                                  <a:pt x="804" y="124"/>
                                </a:lnTo>
                                <a:lnTo>
                                  <a:pt x="804" y="82"/>
                                </a:lnTo>
                                <a:lnTo>
                                  <a:pt x="835" y="82"/>
                                </a:lnTo>
                                <a:lnTo>
                                  <a:pt x="835" y="42"/>
                                </a:lnTo>
                                <a:lnTo>
                                  <a:pt x="868" y="42"/>
                                </a:lnTo>
                                <a:lnTo>
                                  <a:pt x="868" y="82"/>
                                </a:lnTo>
                                <a:lnTo>
                                  <a:pt x="868" y="124"/>
                                </a:lnTo>
                                <a:lnTo>
                                  <a:pt x="868" y="166"/>
                                </a:lnTo>
                                <a:lnTo>
                                  <a:pt x="835" y="205"/>
                                </a:lnTo>
                                <a:lnTo>
                                  <a:pt x="804" y="247"/>
                                </a:lnTo>
                                <a:lnTo>
                                  <a:pt x="772" y="288"/>
                                </a:lnTo>
                                <a:lnTo>
                                  <a:pt x="740" y="328"/>
                                </a:lnTo>
                                <a:lnTo>
                                  <a:pt x="740" y="369"/>
                                </a:lnTo>
                                <a:lnTo>
                                  <a:pt x="772" y="410"/>
                                </a:lnTo>
                                <a:lnTo>
                                  <a:pt x="740" y="410"/>
                                </a:lnTo>
                                <a:lnTo>
                                  <a:pt x="707" y="452"/>
                                </a:lnTo>
                                <a:lnTo>
                                  <a:pt x="675" y="452"/>
                                </a:lnTo>
                                <a:lnTo>
                                  <a:pt x="675" y="493"/>
                                </a:lnTo>
                                <a:lnTo>
                                  <a:pt x="644" y="493"/>
                                </a:lnTo>
                                <a:lnTo>
                                  <a:pt x="644" y="533"/>
                                </a:lnTo>
                                <a:lnTo>
                                  <a:pt x="611" y="533"/>
                                </a:lnTo>
                                <a:lnTo>
                                  <a:pt x="611" y="574"/>
                                </a:lnTo>
                                <a:lnTo>
                                  <a:pt x="578" y="574"/>
                                </a:lnTo>
                                <a:lnTo>
                                  <a:pt x="578" y="616"/>
                                </a:lnTo>
                                <a:lnTo>
                                  <a:pt x="547" y="616"/>
                                </a:lnTo>
                                <a:lnTo>
                                  <a:pt x="514" y="616"/>
                                </a:lnTo>
                                <a:lnTo>
                                  <a:pt x="611" y="779"/>
                                </a:lnTo>
                                <a:lnTo>
                                  <a:pt x="578" y="944"/>
                                </a:lnTo>
                                <a:lnTo>
                                  <a:pt x="578" y="1065"/>
                                </a:lnTo>
                                <a:lnTo>
                                  <a:pt x="578" y="110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3" name="Freeform 3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92" y="2473"/>
                            <a:ext cx="194" cy="19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7" y="655"/>
                              </a:cxn>
                              <a:cxn ang="0">
                                <a:pos x="484" y="655"/>
                              </a:cxn>
                              <a:cxn ang="0">
                                <a:pos x="451" y="655"/>
                              </a:cxn>
                              <a:cxn ang="0">
                                <a:pos x="419" y="655"/>
                              </a:cxn>
                              <a:cxn ang="0">
                                <a:pos x="419" y="614"/>
                              </a:cxn>
                              <a:cxn ang="0">
                                <a:pos x="386" y="655"/>
                              </a:cxn>
                              <a:cxn ang="0">
                                <a:pos x="354" y="655"/>
                              </a:cxn>
                              <a:cxn ang="0">
                                <a:pos x="323" y="696"/>
                              </a:cxn>
                              <a:cxn ang="0">
                                <a:pos x="290" y="696"/>
                              </a:cxn>
                              <a:cxn ang="0">
                                <a:pos x="257" y="737"/>
                              </a:cxn>
                              <a:cxn ang="0">
                                <a:pos x="225" y="737"/>
                              </a:cxn>
                              <a:cxn ang="0">
                                <a:pos x="194" y="737"/>
                              </a:cxn>
                              <a:cxn ang="0">
                                <a:pos x="194" y="655"/>
                              </a:cxn>
                              <a:cxn ang="0">
                                <a:pos x="194" y="614"/>
                              </a:cxn>
                              <a:cxn ang="0">
                                <a:pos x="194" y="369"/>
                              </a:cxn>
                              <a:cxn ang="0">
                                <a:pos x="129" y="287"/>
                              </a:cxn>
                              <a:cxn ang="0">
                                <a:pos x="96" y="287"/>
                              </a:cxn>
                              <a:cxn ang="0">
                                <a:pos x="0" y="287"/>
                              </a:cxn>
                              <a:cxn ang="0">
                                <a:pos x="33" y="246"/>
                              </a:cxn>
                              <a:cxn ang="0">
                                <a:pos x="33" y="204"/>
                              </a:cxn>
                              <a:cxn ang="0">
                                <a:pos x="33" y="123"/>
                              </a:cxn>
                              <a:cxn ang="0">
                                <a:pos x="65" y="82"/>
                              </a:cxn>
                              <a:cxn ang="0">
                                <a:pos x="65" y="41"/>
                              </a:cxn>
                              <a:cxn ang="0">
                                <a:pos x="65" y="0"/>
                              </a:cxn>
                              <a:cxn ang="0">
                                <a:pos x="96" y="0"/>
                              </a:cxn>
                              <a:cxn ang="0">
                                <a:pos x="129" y="0"/>
                              </a:cxn>
                              <a:cxn ang="0">
                                <a:pos x="162" y="41"/>
                              </a:cxn>
                              <a:cxn ang="0">
                                <a:pos x="225" y="0"/>
                              </a:cxn>
                              <a:cxn ang="0">
                                <a:pos x="194" y="41"/>
                              </a:cxn>
                              <a:cxn ang="0">
                                <a:pos x="225" y="41"/>
                              </a:cxn>
                              <a:cxn ang="0">
                                <a:pos x="257" y="41"/>
                              </a:cxn>
                              <a:cxn ang="0">
                                <a:pos x="290" y="82"/>
                              </a:cxn>
                              <a:cxn ang="0">
                                <a:pos x="323" y="82"/>
                              </a:cxn>
                              <a:cxn ang="0">
                                <a:pos x="323" y="123"/>
                              </a:cxn>
                              <a:cxn ang="0">
                                <a:pos x="354" y="165"/>
                              </a:cxn>
                              <a:cxn ang="0">
                                <a:pos x="386" y="165"/>
                              </a:cxn>
                              <a:cxn ang="0">
                                <a:pos x="419" y="165"/>
                              </a:cxn>
                              <a:cxn ang="0">
                                <a:pos x="451" y="165"/>
                              </a:cxn>
                              <a:cxn ang="0">
                                <a:pos x="484" y="165"/>
                              </a:cxn>
                              <a:cxn ang="0">
                                <a:pos x="514" y="165"/>
                              </a:cxn>
                              <a:cxn ang="0">
                                <a:pos x="514" y="204"/>
                              </a:cxn>
                              <a:cxn ang="0">
                                <a:pos x="514" y="246"/>
                              </a:cxn>
                              <a:cxn ang="0">
                                <a:pos x="547" y="246"/>
                              </a:cxn>
                              <a:cxn ang="0">
                                <a:pos x="547" y="287"/>
                              </a:cxn>
                              <a:cxn ang="0">
                                <a:pos x="547" y="327"/>
                              </a:cxn>
                              <a:cxn ang="0">
                                <a:pos x="514" y="369"/>
                              </a:cxn>
                              <a:cxn ang="0">
                                <a:pos x="547" y="369"/>
                              </a:cxn>
                              <a:cxn ang="0">
                                <a:pos x="547" y="409"/>
                              </a:cxn>
                              <a:cxn ang="0">
                                <a:pos x="547" y="451"/>
                              </a:cxn>
                              <a:cxn ang="0">
                                <a:pos x="547" y="493"/>
                              </a:cxn>
                              <a:cxn ang="0">
                                <a:pos x="514" y="532"/>
                              </a:cxn>
                              <a:cxn ang="0">
                                <a:pos x="514" y="574"/>
                              </a:cxn>
                              <a:cxn ang="0">
                                <a:pos x="547" y="574"/>
                              </a:cxn>
                              <a:cxn ang="0">
                                <a:pos x="547" y="614"/>
                              </a:cxn>
                              <a:cxn ang="0">
                                <a:pos x="547" y="655"/>
                              </a:cxn>
                            </a:cxnLst>
                            <a:rect l="0" t="0" r="r" b="b"/>
                            <a:pathLst>
                              <a:path w="547" h="737">
                                <a:moveTo>
                                  <a:pt x="547" y="655"/>
                                </a:moveTo>
                                <a:lnTo>
                                  <a:pt x="484" y="655"/>
                                </a:lnTo>
                                <a:lnTo>
                                  <a:pt x="451" y="655"/>
                                </a:lnTo>
                                <a:lnTo>
                                  <a:pt x="419" y="655"/>
                                </a:lnTo>
                                <a:lnTo>
                                  <a:pt x="419" y="614"/>
                                </a:lnTo>
                                <a:lnTo>
                                  <a:pt x="386" y="655"/>
                                </a:lnTo>
                                <a:lnTo>
                                  <a:pt x="354" y="655"/>
                                </a:lnTo>
                                <a:lnTo>
                                  <a:pt x="323" y="696"/>
                                </a:lnTo>
                                <a:lnTo>
                                  <a:pt x="290" y="696"/>
                                </a:lnTo>
                                <a:lnTo>
                                  <a:pt x="257" y="737"/>
                                </a:lnTo>
                                <a:lnTo>
                                  <a:pt x="225" y="737"/>
                                </a:lnTo>
                                <a:lnTo>
                                  <a:pt x="194" y="737"/>
                                </a:lnTo>
                                <a:lnTo>
                                  <a:pt x="194" y="655"/>
                                </a:lnTo>
                                <a:lnTo>
                                  <a:pt x="194" y="614"/>
                                </a:lnTo>
                                <a:lnTo>
                                  <a:pt x="194" y="369"/>
                                </a:lnTo>
                                <a:lnTo>
                                  <a:pt x="129" y="287"/>
                                </a:lnTo>
                                <a:lnTo>
                                  <a:pt x="96" y="287"/>
                                </a:lnTo>
                                <a:lnTo>
                                  <a:pt x="0" y="287"/>
                                </a:lnTo>
                                <a:lnTo>
                                  <a:pt x="33" y="246"/>
                                </a:lnTo>
                                <a:lnTo>
                                  <a:pt x="33" y="204"/>
                                </a:lnTo>
                                <a:lnTo>
                                  <a:pt x="33" y="123"/>
                                </a:lnTo>
                                <a:lnTo>
                                  <a:pt x="65" y="82"/>
                                </a:lnTo>
                                <a:lnTo>
                                  <a:pt x="65" y="41"/>
                                </a:lnTo>
                                <a:lnTo>
                                  <a:pt x="65" y="0"/>
                                </a:lnTo>
                                <a:lnTo>
                                  <a:pt x="96" y="0"/>
                                </a:lnTo>
                                <a:lnTo>
                                  <a:pt x="129" y="0"/>
                                </a:lnTo>
                                <a:lnTo>
                                  <a:pt x="162" y="41"/>
                                </a:lnTo>
                                <a:lnTo>
                                  <a:pt x="225" y="0"/>
                                </a:lnTo>
                                <a:lnTo>
                                  <a:pt x="194" y="41"/>
                                </a:lnTo>
                                <a:lnTo>
                                  <a:pt x="225" y="41"/>
                                </a:lnTo>
                                <a:lnTo>
                                  <a:pt x="257" y="41"/>
                                </a:lnTo>
                                <a:lnTo>
                                  <a:pt x="290" y="82"/>
                                </a:lnTo>
                                <a:lnTo>
                                  <a:pt x="323" y="82"/>
                                </a:lnTo>
                                <a:lnTo>
                                  <a:pt x="323" y="123"/>
                                </a:lnTo>
                                <a:lnTo>
                                  <a:pt x="354" y="165"/>
                                </a:lnTo>
                                <a:lnTo>
                                  <a:pt x="386" y="165"/>
                                </a:lnTo>
                                <a:lnTo>
                                  <a:pt x="419" y="165"/>
                                </a:lnTo>
                                <a:lnTo>
                                  <a:pt x="451" y="165"/>
                                </a:lnTo>
                                <a:lnTo>
                                  <a:pt x="484" y="165"/>
                                </a:lnTo>
                                <a:lnTo>
                                  <a:pt x="514" y="165"/>
                                </a:lnTo>
                                <a:lnTo>
                                  <a:pt x="514" y="204"/>
                                </a:lnTo>
                                <a:lnTo>
                                  <a:pt x="514" y="246"/>
                                </a:lnTo>
                                <a:lnTo>
                                  <a:pt x="547" y="246"/>
                                </a:lnTo>
                                <a:lnTo>
                                  <a:pt x="547" y="287"/>
                                </a:lnTo>
                                <a:lnTo>
                                  <a:pt x="547" y="327"/>
                                </a:lnTo>
                                <a:lnTo>
                                  <a:pt x="514" y="369"/>
                                </a:lnTo>
                                <a:lnTo>
                                  <a:pt x="547" y="369"/>
                                </a:lnTo>
                                <a:lnTo>
                                  <a:pt x="547" y="409"/>
                                </a:lnTo>
                                <a:lnTo>
                                  <a:pt x="547" y="451"/>
                                </a:lnTo>
                                <a:lnTo>
                                  <a:pt x="547" y="493"/>
                                </a:lnTo>
                                <a:lnTo>
                                  <a:pt x="514" y="532"/>
                                </a:lnTo>
                                <a:lnTo>
                                  <a:pt x="514" y="574"/>
                                </a:lnTo>
                                <a:lnTo>
                                  <a:pt x="547" y="574"/>
                                </a:lnTo>
                                <a:lnTo>
                                  <a:pt x="547" y="614"/>
                                </a:lnTo>
                                <a:lnTo>
                                  <a:pt x="547" y="65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4" name="Freeform 3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98" y="2254"/>
                            <a:ext cx="170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18" y="450"/>
                              </a:cxn>
                              <a:cxn ang="0">
                                <a:pos x="385" y="409"/>
                              </a:cxn>
                              <a:cxn ang="0">
                                <a:pos x="353" y="369"/>
                              </a:cxn>
                              <a:cxn ang="0">
                                <a:pos x="289" y="369"/>
                              </a:cxn>
                              <a:cxn ang="0">
                                <a:pos x="224" y="369"/>
                              </a:cxn>
                              <a:cxn ang="0">
                                <a:pos x="161" y="409"/>
                              </a:cxn>
                              <a:cxn ang="0">
                                <a:pos x="128" y="450"/>
                              </a:cxn>
                              <a:cxn ang="0">
                                <a:pos x="31" y="491"/>
                              </a:cxn>
                              <a:cxn ang="0">
                                <a:pos x="31" y="409"/>
                              </a:cxn>
                              <a:cxn ang="0">
                                <a:pos x="31" y="328"/>
                              </a:cxn>
                              <a:cxn ang="0">
                                <a:pos x="0" y="245"/>
                              </a:cxn>
                              <a:cxn ang="0">
                                <a:pos x="31" y="163"/>
                              </a:cxn>
                              <a:cxn ang="0">
                                <a:pos x="31" y="81"/>
                              </a:cxn>
                              <a:cxn ang="0">
                                <a:pos x="63" y="42"/>
                              </a:cxn>
                              <a:cxn ang="0">
                                <a:pos x="128" y="42"/>
                              </a:cxn>
                              <a:cxn ang="0">
                                <a:pos x="161" y="0"/>
                              </a:cxn>
                              <a:cxn ang="0">
                                <a:pos x="128" y="42"/>
                              </a:cxn>
                              <a:cxn ang="0">
                                <a:pos x="96" y="81"/>
                              </a:cxn>
                              <a:cxn ang="0">
                                <a:pos x="96" y="123"/>
                              </a:cxn>
                              <a:cxn ang="0">
                                <a:pos x="96" y="163"/>
                              </a:cxn>
                              <a:cxn ang="0">
                                <a:pos x="96" y="163"/>
                              </a:cxn>
                              <a:cxn ang="0">
                                <a:pos x="161" y="163"/>
                              </a:cxn>
                              <a:cxn ang="0">
                                <a:pos x="191" y="81"/>
                              </a:cxn>
                              <a:cxn ang="0">
                                <a:pos x="224" y="42"/>
                              </a:cxn>
                              <a:cxn ang="0">
                                <a:pos x="257" y="0"/>
                              </a:cxn>
                              <a:cxn ang="0">
                                <a:pos x="289" y="42"/>
                              </a:cxn>
                              <a:cxn ang="0">
                                <a:pos x="320" y="123"/>
                              </a:cxn>
                              <a:cxn ang="0">
                                <a:pos x="353" y="163"/>
                              </a:cxn>
                              <a:cxn ang="0">
                                <a:pos x="385" y="204"/>
                              </a:cxn>
                              <a:cxn ang="0">
                                <a:pos x="385" y="204"/>
                              </a:cxn>
                              <a:cxn ang="0">
                                <a:pos x="449" y="204"/>
                              </a:cxn>
                              <a:cxn ang="0">
                                <a:pos x="481" y="245"/>
                              </a:cxn>
                              <a:cxn ang="0">
                                <a:pos x="481" y="328"/>
                              </a:cxn>
                              <a:cxn ang="0">
                                <a:pos x="481" y="409"/>
                              </a:cxn>
                              <a:cxn ang="0">
                                <a:pos x="449" y="450"/>
                              </a:cxn>
                            </a:cxnLst>
                            <a:rect l="0" t="0" r="r" b="b"/>
                            <a:pathLst>
                              <a:path w="481" h="491">
                                <a:moveTo>
                                  <a:pt x="449" y="450"/>
                                </a:moveTo>
                                <a:lnTo>
                                  <a:pt x="418" y="450"/>
                                </a:lnTo>
                                <a:lnTo>
                                  <a:pt x="418" y="409"/>
                                </a:lnTo>
                                <a:lnTo>
                                  <a:pt x="385" y="409"/>
                                </a:lnTo>
                                <a:lnTo>
                                  <a:pt x="353" y="409"/>
                                </a:lnTo>
                                <a:lnTo>
                                  <a:pt x="353" y="369"/>
                                </a:lnTo>
                                <a:lnTo>
                                  <a:pt x="320" y="369"/>
                                </a:lnTo>
                                <a:lnTo>
                                  <a:pt x="289" y="369"/>
                                </a:lnTo>
                                <a:lnTo>
                                  <a:pt x="257" y="328"/>
                                </a:lnTo>
                                <a:lnTo>
                                  <a:pt x="224" y="369"/>
                                </a:lnTo>
                                <a:lnTo>
                                  <a:pt x="191" y="369"/>
                                </a:lnTo>
                                <a:lnTo>
                                  <a:pt x="161" y="409"/>
                                </a:lnTo>
                                <a:lnTo>
                                  <a:pt x="128" y="409"/>
                                </a:lnTo>
                                <a:lnTo>
                                  <a:pt x="128" y="450"/>
                                </a:lnTo>
                                <a:lnTo>
                                  <a:pt x="96" y="450"/>
                                </a:lnTo>
                                <a:lnTo>
                                  <a:pt x="31" y="491"/>
                                </a:lnTo>
                                <a:lnTo>
                                  <a:pt x="31" y="450"/>
                                </a:lnTo>
                                <a:lnTo>
                                  <a:pt x="31" y="409"/>
                                </a:lnTo>
                                <a:lnTo>
                                  <a:pt x="31" y="369"/>
                                </a:lnTo>
                                <a:lnTo>
                                  <a:pt x="31" y="328"/>
                                </a:lnTo>
                                <a:lnTo>
                                  <a:pt x="0" y="286"/>
                                </a:lnTo>
                                <a:lnTo>
                                  <a:pt x="0" y="245"/>
                                </a:lnTo>
                                <a:lnTo>
                                  <a:pt x="31" y="204"/>
                                </a:lnTo>
                                <a:lnTo>
                                  <a:pt x="31" y="163"/>
                                </a:lnTo>
                                <a:lnTo>
                                  <a:pt x="31" y="123"/>
                                </a:lnTo>
                                <a:lnTo>
                                  <a:pt x="31" y="81"/>
                                </a:lnTo>
                                <a:lnTo>
                                  <a:pt x="63" y="81"/>
                                </a:lnTo>
                                <a:lnTo>
                                  <a:pt x="63" y="42"/>
                                </a:lnTo>
                                <a:lnTo>
                                  <a:pt x="96" y="42"/>
                                </a:lnTo>
                                <a:lnTo>
                                  <a:pt x="128" y="42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161" y="42"/>
                                </a:lnTo>
                                <a:lnTo>
                                  <a:pt x="128" y="42"/>
                                </a:lnTo>
                                <a:lnTo>
                                  <a:pt x="128" y="81"/>
                                </a:lnTo>
                                <a:lnTo>
                                  <a:pt x="96" y="81"/>
                                </a:lnTo>
                                <a:lnTo>
                                  <a:pt x="63" y="81"/>
                                </a:lnTo>
                                <a:lnTo>
                                  <a:pt x="96" y="123"/>
                                </a:lnTo>
                                <a:lnTo>
                                  <a:pt x="63" y="163"/>
                                </a:lnTo>
                                <a:lnTo>
                                  <a:pt x="96" y="163"/>
                                </a:lnTo>
                                <a:lnTo>
                                  <a:pt x="96" y="204"/>
                                </a:lnTo>
                                <a:lnTo>
                                  <a:pt x="96" y="163"/>
                                </a:lnTo>
                                <a:lnTo>
                                  <a:pt x="128" y="163"/>
                                </a:lnTo>
                                <a:lnTo>
                                  <a:pt x="161" y="163"/>
                                </a:lnTo>
                                <a:lnTo>
                                  <a:pt x="191" y="123"/>
                                </a:lnTo>
                                <a:lnTo>
                                  <a:pt x="191" y="81"/>
                                </a:lnTo>
                                <a:lnTo>
                                  <a:pt x="224" y="81"/>
                                </a:lnTo>
                                <a:lnTo>
                                  <a:pt x="224" y="42"/>
                                </a:lnTo>
                                <a:lnTo>
                                  <a:pt x="257" y="42"/>
                                </a:lnTo>
                                <a:lnTo>
                                  <a:pt x="257" y="0"/>
                                </a:lnTo>
                                <a:lnTo>
                                  <a:pt x="289" y="0"/>
                                </a:lnTo>
                                <a:lnTo>
                                  <a:pt x="289" y="42"/>
                                </a:lnTo>
                                <a:lnTo>
                                  <a:pt x="320" y="81"/>
                                </a:lnTo>
                                <a:lnTo>
                                  <a:pt x="320" y="123"/>
                                </a:lnTo>
                                <a:lnTo>
                                  <a:pt x="353" y="123"/>
                                </a:lnTo>
                                <a:lnTo>
                                  <a:pt x="353" y="163"/>
                                </a:lnTo>
                                <a:lnTo>
                                  <a:pt x="385" y="163"/>
                                </a:lnTo>
                                <a:lnTo>
                                  <a:pt x="385" y="204"/>
                                </a:lnTo>
                                <a:lnTo>
                                  <a:pt x="385" y="163"/>
                                </a:lnTo>
                                <a:lnTo>
                                  <a:pt x="385" y="204"/>
                                </a:lnTo>
                                <a:lnTo>
                                  <a:pt x="418" y="204"/>
                                </a:lnTo>
                                <a:lnTo>
                                  <a:pt x="449" y="204"/>
                                </a:lnTo>
                                <a:lnTo>
                                  <a:pt x="481" y="204"/>
                                </a:lnTo>
                                <a:lnTo>
                                  <a:pt x="481" y="245"/>
                                </a:lnTo>
                                <a:lnTo>
                                  <a:pt x="481" y="286"/>
                                </a:lnTo>
                                <a:lnTo>
                                  <a:pt x="481" y="328"/>
                                </a:lnTo>
                                <a:lnTo>
                                  <a:pt x="481" y="369"/>
                                </a:lnTo>
                                <a:lnTo>
                                  <a:pt x="481" y="409"/>
                                </a:lnTo>
                                <a:lnTo>
                                  <a:pt x="481" y="450"/>
                                </a:lnTo>
                                <a:lnTo>
                                  <a:pt x="449" y="4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5" name="Freeform 3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46" y="2547"/>
                            <a:ext cx="113" cy="1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2" y="451"/>
                              </a:cxn>
                              <a:cxn ang="0">
                                <a:pos x="290" y="451"/>
                              </a:cxn>
                              <a:cxn ang="0">
                                <a:pos x="257" y="451"/>
                              </a:cxn>
                              <a:cxn ang="0">
                                <a:pos x="225" y="451"/>
                              </a:cxn>
                              <a:cxn ang="0">
                                <a:pos x="194" y="451"/>
                              </a:cxn>
                              <a:cxn ang="0">
                                <a:pos x="161" y="451"/>
                              </a:cxn>
                              <a:cxn ang="0">
                                <a:pos x="128" y="451"/>
                              </a:cxn>
                              <a:cxn ang="0">
                                <a:pos x="96" y="451"/>
                              </a:cxn>
                              <a:cxn ang="0">
                                <a:pos x="65" y="411"/>
                              </a:cxn>
                              <a:cxn ang="0">
                                <a:pos x="32" y="369"/>
                              </a:cxn>
                              <a:cxn ang="0">
                                <a:pos x="0" y="327"/>
                              </a:cxn>
                              <a:cxn ang="0">
                                <a:pos x="32" y="327"/>
                              </a:cxn>
                              <a:cxn ang="0">
                                <a:pos x="32" y="288"/>
                              </a:cxn>
                              <a:cxn ang="0">
                                <a:pos x="65" y="288"/>
                              </a:cxn>
                              <a:cxn ang="0">
                                <a:pos x="65" y="246"/>
                              </a:cxn>
                              <a:cxn ang="0">
                                <a:pos x="96" y="246"/>
                              </a:cxn>
                              <a:cxn ang="0">
                                <a:pos x="128" y="206"/>
                              </a:cxn>
                              <a:cxn ang="0">
                                <a:pos x="128" y="165"/>
                              </a:cxn>
                              <a:cxn ang="0">
                                <a:pos x="128" y="83"/>
                              </a:cxn>
                              <a:cxn ang="0">
                                <a:pos x="128" y="0"/>
                              </a:cxn>
                              <a:cxn ang="0">
                                <a:pos x="225" y="0"/>
                              </a:cxn>
                              <a:cxn ang="0">
                                <a:pos x="257" y="0"/>
                              </a:cxn>
                              <a:cxn ang="0">
                                <a:pos x="322" y="83"/>
                              </a:cxn>
                              <a:cxn ang="0">
                                <a:pos x="322" y="327"/>
                              </a:cxn>
                              <a:cxn ang="0">
                                <a:pos x="322" y="369"/>
                              </a:cxn>
                              <a:cxn ang="0">
                                <a:pos x="322" y="451"/>
                              </a:cxn>
                            </a:cxnLst>
                            <a:rect l="0" t="0" r="r" b="b"/>
                            <a:pathLst>
                              <a:path w="322" h="451">
                                <a:moveTo>
                                  <a:pt x="322" y="451"/>
                                </a:moveTo>
                                <a:lnTo>
                                  <a:pt x="290" y="451"/>
                                </a:lnTo>
                                <a:lnTo>
                                  <a:pt x="257" y="451"/>
                                </a:lnTo>
                                <a:lnTo>
                                  <a:pt x="225" y="451"/>
                                </a:lnTo>
                                <a:lnTo>
                                  <a:pt x="194" y="451"/>
                                </a:lnTo>
                                <a:lnTo>
                                  <a:pt x="161" y="451"/>
                                </a:lnTo>
                                <a:lnTo>
                                  <a:pt x="128" y="451"/>
                                </a:lnTo>
                                <a:lnTo>
                                  <a:pt x="96" y="451"/>
                                </a:lnTo>
                                <a:lnTo>
                                  <a:pt x="65" y="411"/>
                                </a:lnTo>
                                <a:lnTo>
                                  <a:pt x="32" y="369"/>
                                </a:lnTo>
                                <a:lnTo>
                                  <a:pt x="0" y="327"/>
                                </a:lnTo>
                                <a:lnTo>
                                  <a:pt x="32" y="327"/>
                                </a:lnTo>
                                <a:lnTo>
                                  <a:pt x="32" y="288"/>
                                </a:lnTo>
                                <a:lnTo>
                                  <a:pt x="65" y="288"/>
                                </a:lnTo>
                                <a:lnTo>
                                  <a:pt x="65" y="246"/>
                                </a:lnTo>
                                <a:lnTo>
                                  <a:pt x="96" y="246"/>
                                </a:lnTo>
                                <a:lnTo>
                                  <a:pt x="128" y="206"/>
                                </a:lnTo>
                                <a:lnTo>
                                  <a:pt x="128" y="165"/>
                                </a:lnTo>
                                <a:lnTo>
                                  <a:pt x="128" y="83"/>
                                </a:lnTo>
                                <a:lnTo>
                                  <a:pt x="128" y="0"/>
                                </a:lnTo>
                                <a:lnTo>
                                  <a:pt x="225" y="0"/>
                                </a:lnTo>
                                <a:lnTo>
                                  <a:pt x="257" y="0"/>
                                </a:lnTo>
                                <a:lnTo>
                                  <a:pt x="322" y="83"/>
                                </a:lnTo>
                                <a:lnTo>
                                  <a:pt x="322" y="327"/>
                                </a:lnTo>
                                <a:lnTo>
                                  <a:pt x="322" y="369"/>
                                </a:lnTo>
                                <a:lnTo>
                                  <a:pt x="322" y="4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6" name="Freeform 3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07" y="1958"/>
                            <a:ext cx="182" cy="27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57" y="1025"/>
                              </a:cxn>
                              <a:cxn ang="0">
                                <a:pos x="191" y="1025"/>
                              </a:cxn>
                              <a:cxn ang="0">
                                <a:pos x="161" y="1066"/>
                              </a:cxn>
                              <a:cxn ang="0">
                                <a:pos x="96" y="1066"/>
                              </a:cxn>
                              <a:cxn ang="0">
                                <a:pos x="63" y="1025"/>
                              </a:cxn>
                              <a:cxn ang="0">
                                <a:pos x="63" y="944"/>
                              </a:cxn>
                              <a:cxn ang="0">
                                <a:pos x="32" y="861"/>
                              </a:cxn>
                              <a:cxn ang="0">
                                <a:pos x="32" y="739"/>
                              </a:cxn>
                              <a:cxn ang="0">
                                <a:pos x="32" y="616"/>
                              </a:cxn>
                              <a:cxn ang="0">
                                <a:pos x="32" y="533"/>
                              </a:cxn>
                              <a:cxn ang="0">
                                <a:pos x="32" y="452"/>
                              </a:cxn>
                              <a:cxn ang="0">
                                <a:pos x="32" y="328"/>
                              </a:cxn>
                              <a:cxn ang="0">
                                <a:pos x="0" y="205"/>
                              </a:cxn>
                              <a:cxn ang="0">
                                <a:pos x="0" y="124"/>
                              </a:cxn>
                              <a:cxn ang="0">
                                <a:pos x="0" y="42"/>
                              </a:cxn>
                              <a:cxn ang="0">
                                <a:pos x="63" y="42"/>
                              </a:cxn>
                              <a:cxn ang="0">
                                <a:pos x="161" y="0"/>
                              </a:cxn>
                              <a:cxn ang="0">
                                <a:pos x="289" y="83"/>
                              </a:cxn>
                              <a:cxn ang="0">
                                <a:pos x="321" y="164"/>
                              </a:cxn>
                              <a:cxn ang="0">
                                <a:pos x="385" y="205"/>
                              </a:cxn>
                              <a:cxn ang="0">
                                <a:pos x="418" y="247"/>
                              </a:cxn>
                              <a:cxn ang="0">
                                <a:pos x="449" y="288"/>
                              </a:cxn>
                              <a:cxn ang="0">
                                <a:pos x="449" y="328"/>
                              </a:cxn>
                              <a:cxn ang="0">
                                <a:pos x="481" y="369"/>
                              </a:cxn>
                              <a:cxn ang="0">
                                <a:pos x="449" y="452"/>
                              </a:cxn>
                              <a:cxn ang="0">
                                <a:pos x="449" y="533"/>
                              </a:cxn>
                              <a:cxn ang="0">
                                <a:pos x="481" y="574"/>
                              </a:cxn>
                              <a:cxn ang="0">
                                <a:pos x="514" y="616"/>
                              </a:cxn>
                              <a:cxn ang="0">
                                <a:pos x="514" y="697"/>
                              </a:cxn>
                              <a:cxn ang="0">
                                <a:pos x="514" y="779"/>
                              </a:cxn>
                              <a:cxn ang="0">
                                <a:pos x="514" y="861"/>
                              </a:cxn>
                              <a:cxn ang="0">
                                <a:pos x="481" y="902"/>
                              </a:cxn>
                              <a:cxn ang="0">
                                <a:pos x="449" y="861"/>
                              </a:cxn>
                              <a:cxn ang="0">
                                <a:pos x="321" y="983"/>
                              </a:cxn>
                            </a:cxnLst>
                            <a:rect l="0" t="0" r="r" b="b"/>
                            <a:pathLst>
                              <a:path w="514" h="1066">
                                <a:moveTo>
                                  <a:pt x="321" y="983"/>
                                </a:moveTo>
                                <a:lnTo>
                                  <a:pt x="257" y="1025"/>
                                </a:lnTo>
                                <a:lnTo>
                                  <a:pt x="224" y="1025"/>
                                </a:lnTo>
                                <a:lnTo>
                                  <a:pt x="191" y="1025"/>
                                </a:lnTo>
                                <a:lnTo>
                                  <a:pt x="161" y="1025"/>
                                </a:lnTo>
                                <a:lnTo>
                                  <a:pt x="161" y="1066"/>
                                </a:lnTo>
                                <a:lnTo>
                                  <a:pt x="128" y="1066"/>
                                </a:lnTo>
                                <a:lnTo>
                                  <a:pt x="96" y="1066"/>
                                </a:lnTo>
                                <a:lnTo>
                                  <a:pt x="63" y="1066"/>
                                </a:lnTo>
                                <a:lnTo>
                                  <a:pt x="63" y="1025"/>
                                </a:lnTo>
                                <a:lnTo>
                                  <a:pt x="63" y="983"/>
                                </a:lnTo>
                                <a:lnTo>
                                  <a:pt x="63" y="944"/>
                                </a:lnTo>
                                <a:lnTo>
                                  <a:pt x="63" y="902"/>
                                </a:lnTo>
                                <a:lnTo>
                                  <a:pt x="32" y="861"/>
                                </a:lnTo>
                                <a:lnTo>
                                  <a:pt x="32" y="820"/>
                                </a:lnTo>
                                <a:lnTo>
                                  <a:pt x="32" y="739"/>
                                </a:lnTo>
                                <a:lnTo>
                                  <a:pt x="32" y="655"/>
                                </a:lnTo>
                                <a:lnTo>
                                  <a:pt x="32" y="616"/>
                                </a:lnTo>
                                <a:lnTo>
                                  <a:pt x="0" y="574"/>
                                </a:lnTo>
                                <a:lnTo>
                                  <a:pt x="32" y="533"/>
                                </a:lnTo>
                                <a:lnTo>
                                  <a:pt x="0" y="492"/>
                                </a:lnTo>
                                <a:lnTo>
                                  <a:pt x="32" y="452"/>
                                </a:lnTo>
                                <a:lnTo>
                                  <a:pt x="32" y="369"/>
                                </a:lnTo>
                                <a:lnTo>
                                  <a:pt x="32" y="328"/>
                                </a:lnTo>
                                <a:lnTo>
                                  <a:pt x="32" y="247"/>
                                </a:lnTo>
                                <a:lnTo>
                                  <a:pt x="0" y="205"/>
                                </a:lnTo>
                                <a:lnTo>
                                  <a:pt x="0" y="164"/>
                                </a:lnTo>
                                <a:lnTo>
                                  <a:pt x="0" y="124"/>
                                </a:lnTo>
                                <a:lnTo>
                                  <a:pt x="0" y="83"/>
                                </a:lnTo>
                                <a:lnTo>
                                  <a:pt x="0" y="42"/>
                                </a:lnTo>
                                <a:lnTo>
                                  <a:pt x="32" y="42"/>
                                </a:lnTo>
                                <a:lnTo>
                                  <a:pt x="63" y="42"/>
                                </a:lnTo>
                                <a:lnTo>
                                  <a:pt x="128" y="0"/>
                                </a:lnTo>
                                <a:lnTo>
                                  <a:pt x="161" y="0"/>
                                </a:lnTo>
                                <a:lnTo>
                                  <a:pt x="224" y="42"/>
                                </a:lnTo>
                                <a:lnTo>
                                  <a:pt x="289" y="83"/>
                                </a:lnTo>
                                <a:lnTo>
                                  <a:pt x="321" y="124"/>
                                </a:lnTo>
                                <a:lnTo>
                                  <a:pt x="321" y="164"/>
                                </a:lnTo>
                                <a:lnTo>
                                  <a:pt x="353" y="205"/>
                                </a:lnTo>
                                <a:lnTo>
                                  <a:pt x="385" y="205"/>
                                </a:lnTo>
                                <a:lnTo>
                                  <a:pt x="385" y="247"/>
                                </a:lnTo>
                                <a:lnTo>
                                  <a:pt x="418" y="247"/>
                                </a:lnTo>
                                <a:lnTo>
                                  <a:pt x="449" y="247"/>
                                </a:lnTo>
                                <a:lnTo>
                                  <a:pt x="449" y="288"/>
                                </a:lnTo>
                                <a:lnTo>
                                  <a:pt x="481" y="288"/>
                                </a:lnTo>
                                <a:lnTo>
                                  <a:pt x="449" y="328"/>
                                </a:lnTo>
                                <a:lnTo>
                                  <a:pt x="481" y="328"/>
                                </a:lnTo>
                                <a:lnTo>
                                  <a:pt x="481" y="369"/>
                                </a:lnTo>
                                <a:lnTo>
                                  <a:pt x="481" y="411"/>
                                </a:lnTo>
                                <a:lnTo>
                                  <a:pt x="449" y="452"/>
                                </a:lnTo>
                                <a:lnTo>
                                  <a:pt x="449" y="492"/>
                                </a:lnTo>
                                <a:lnTo>
                                  <a:pt x="449" y="533"/>
                                </a:lnTo>
                                <a:lnTo>
                                  <a:pt x="481" y="533"/>
                                </a:lnTo>
                                <a:lnTo>
                                  <a:pt x="481" y="574"/>
                                </a:lnTo>
                                <a:lnTo>
                                  <a:pt x="514" y="574"/>
                                </a:lnTo>
                                <a:lnTo>
                                  <a:pt x="514" y="616"/>
                                </a:lnTo>
                                <a:lnTo>
                                  <a:pt x="514" y="655"/>
                                </a:lnTo>
                                <a:lnTo>
                                  <a:pt x="514" y="697"/>
                                </a:lnTo>
                                <a:lnTo>
                                  <a:pt x="514" y="739"/>
                                </a:lnTo>
                                <a:lnTo>
                                  <a:pt x="514" y="779"/>
                                </a:lnTo>
                                <a:lnTo>
                                  <a:pt x="514" y="820"/>
                                </a:lnTo>
                                <a:lnTo>
                                  <a:pt x="514" y="861"/>
                                </a:lnTo>
                                <a:lnTo>
                                  <a:pt x="514" y="902"/>
                                </a:lnTo>
                                <a:lnTo>
                                  <a:pt x="481" y="902"/>
                                </a:lnTo>
                                <a:lnTo>
                                  <a:pt x="481" y="861"/>
                                </a:lnTo>
                                <a:lnTo>
                                  <a:pt x="449" y="861"/>
                                </a:lnTo>
                                <a:lnTo>
                                  <a:pt x="385" y="902"/>
                                </a:lnTo>
                                <a:lnTo>
                                  <a:pt x="321" y="98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7" name="Freeform 4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18" y="2020"/>
                            <a:ext cx="251" cy="1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6" y="410"/>
                              </a:cxn>
                              <a:cxn ang="0">
                                <a:pos x="194" y="410"/>
                              </a:cxn>
                              <a:cxn ang="0">
                                <a:pos x="161" y="452"/>
                              </a:cxn>
                              <a:cxn ang="0">
                                <a:pos x="130" y="452"/>
                              </a:cxn>
                              <a:cxn ang="0">
                                <a:pos x="97" y="452"/>
                              </a:cxn>
                              <a:cxn ang="0">
                                <a:pos x="65" y="452"/>
                              </a:cxn>
                              <a:cxn ang="0">
                                <a:pos x="65" y="410"/>
                              </a:cxn>
                              <a:cxn ang="0">
                                <a:pos x="65" y="370"/>
                              </a:cxn>
                              <a:cxn ang="0">
                                <a:pos x="33" y="370"/>
                              </a:cxn>
                              <a:cxn ang="0">
                                <a:pos x="33" y="328"/>
                              </a:cxn>
                              <a:cxn ang="0">
                                <a:pos x="0" y="286"/>
                              </a:cxn>
                              <a:cxn ang="0">
                                <a:pos x="130" y="205"/>
                              </a:cxn>
                              <a:cxn ang="0">
                                <a:pos x="290" y="124"/>
                              </a:cxn>
                              <a:cxn ang="0">
                                <a:pos x="387" y="83"/>
                              </a:cxn>
                              <a:cxn ang="0">
                                <a:pos x="419" y="42"/>
                              </a:cxn>
                              <a:cxn ang="0">
                                <a:pos x="451" y="42"/>
                              </a:cxn>
                              <a:cxn ang="0">
                                <a:pos x="483" y="42"/>
                              </a:cxn>
                              <a:cxn ang="0">
                                <a:pos x="515" y="42"/>
                              </a:cxn>
                              <a:cxn ang="0">
                                <a:pos x="548" y="0"/>
                              </a:cxn>
                              <a:cxn ang="0">
                                <a:pos x="580" y="83"/>
                              </a:cxn>
                              <a:cxn ang="0">
                                <a:pos x="644" y="124"/>
                              </a:cxn>
                              <a:cxn ang="0">
                                <a:pos x="676" y="166"/>
                              </a:cxn>
                              <a:cxn ang="0">
                                <a:pos x="709" y="247"/>
                              </a:cxn>
                              <a:cxn ang="0">
                                <a:pos x="611" y="247"/>
                              </a:cxn>
                              <a:cxn ang="0">
                                <a:pos x="580" y="286"/>
                              </a:cxn>
                              <a:cxn ang="0">
                                <a:pos x="548" y="286"/>
                              </a:cxn>
                              <a:cxn ang="0">
                                <a:pos x="515" y="328"/>
                              </a:cxn>
                              <a:cxn ang="0">
                                <a:pos x="483" y="328"/>
                              </a:cxn>
                              <a:cxn ang="0">
                                <a:pos x="451" y="370"/>
                              </a:cxn>
                              <a:cxn ang="0">
                                <a:pos x="419" y="370"/>
                              </a:cxn>
                              <a:cxn ang="0">
                                <a:pos x="387" y="410"/>
                              </a:cxn>
                              <a:cxn ang="0">
                                <a:pos x="354" y="410"/>
                              </a:cxn>
                              <a:cxn ang="0">
                                <a:pos x="323" y="410"/>
                              </a:cxn>
                              <a:cxn ang="0">
                                <a:pos x="290" y="370"/>
                              </a:cxn>
                              <a:cxn ang="0">
                                <a:pos x="258" y="410"/>
                              </a:cxn>
                              <a:cxn ang="0">
                                <a:pos x="226" y="410"/>
                              </a:cxn>
                            </a:cxnLst>
                            <a:rect l="0" t="0" r="r" b="b"/>
                            <a:pathLst>
                              <a:path w="709" h="452">
                                <a:moveTo>
                                  <a:pt x="226" y="410"/>
                                </a:moveTo>
                                <a:lnTo>
                                  <a:pt x="194" y="410"/>
                                </a:lnTo>
                                <a:lnTo>
                                  <a:pt x="161" y="452"/>
                                </a:lnTo>
                                <a:lnTo>
                                  <a:pt x="130" y="452"/>
                                </a:lnTo>
                                <a:lnTo>
                                  <a:pt x="97" y="452"/>
                                </a:lnTo>
                                <a:lnTo>
                                  <a:pt x="65" y="452"/>
                                </a:lnTo>
                                <a:lnTo>
                                  <a:pt x="65" y="410"/>
                                </a:lnTo>
                                <a:lnTo>
                                  <a:pt x="65" y="370"/>
                                </a:lnTo>
                                <a:lnTo>
                                  <a:pt x="33" y="370"/>
                                </a:lnTo>
                                <a:lnTo>
                                  <a:pt x="33" y="328"/>
                                </a:lnTo>
                                <a:lnTo>
                                  <a:pt x="0" y="286"/>
                                </a:lnTo>
                                <a:lnTo>
                                  <a:pt x="130" y="205"/>
                                </a:lnTo>
                                <a:lnTo>
                                  <a:pt x="290" y="124"/>
                                </a:lnTo>
                                <a:lnTo>
                                  <a:pt x="387" y="83"/>
                                </a:lnTo>
                                <a:lnTo>
                                  <a:pt x="419" y="42"/>
                                </a:lnTo>
                                <a:lnTo>
                                  <a:pt x="451" y="42"/>
                                </a:lnTo>
                                <a:lnTo>
                                  <a:pt x="483" y="42"/>
                                </a:lnTo>
                                <a:lnTo>
                                  <a:pt x="515" y="42"/>
                                </a:lnTo>
                                <a:lnTo>
                                  <a:pt x="548" y="0"/>
                                </a:lnTo>
                                <a:lnTo>
                                  <a:pt x="580" y="83"/>
                                </a:lnTo>
                                <a:lnTo>
                                  <a:pt x="644" y="124"/>
                                </a:lnTo>
                                <a:lnTo>
                                  <a:pt x="676" y="166"/>
                                </a:lnTo>
                                <a:lnTo>
                                  <a:pt x="709" y="247"/>
                                </a:lnTo>
                                <a:lnTo>
                                  <a:pt x="611" y="247"/>
                                </a:lnTo>
                                <a:lnTo>
                                  <a:pt x="580" y="286"/>
                                </a:lnTo>
                                <a:lnTo>
                                  <a:pt x="548" y="286"/>
                                </a:lnTo>
                                <a:lnTo>
                                  <a:pt x="515" y="328"/>
                                </a:lnTo>
                                <a:lnTo>
                                  <a:pt x="483" y="328"/>
                                </a:lnTo>
                                <a:lnTo>
                                  <a:pt x="451" y="370"/>
                                </a:lnTo>
                                <a:lnTo>
                                  <a:pt x="419" y="370"/>
                                </a:lnTo>
                                <a:lnTo>
                                  <a:pt x="387" y="410"/>
                                </a:lnTo>
                                <a:lnTo>
                                  <a:pt x="354" y="410"/>
                                </a:lnTo>
                                <a:lnTo>
                                  <a:pt x="323" y="410"/>
                                </a:lnTo>
                                <a:lnTo>
                                  <a:pt x="290" y="370"/>
                                </a:lnTo>
                                <a:lnTo>
                                  <a:pt x="258" y="410"/>
                                </a:lnTo>
                                <a:lnTo>
                                  <a:pt x="226" y="4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8" name="Freeform 4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4" y="2126"/>
                            <a:ext cx="217" cy="15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11" y="287"/>
                              </a:cxn>
                              <a:cxn ang="0">
                                <a:pos x="579" y="247"/>
                              </a:cxn>
                              <a:cxn ang="0">
                                <a:pos x="547" y="206"/>
                              </a:cxn>
                              <a:cxn ang="0">
                                <a:pos x="515" y="206"/>
                              </a:cxn>
                              <a:cxn ang="0">
                                <a:pos x="483" y="206"/>
                              </a:cxn>
                              <a:cxn ang="0">
                                <a:pos x="450" y="206"/>
                              </a:cxn>
                              <a:cxn ang="0">
                                <a:pos x="386" y="165"/>
                              </a:cxn>
                              <a:cxn ang="0">
                                <a:pos x="386" y="123"/>
                              </a:cxn>
                              <a:cxn ang="0">
                                <a:pos x="354" y="84"/>
                              </a:cxn>
                              <a:cxn ang="0">
                                <a:pos x="322" y="0"/>
                              </a:cxn>
                              <a:cxn ang="0">
                                <a:pos x="290" y="0"/>
                              </a:cxn>
                              <a:cxn ang="0">
                                <a:pos x="257" y="0"/>
                              </a:cxn>
                              <a:cxn ang="0">
                                <a:pos x="257" y="42"/>
                              </a:cxn>
                              <a:cxn ang="0">
                                <a:pos x="226" y="42"/>
                              </a:cxn>
                              <a:cxn ang="0">
                                <a:pos x="193" y="42"/>
                              </a:cxn>
                              <a:cxn ang="0">
                                <a:pos x="162" y="42"/>
                              </a:cxn>
                              <a:cxn ang="0">
                                <a:pos x="129" y="123"/>
                              </a:cxn>
                              <a:cxn ang="0">
                                <a:pos x="65" y="206"/>
                              </a:cxn>
                              <a:cxn ang="0">
                                <a:pos x="32" y="287"/>
                              </a:cxn>
                              <a:cxn ang="0">
                                <a:pos x="0" y="328"/>
                              </a:cxn>
                              <a:cxn ang="0">
                                <a:pos x="0" y="370"/>
                              </a:cxn>
                              <a:cxn ang="0">
                                <a:pos x="0" y="411"/>
                              </a:cxn>
                              <a:cxn ang="0">
                                <a:pos x="0" y="492"/>
                              </a:cxn>
                              <a:cxn ang="0">
                                <a:pos x="32" y="573"/>
                              </a:cxn>
                              <a:cxn ang="0">
                                <a:pos x="32" y="615"/>
                              </a:cxn>
                              <a:cxn ang="0">
                                <a:pos x="226" y="534"/>
                              </a:cxn>
                              <a:cxn ang="0">
                                <a:pos x="386" y="411"/>
                              </a:cxn>
                              <a:cxn ang="0">
                                <a:pos x="419" y="328"/>
                              </a:cxn>
                              <a:cxn ang="0">
                                <a:pos x="483" y="370"/>
                              </a:cxn>
                              <a:cxn ang="0">
                                <a:pos x="611" y="287"/>
                              </a:cxn>
                            </a:cxnLst>
                            <a:rect l="0" t="0" r="r" b="b"/>
                            <a:pathLst>
                              <a:path w="611" h="615">
                                <a:moveTo>
                                  <a:pt x="611" y="287"/>
                                </a:moveTo>
                                <a:lnTo>
                                  <a:pt x="579" y="247"/>
                                </a:lnTo>
                                <a:lnTo>
                                  <a:pt x="547" y="206"/>
                                </a:lnTo>
                                <a:lnTo>
                                  <a:pt x="515" y="206"/>
                                </a:lnTo>
                                <a:lnTo>
                                  <a:pt x="483" y="206"/>
                                </a:lnTo>
                                <a:lnTo>
                                  <a:pt x="450" y="206"/>
                                </a:lnTo>
                                <a:lnTo>
                                  <a:pt x="386" y="165"/>
                                </a:lnTo>
                                <a:lnTo>
                                  <a:pt x="386" y="123"/>
                                </a:lnTo>
                                <a:lnTo>
                                  <a:pt x="354" y="84"/>
                                </a:lnTo>
                                <a:lnTo>
                                  <a:pt x="322" y="0"/>
                                </a:lnTo>
                                <a:lnTo>
                                  <a:pt x="290" y="0"/>
                                </a:lnTo>
                                <a:lnTo>
                                  <a:pt x="257" y="0"/>
                                </a:lnTo>
                                <a:lnTo>
                                  <a:pt x="257" y="42"/>
                                </a:lnTo>
                                <a:lnTo>
                                  <a:pt x="226" y="42"/>
                                </a:lnTo>
                                <a:lnTo>
                                  <a:pt x="193" y="42"/>
                                </a:lnTo>
                                <a:lnTo>
                                  <a:pt x="162" y="42"/>
                                </a:lnTo>
                                <a:lnTo>
                                  <a:pt x="129" y="123"/>
                                </a:lnTo>
                                <a:lnTo>
                                  <a:pt x="65" y="206"/>
                                </a:lnTo>
                                <a:lnTo>
                                  <a:pt x="32" y="287"/>
                                </a:lnTo>
                                <a:lnTo>
                                  <a:pt x="0" y="328"/>
                                </a:lnTo>
                                <a:lnTo>
                                  <a:pt x="0" y="370"/>
                                </a:lnTo>
                                <a:lnTo>
                                  <a:pt x="0" y="411"/>
                                </a:lnTo>
                                <a:lnTo>
                                  <a:pt x="0" y="492"/>
                                </a:lnTo>
                                <a:lnTo>
                                  <a:pt x="32" y="573"/>
                                </a:lnTo>
                                <a:lnTo>
                                  <a:pt x="32" y="615"/>
                                </a:lnTo>
                                <a:lnTo>
                                  <a:pt x="226" y="534"/>
                                </a:lnTo>
                                <a:lnTo>
                                  <a:pt x="386" y="411"/>
                                </a:lnTo>
                                <a:lnTo>
                                  <a:pt x="419" y="328"/>
                                </a:lnTo>
                                <a:lnTo>
                                  <a:pt x="483" y="370"/>
                                </a:lnTo>
                                <a:lnTo>
                                  <a:pt x="611" y="2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69" name="Freeform 4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13" y="1969"/>
                            <a:ext cx="216" cy="3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57" y="1105"/>
                              </a:cxn>
                              <a:cxn ang="0">
                                <a:pos x="225" y="983"/>
                              </a:cxn>
                              <a:cxn ang="0">
                                <a:pos x="257" y="900"/>
                              </a:cxn>
                              <a:cxn ang="0">
                                <a:pos x="290" y="859"/>
                              </a:cxn>
                              <a:cxn ang="0">
                                <a:pos x="290" y="778"/>
                              </a:cxn>
                              <a:cxn ang="0">
                                <a:pos x="321" y="697"/>
                              </a:cxn>
                              <a:cxn ang="0">
                                <a:pos x="386" y="655"/>
                              </a:cxn>
                              <a:cxn ang="0">
                                <a:pos x="386" y="613"/>
                              </a:cxn>
                              <a:cxn ang="0">
                                <a:pos x="321" y="573"/>
                              </a:cxn>
                              <a:cxn ang="0">
                                <a:pos x="225" y="491"/>
                              </a:cxn>
                              <a:cxn ang="0">
                                <a:pos x="128" y="369"/>
                              </a:cxn>
                              <a:cxn ang="0">
                                <a:pos x="33" y="286"/>
                              </a:cxn>
                              <a:cxn ang="0">
                                <a:pos x="33" y="205"/>
                              </a:cxn>
                              <a:cxn ang="0">
                                <a:pos x="290" y="122"/>
                              </a:cxn>
                              <a:cxn ang="0">
                                <a:pos x="321" y="81"/>
                              </a:cxn>
                              <a:cxn ang="0">
                                <a:pos x="386" y="81"/>
                              </a:cxn>
                              <a:cxn ang="0">
                                <a:pos x="451" y="81"/>
                              </a:cxn>
                              <a:cxn ang="0">
                                <a:pos x="515" y="81"/>
                              </a:cxn>
                              <a:cxn ang="0">
                                <a:pos x="547" y="41"/>
                              </a:cxn>
                              <a:cxn ang="0">
                                <a:pos x="547" y="122"/>
                              </a:cxn>
                              <a:cxn ang="0">
                                <a:pos x="579" y="205"/>
                              </a:cxn>
                              <a:cxn ang="0">
                                <a:pos x="579" y="327"/>
                              </a:cxn>
                              <a:cxn ang="0">
                                <a:pos x="547" y="450"/>
                              </a:cxn>
                              <a:cxn ang="0">
                                <a:pos x="547" y="532"/>
                              </a:cxn>
                              <a:cxn ang="0">
                                <a:pos x="579" y="613"/>
                              </a:cxn>
                              <a:cxn ang="0">
                                <a:pos x="579" y="778"/>
                              </a:cxn>
                              <a:cxn ang="0">
                                <a:pos x="611" y="859"/>
                              </a:cxn>
                              <a:cxn ang="0">
                                <a:pos x="611" y="941"/>
                              </a:cxn>
                              <a:cxn ang="0">
                                <a:pos x="611" y="1024"/>
                              </a:cxn>
                              <a:cxn ang="0">
                                <a:pos x="547" y="1024"/>
                              </a:cxn>
                              <a:cxn ang="0">
                                <a:pos x="482" y="1024"/>
                              </a:cxn>
                              <a:cxn ang="0">
                                <a:pos x="418" y="983"/>
                              </a:cxn>
                              <a:cxn ang="0">
                                <a:pos x="386" y="1024"/>
                              </a:cxn>
                              <a:cxn ang="0">
                                <a:pos x="354" y="1064"/>
                              </a:cxn>
                              <a:cxn ang="0">
                                <a:pos x="321" y="1105"/>
                              </a:cxn>
                              <a:cxn ang="0">
                                <a:pos x="321" y="1186"/>
                              </a:cxn>
                            </a:cxnLst>
                            <a:rect l="0" t="0" r="r" b="b"/>
                            <a:pathLst>
                              <a:path w="611" h="1186">
                                <a:moveTo>
                                  <a:pt x="290" y="1147"/>
                                </a:moveTo>
                                <a:lnTo>
                                  <a:pt x="257" y="1105"/>
                                </a:lnTo>
                                <a:lnTo>
                                  <a:pt x="225" y="1024"/>
                                </a:lnTo>
                                <a:lnTo>
                                  <a:pt x="225" y="983"/>
                                </a:lnTo>
                                <a:lnTo>
                                  <a:pt x="225" y="941"/>
                                </a:lnTo>
                                <a:lnTo>
                                  <a:pt x="257" y="900"/>
                                </a:lnTo>
                                <a:lnTo>
                                  <a:pt x="257" y="859"/>
                                </a:lnTo>
                                <a:lnTo>
                                  <a:pt x="290" y="859"/>
                                </a:lnTo>
                                <a:lnTo>
                                  <a:pt x="290" y="819"/>
                                </a:lnTo>
                                <a:lnTo>
                                  <a:pt x="290" y="778"/>
                                </a:lnTo>
                                <a:lnTo>
                                  <a:pt x="321" y="736"/>
                                </a:lnTo>
                                <a:lnTo>
                                  <a:pt x="321" y="697"/>
                                </a:lnTo>
                                <a:lnTo>
                                  <a:pt x="386" y="697"/>
                                </a:lnTo>
                                <a:lnTo>
                                  <a:pt x="386" y="655"/>
                                </a:lnTo>
                                <a:lnTo>
                                  <a:pt x="418" y="613"/>
                                </a:lnTo>
                                <a:lnTo>
                                  <a:pt x="386" y="613"/>
                                </a:lnTo>
                                <a:lnTo>
                                  <a:pt x="386" y="573"/>
                                </a:lnTo>
                                <a:lnTo>
                                  <a:pt x="321" y="573"/>
                                </a:lnTo>
                                <a:lnTo>
                                  <a:pt x="257" y="491"/>
                                </a:lnTo>
                                <a:lnTo>
                                  <a:pt x="225" y="491"/>
                                </a:lnTo>
                                <a:lnTo>
                                  <a:pt x="161" y="450"/>
                                </a:lnTo>
                                <a:lnTo>
                                  <a:pt x="128" y="369"/>
                                </a:lnTo>
                                <a:lnTo>
                                  <a:pt x="96" y="327"/>
                                </a:lnTo>
                                <a:lnTo>
                                  <a:pt x="33" y="286"/>
                                </a:lnTo>
                                <a:lnTo>
                                  <a:pt x="0" y="205"/>
                                </a:lnTo>
                                <a:lnTo>
                                  <a:pt x="33" y="205"/>
                                </a:lnTo>
                                <a:lnTo>
                                  <a:pt x="128" y="205"/>
                                </a:lnTo>
                                <a:lnTo>
                                  <a:pt x="290" y="122"/>
                                </a:lnTo>
                                <a:lnTo>
                                  <a:pt x="290" y="81"/>
                                </a:lnTo>
                                <a:lnTo>
                                  <a:pt x="321" y="81"/>
                                </a:lnTo>
                                <a:lnTo>
                                  <a:pt x="354" y="81"/>
                                </a:lnTo>
                                <a:lnTo>
                                  <a:pt x="386" y="81"/>
                                </a:lnTo>
                                <a:lnTo>
                                  <a:pt x="418" y="81"/>
                                </a:lnTo>
                                <a:lnTo>
                                  <a:pt x="451" y="81"/>
                                </a:lnTo>
                                <a:lnTo>
                                  <a:pt x="482" y="81"/>
                                </a:lnTo>
                                <a:lnTo>
                                  <a:pt x="515" y="81"/>
                                </a:lnTo>
                                <a:lnTo>
                                  <a:pt x="547" y="0"/>
                                </a:lnTo>
                                <a:lnTo>
                                  <a:pt x="547" y="41"/>
                                </a:lnTo>
                                <a:lnTo>
                                  <a:pt x="547" y="81"/>
                                </a:lnTo>
                                <a:lnTo>
                                  <a:pt x="547" y="122"/>
                                </a:lnTo>
                                <a:lnTo>
                                  <a:pt x="547" y="163"/>
                                </a:lnTo>
                                <a:lnTo>
                                  <a:pt x="579" y="205"/>
                                </a:lnTo>
                                <a:lnTo>
                                  <a:pt x="579" y="286"/>
                                </a:lnTo>
                                <a:lnTo>
                                  <a:pt x="579" y="327"/>
                                </a:lnTo>
                                <a:lnTo>
                                  <a:pt x="579" y="408"/>
                                </a:lnTo>
                                <a:lnTo>
                                  <a:pt x="547" y="450"/>
                                </a:lnTo>
                                <a:lnTo>
                                  <a:pt x="579" y="491"/>
                                </a:lnTo>
                                <a:lnTo>
                                  <a:pt x="547" y="532"/>
                                </a:lnTo>
                                <a:lnTo>
                                  <a:pt x="579" y="573"/>
                                </a:lnTo>
                                <a:lnTo>
                                  <a:pt x="579" y="613"/>
                                </a:lnTo>
                                <a:lnTo>
                                  <a:pt x="579" y="697"/>
                                </a:lnTo>
                                <a:lnTo>
                                  <a:pt x="579" y="778"/>
                                </a:lnTo>
                                <a:lnTo>
                                  <a:pt x="579" y="819"/>
                                </a:lnTo>
                                <a:lnTo>
                                  <a:pt x="611" y="859"/>
                                </a:lnTo>
                                <a:lnTo>
                                  <a:pt x="611" y="900"/>
                                </a:lnTo>
                                <a:lnTo>
                                  <a:pt x="611" y="941"/>
                                </a:lnTo>
                                <a:lnTo>
                                  <a:pt x="611" y="983"/>
                                </a:lnTo>
                                <a:lnTo>
                                  <a:pt x="611" y="1024"/>
                                </a:lnTo>
                                <a:lnTo>
                                  <a:pt x="579" y="1024"/>
                                </a:lnTo>
                                <a:lnTo>
                                  <a:pt x="547" y="1024"/>
                                </a:lnTo>
                                <a:lnTo>
                                  <a:pt x="515" y="1024"/>
                                </a:lnTo>
                                <a:lnTo>
                                  <a:pt x="482" y="1024"/>
                                </a:lnTo>
                                <a:lnTo>
                                  <a:pt x="451" y="1024"/>
                                </a:lnTo>
                                <a:lnTo>
                                  <a:pt x="418" y="983"/>
                                </a:lnTo>
                                <a:lnTo>
                                  <a:pt x="386" y="983"/>
                                </a:lnTo>
                                <a:lnTo>
                                  <a:pt x="386" y="1024"/>
                                </a:lnTo>
                                <a:lnTo>
                                  <a:pt x="354" y="1024"/>
                                </a:lnTo>
                                <a:lnTo>
                                  <a:pt x="354" y="1064"/>
                                </a:lnTo>
                                <a:lnTo>
                                  <a:pt x="354" y="1105"/>
                                </a:lnTo>
                                <a:lnTo>
                                  <a:pt x="321" y="1105"/>
                                </a:lnTo>
                                <a:lnTo>
                                  <a:pt x="321" y="1147"/>
                                </a:lnTo>
                                <a:lnTo>
                                  <a:pt x="321" y="1186"/>
                                </a:lnTo>
                                <a:lnTo>
                                  <a:pt x="290" y="114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0" name="Freeform 4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9" y="2442"/>
                            <a:ext cx="149" cy="1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54" y="573"/>
                              </a:cxn>
                              <a:cxn ang="0">
                                <a:pos x="322" y="573"/>
                              </a:cxn>
                              <a:cxn ang="0">
                                <a:pos x="322" y="532"/>
                              </a:cxn>
                              <a:cxn ang="0">
                                <a:pos x="322" y="492"/>
                              </a:cxn>
                              <a:cxn ang="0">
                                <a:pos x="289" y="492"/>
                              </a:cxn>
                              <a:cxn ang="0">
                                <a:pos x="258" y="492"/>
                              </a:cxn>
                              <a:cxn ang="0">
                                <a:pos x="226" y="492"/>
                              </a:cxn>
                              <a:cxn ang="0">
                                <a:pos x="193" y="492"/>
                              </a:cxn>
                              <a:cxn ang="0">
                                <a:pos x="193" y="450"/>
                              </a:cxn>
                              <a:cxn ang="0">
                                <a:pos x="161" y="450"/>
                              </a:cxn>
                              <a:cxn ang="0">
                                <a:pos x="129" y="450"/>
                              </a:cxn>
                              <a:cxn ang="0">
                                <a:pos x="97" y="450"/>
                              </a:cxn>
                              <a:cxn ang="0">
                                <a:pos x="65" y="409"/>
                              </a:cxn>
                              <a:cxn ang="0">
                                <a:pos x="65" y="369"/>
                              </a:cxn>
                              <a:cxn ang="0">
                                <a:pos x="32" y="328"/>
                              </a:cxn>
                              <a:cxn ang="0">
                                <a:pos x="32" y="287"/>
                              </a:cxn>
                              <a:cxn ang="0">
                                <a:pos x="32" y="205"/>
                              </a:cxn>
                              <a:cxn ang="0">
                                <a:pos x="0" y="81"/>
                              </a:cxn>
                              <a:cxn ang="0">
                                <a:pos x="32" y="42"/>
                              </a:cxn>
                              <a:cxn ang="0">
                                <a:pos x="65" y="0"/>
                              </a:cxn>
                              <a:cxn ang="0">
                                <a:pos x="161" y="81"/>
                              </a:cxn>
                              <a:cxn ang="0">
                                <a:pos x="226" y="164"/>
                              </a:cxn>
                              <a:cxn ang="0">
                                <a:pos x="289" y="287"/>
                              </a:cxn>
                              <a:cxn ang="0">
                                <a:pos x="354" y="369"/>
                              </a:cxn>
                              <a:cxn ang="0">
                                <a:pos x="386" y="409"/>
                              </a:cxn>
                              <a:cxn ang="0">
                                <a:pos x="419" y="409"/>
                              </a:cxn>
                              <a:cxn ang="0">
                                <a:pos x="386" y="492"/>
                              </a:cxn>
                              <a:cxn ang="0">
                                <a:pos x="386" y="532"/>
                              </a:cxn>
                              <a:cxn ang="0">
                                <a:pos x="354" y="532"/>
                              </a:cxn>
                              <a:cxn ang="0">
                                <a:pos x="354" y="573"/>
                              </a:cxn>
                            </a:cxnLst>
                            <a:rect l="0" t="0" r="r" b="b"/>
                            <a:pathLst>
                              <a:path w="419" h="573">
                                <a:moveTo>
                                  <a:pt x="354" y="573"/>
                                </a:moveTo>
                                <a:lnTo>
                                  <a:pt x="322" y="573"/>
                                </a:lnTo>
                                <a:lnTo>
                                  <a:pt x="322" y="532"/>
                                </a:lnTo>
                                <a:lnTo>
                                  <a:pt x="322" y="492"/>
                                </a:lnTo>
                                <a:lnTo>
                                  <a:pt x="289" y="492"/>
                                </a:lnTo>
                                <a:lnTo>
                                  <a:pt x="258" y="492"/>
                                </a:lnTo>
                                <a:lnTo>
                                  <a:pt x="226" y="492"/>
                                </a:lnTo>
                                <a:lnTo>
                                  <a:pt x="193" y="492"/>
                                </a:lnTo>
                                <a:lnTo>
                                  <a:pt x="193" y="450"/>
                                </a:lnTo>
                                <a:lnTo>
                                  <a:pt x="161" y="450"/>
                                </a:lnTo>
                                <a:lnTo>
                                  <a:pt x="129" y="450"/>
                                </a:lnTo>
                                <a:lnTo>
                                  <a:pt x="97" y="450"/>
                                </a:lnTo>
                                <a:lnTo>
                                  <a:pt x="65" y="409"/>
                                </a:lnTo>
                                <a:lnTo>
                                  <a:pt x="65" y="369"/>
                                </a:lnTo>
                                <a:lnTo>
                                  <a:pt x="32" y="328"/>
                                </a:lnTo>
                                <a:lnTo>
                                  <a:pt x="32" y="287"/>
                                </a:lnTo>
                                <a:lnTo>
                                  <a:pt x="32" y="205"/>
                                </a:lnTo>
                                <a:lnTo>
                                  <a:pt x="0" y="81"/>
                                </a:lnTo>
                                <a:lnTo>
                                  <a:pt x="32" y="42"/>
                                </a:lnTo>
                                <a:lnTo>
                                  <a:pt x="65" y="0"/>
                                </a:lnTo>
                                <a:lnTo>
                                  <a:pt x="161" y="81"/>
                                </a:lnTo>
                                <a:lnTo>
                                  <a:pt x="226" y="164"/>
                                </a:lnTo>
                                <a:lnTo>
                                  <a:pt x="289" y="287"/>
                                </a:lnTo>
                                <a:lnTo>
                                  <a:pt x="354" y="369"/>
                                </a:lnTo>
                                <a:lnTo>
                                  <a:pt x="386" y="409"/>
                                </a:lnTo>
                                <a:lnTo>
                                  <a:pt x="419" y="409"/>
                                </a:lnTo>
                                <a:lnTo>
                                  <a:pt x="386" y="492"/>
                                </a:lnTo>
                                <a:lnTo>
                                  <a:pt x="386" y="532"/>
                                </a:lnTo>
                                <a:lnTo>
                                  <a:pt x="354" y="532"/>
                                </a:lnTo>
                                <a:lnTo>
                                  <a:pt x="354" y="57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1" name="Freeform 4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91" y="2253"/>
                            <a:ext cx="137" cy="24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5" y="614"/>
                              </a:cxn>
                              <a:cxn ang="0">
                                <a:pos x="98" y="575"/>
                              </a:cxn>
                              <a:cxn ang="0">
                                <a:pos x="128" y="533"/>
                              </a:cxn>
                              <a:cxn ang="0">
                                <a:pos x="161" y="491"/>
                              </a:cxn>
                              <a:cxn ang="0">
                                <a:pos x="161" y="451"/>
                              </a:cxn>
                              <a:cxn ang="0">
                                <a:pos x="161" y="410"/>
                              </a:cxn>
                              <a:cxn ang="0">
                                <a:pos x="193" y="410"/>
                              </a:cxn>
                              <a:cxn ang="0">
                                <a:pos x="193" y="370"/>
                              </a:cxn>
                              <a:cxn ang="0">
                                <a:pos x="193" y="328"/>
                              </a:cxn>
                              <a:cxn ang="0">
                                <a:pos x="193" y="286"/>
                              </a:cxn>
                              <a:cxn ang="0">
                                <a:pos x="193" y="247"/>
                              </a:cxn>
                              <a:cxn ang="0">
                                <a:pos x="193" y="205"/>
                              </a:cxn>
                              <a:cxn ang="0">
                                <a:pos x="226" y="205"/>
                              </a:cxn>
                              <a:cxn ang="0">
                                <a:pos x="226" y="164"/>
                              </a:cxn>
                              <a:cxn ang="0">
                                <a:pos x="226" y="123"/>
                              </a:cxn>
                              <a:cxn ang="0">
                                <a:pos x="226" y="83"/>
                              </a:cxn>
                              <a:cxn ang="0">
                                <a:pos x="226" y="0"/>
                              </a:cxn>
                              <a:cxn ang="0">
                                <a:pos x="259" y="0"/>
                              </a:cxn>
                              <a:cxn ang="0">
                                <a:pos x="259" y="42"/>
                              </a:cxn>
                              <a:cxn ang="0">
                                <a:pos x="289" y="42"/>
                              </a:cxn>
                              <a:cxn ang="0">
                                <a:pos x="289" y="0"/>
                              </a:cxn>
                              <a:cxn ang="0">
                                <a:pos x="322" y="42"/>
                              </a:cxn>
                              <a:cxn ang="0">
                                <a:pos x="355" y="42"/>
                              </a:cxn>
                              <a:cxn ang="0">
                                <a:pos x="387" y="83"/>
                              </a:cxn>
                              <a:cxn ang="0">
                                <a:pos x="322" y="83"/>
                              </a:cxn>
                              <a:cxn ang="0">
                                <a:pos x="289" y="123"/>
                              </a:cxn>
                              <a:cxn ang="0">
                                <a:pos x="289" y="164"/>
                              </a:cxn>
                              <a:cxn ang="0">
                                <a:pos x="289" y="205"/>
                              </a:cxn>
                              <a:cxn ang="0">
                                <a:pos x="289" y="247"/>
                              </a:cxn>
                              <a:cxn ang="0">
                                <a:pos x="289" y="286"/>
                              </a:cxn>
                              <a:cxn ang="0">
                                <a:pos x="289" y="328"/>
                              </a:cxn>
                              <a:cxn ang="0">
                                <a:pos x="289" y="410"/>
                              </a:cxn>
                              <a:cxn ang="0">
                                <a:pos x="289" y="451"/>
                              </a:cxn>
                              <a:cxn ang="0">
                                <a:pos x="259" y="491"/>
                              </a:cxn>
                              <a:cxn ang="0">
                                <a:pos x="259" y="533"/>
                              </a:cxn>
                              <a:cxn ang="0">
                                <a:pos x="226" y="614"/>
                              </a:cxn>
                              <a:cxn ang="0">
                                <a:pos x="226" y="697"/>
                              </a:cxn>
                              <a:cxn ang="0">
                                <a:pos x="226" y="737"/>
                              </a:cxn>
                              <a:cxn ang="0">
                                <a:pos x="226" y="779"/>
                              </a:cxn>
                              <a:cxn ang="0">
                                <a:pos x="259" y="819"/>
                              </a:cxn>
                              <a:cxn ang="0">
                                <a:pos x="289" y="819"/>
                              </a:cxn>
                              <a:cxn ang="0">
                                <a:pos x="289" y="861"/>
                              </a:cxn>
                              <a:cxn ang="0">
                                <a:pos x="322" y="861"/>
                              </a:cxn>
                              <a:cxn ang="0">
                                <a:pos x="355" y="861"/>
                              </a:cxn>
                              <a:cxn ang="0">
                                <a:pos x="322" y="902"/>
                              </a:cxn>
                              <a:cxn ang="0">
                                <a:pos x="289" y="902"/>
                              </a:cxn>
                              <a:cxn ang="0">
                                <a:pos x="259" y="902"/>
                              </a:cxn>
                              <a:cxn ang="0">
                                <a:pos x="226" y="942"/>
                              </a:cxn>
                              <a:cxn ang="0">
                                <a:pos x="193" y="942"/>
                              </a:cxn>
                              <a:cxn ang="0">
                                <a:pos x="161" y="942"/>
                              </a:cxn>
                              <a:cxn ang="0">
                                <a:pos x="128" y="942"/>
                              </a:cxn>
                              <a:cxn ang="0">
                                <a:pos x="128" y="902"/>
                              </a:cxn>
                              <a:cxn ang="0">
                                <a:pos x="98" y="861"/>
                              </a:cxn>
                              <a:cxn ang="0">
                                <a:pos x="65" y="861"/>
                              </a:cxn>
                              <a:cxn ang="0">
                                <a:pos x="32" y="861"/>
                              </a:cxn>
                              <a:cxn ang="0">
                                <a:pos x="0" y="902"/>
                              </a:cxn>
                              <a:cxn ang="0">
                                <a:pos x="0" y="861"/>
                              </a:cxn>
                              <a:cxn ang="0">
                                <a:pos x="32" y="779"/>
                              </a:cxn>
                              <a:cxn ang="0">
                                <a:pos x="32" y="737"/>
                              </a:cxn>
                              <a:cxn ang="0">
                                <a:pos x="32" y="697"/>
                              </a:cxn>
                              <a:cxn ang="0">
                                <a:pos x="65" y="656"/>
                              </a:cxn>
                              <a:cxn ang="0">
                                <a:pos x="65" y="614"/>
                              </a:cxn>
                            </a:cxnLst>
                            <a:rect l="0" t="0" r="r" b="b"/>
                            <a:pathLst>
                              <a:path w="387" h="942">
                                <a:moveTo>
                                  <a:pt x="65" y="614"/>
                                </a:moveTo>
                                <a:lnTo>
                                  <a:pt x="98" y="575"/>
                                </a:lnTo>
                                <a:lnTo>
                                  <a:pt x="128" y="533"/>
                                </a:lnTo>
                                <a:lnTo>
                                  <a:pt x="161" y="491"/>
                                </a:lnTo>
                                <a:lnTo>
                                  <a:pt x="161" y="451"/>
                                </a:lnTo>
                                <a:lnTo>
                                  <a:pt x="161" y="410"/>
                                </a:lnTo>
                                <a:lnTo>
                                  <a:pt x="193" y="410"/>
                                </a:lnTo>
                                <a:lnTo>
                                  <a:pt x="193" y="370"/>
                                </a:lnTo>
                                <a:lnTo>
                                  <a:pt x="193" y="328"/>
                                </a:lnTo>
                                <a:lnTo>
                                  <a:pt x="193" y="286"/>
                                </a:lnTo>
                                <a:lnTo>
                                  <a:pt x="193" y="247"/>
                                </a:lnTo>
                                <a:lnTo>
                                  <a:pt x="193" y="205"/>
                                </a:lnTo>
                                <a:lnTo>
                                  <a:pt x="226" y="205"/>
                                </a:lnTo>
                                <a:lnTo>
                                  <a:pt x="226" y="164"/>
                                </a:lnTo>
                                <a:lnTo>
                                  <a:pt x="226" y="123"/>
                                </a:lnTo>
                                <a:lnTo>
                                  <a:pt x="226" y="83"/>
                                </a:lnTo>
                                <a:lnTo>
                                  <a:pt x="226" y="0"/>
                                </a:lnTo>
                                <a:lnTo>
                                  <a:pt x="259" y="0"/>
                                </a:lnTo>
                                <a:lnTo>
                                  <a:pt x="259" y="42"/>
                                </a:lnTo>
                                <a:lnTo>
                                  <a:pt x="289" y="42"/>
                                </a:lnTo>
                                <a:lnTo>
                                  <a:pt x="289" y="0"/>
                                </a:lnTo>
                                <a:lnTo>
                                  <a:pt x="322" y="42"/>
                                </a:lnTo>
                                <a:lnTo>
                                  <a:pt x="355" y="42"/>
                                </a:lnTo>
                                <a:lnTo>
                                  <a:pt x="387" y="83"/>
                                </a:lnTo>
                                <a:lnTo>
                                  <a:pt x="322" y="83"/>
                                </a:lnTo>
                                <a:lnTo>
                                  <a:pt x="289" y="123"/>
                                </a:lnTo>
                                <a:lnTo>
                                  <a:pt x="289" y="164"/>
                                </a:lnTo>
                                <a:lnTo>
                                  <a:pt x="289" y="205"/>
                                </a:lnTo>
                                <a:lnTo>
                                  <a:pt x="289" y="247"/>
                                </a:lnTo>
                                <a:lnTo>
                                  <a:pt x="289" y="286"/>
                                </a:lnTo>
                                <a:lnTo>
                                  <a:pt x="289" y="328"/>
                                </a:lnTo>
                                <a:lnTo>
                                  <a:pt x="289" y="410"/>
                                </a:lnTo>
                                <a:lnTo>
                                  <a:pt x="289" y="451"/>
                                </a:lnTo>
                                <a:lnTo>
                                  <a:pt x="259" y="491"/>
                                </a:lnTo>
                                <a:lnTo>
                                  <a:pt x="259" y="533"/>
                                </a:lnTo>
                                <a:lnTo>
                                  <a:pt x="226" y="614"/>
                                </a:lnTo>
                                <a:lnTo>
                                  <a:pt x="226" y="697"/>
                                </a:lnTo>
                                <a:lnTo>
                                  <a:pt x="226" y="737"/>
                                </a:lnTo>
                                <a:lnTo>
                                  <a:pt x="226" y="779"/>
                                </a:lnTo>
                                <a:lnTo>
                                  <a:pt x="259" y="819"/>
                                </a:lnTo>
                                <a:lnTo>
                                  <a:pt x="289" y="819"/>
                                </a:lnTo>
                                <a:lnTo>
                                  <a:pt x="289" y="861"/>
                                </a:lnTo>
                                <a:lnTo>
                                  <a:pt x="322" y="861"/>
                                </a:lnTo>
                                <a:lnTo>
                                  <a:pt x="355" y="861"/>
                                </a:lnTo>
                                <a:lnTo>
                                  <a:pt x="322" y="902"/>
                                </a:lnTo>
                                <a:lnTo>
                                  <a:pt x="289" y="902"/>
                                </a:lnTo>
                                <a:lnTo>
                                  <a:pt x="259" y="902"/>
                                </a:lnTo>
                                <a:lnTo>
                                  <a:pt x="226" y="942"/>
                                </a:lnTo>
                                <a:lnTo>
                                  <a:pt x="193" y="942"/>
                                </a:lnTo>
                                <a:lnTo>
                                  <a:pt x="161" y="942"/>
                                </a:lnTo>
                                <a:lnTo>
                                  <a:pt x="128" y="942"/>
                                </a:lnTo>
                                <a:lnTo>
                                  <a:pt x="128" y="902"/>
                                </a:lnTo>
                                <a:lnTo>
                                  <a:pt x="98" y="861"/>
                                </a:lnTo>
                                <a:lnTo>
                                  <a:pt x="65" y="861"/>
                                </a:lnTo>
                                <a:lnTo>
                                  <a:pt x="32" y="861"/>
                                </a:lnTo>
                                <a:lnTo>
                                  <a:pt x="0" y="902"/>
                                </a:lnTo>
                                <a:lnTo>
                                  <a:pt x="0" y="861"/>
                                </a:lnTo>
                                <a:lnTo>
                                  <a:pt x="32" y="779"/>
                                </a:lnTo>
                                <a:lnTo>
                                  <a:pt x="32" y="737"/>
                                </a:lnTo>
                                <a:lnTo>
                                  <a:pt x="32" y="697"/>
                                </a:lnTo>
                                <a:lnTo>
                                  <a:pt x="65" y="656"/>
                                </a:lnTo>
                                <a:lnTo>
                                  <a:pt x="65" y="6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2" name="Freeform 4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82" y="2273"/>
                            <a:ext cx="251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9" y="82"/>
                              </a:cxn>
                              <a:cxn ang="0">
                                <a:pos x="676" y="166"/>
                              </a:cxn>
                              <a:cxn ang="0">
                                <a:pos x="676" y="205"/>
                              </a:cxn>
                              <a:cxn ang="0">
                                <a:pos x="643" y="247"/>
                              </a:cxn>
                              <a:cxn ang="0">
                                <a:pos x="643" y="328"/>
                              </a:cxn>
                              <a:cxn ang="0">
                                <a:pos x="611" y="370"/>
                              </a:cxn>
                              <a:cxn ang="0">
                                <a:pos x="579" y="410"/>
                              </a:cxn>
                              <a:cxn ang="0">
                                <a:pos x="547" y="370"/>
                              </a:cxn>
                              <a:cxn ang="0">
                                <a:pos x="515" y="370"/>
                              </a:cxn>
                              <a:cxn ang="0">
                                <a:pos x="482" y="370"/>
                              </a:cxn>
                              <a:cxn ang="0">
                                <a:pos x="451" y="370"/>
                              </a:cxn>
                              <a:cxn ang="0">
                                <a:pos x="386" y="370"/>
                              </a:cxn>
                              <a:cxn ang="0">
                                <a:pos x="386" y="410"/>
                              </a:cxn>
                              <a:cxn ang="0">
                                <a:pos x="354" y="410"/>
                              </a:cxn>
                              <a:cxn ang="0">
                                <a:pos x="321" y="410"/>
                              </a:cxn>
                              <a:cxn ang="0">
                                <a:pos x="321" y="452"/>
                              </a:cxn>
                              <a:cxn ang="0">
                                <a:pos x="289" y="452"/>
                              </a:cxn>
                              <a:cxn ang="0">
                                <a:pos x="258" y="452"/>
                              </a:cxn>
                              <a:cxn ang="0">
                                <a:pos x="225" y="452"/>
                              </a:cxn>
                              <a:cxn ang="0">
                                <a:pos x="225" y="493"/>
                              </a:cxn>
                              <a:cxn ang="0">
                                <a:pos x="193" y="493"/>
                              </a:cxn>
                              <a:cxn ang="0">
                                <a:pos x="161" y="452"/>
                              </a:cxn>
                              <a:cxn ang="0">
                                <a:pos x="129" y="452"/>
                              </a:cxn>
                              <a:cxn ang="0">
                                <a:pos x="129" y="493"/>
                              </a:cxn>
                              <a:cxn ang="0">
                                <a:pos x="97" y="493"/>
                              </a:cxn>
                              <a:cxn ang="0">
                                <a:pos x="64" y="493"/>
                              </a:cxn>
                              <a:cxn ang="0">
                                <a:pos x="64" y="452"/>
                              </a:cxn>
                              <a:cxn ang="0">
                                <a:pos x="64" y="370"/>
                              </a:cxn>
                              <a:cxn ang="0">
                                <a:pos x="64" y="328"/>
                              </a:cxn>
                              <a:cxn ang="0">
                                <a:pos x="97" y="328"/>
                              </a:cxn>
                              <a:cxn ang="0">
                                <a:pos x="97" y="288"/>
                              </a:cxn>
                              <a:cxn ang="0">
                                <a:pos x="64" y="247"/>
                              </a:cxn>
                              <a:cxn ang="0">
                                <a:pos x="64" y="205"/>
                              </a:cxn>
                              <a:cxn ang="0">
                                <a:pos x="64" y="166"/>
                              </a:cxn>
                              <a:cxn ang="0">
                                <a:pos x="32" y="124"/>
                              </a:cxn>
                              <a:cxn ang="0">
                                <a:pos x="32" y="82"/>
                              </a:cxn>
                              <a:cxn ang="0">
                                <a:pos x="0" y="0"/>
                              </a:cxn>
                              <a:cxn ang="0">
                                <a:pos x="32" y="0"/>
                              </a:cxn>
                              <a:cxn ang="0">
                                <a:pos x="64" y="0"/>
                              </a:cxn>
                              <a:cxn ang="0">
                                <a:pos x="97" y="42"/>
                              </a:cxn>
                              <a:cxn ang="0">
                                <a:pos x="129" y="42"/>
                              </a:cxn>
                              <a:cxn ang="0">
                                <a:pos x="193" y="0"/>
                              </a:cxn>
                              <a:cxn ang="0">
                                <a:pos x="225" y="0"/>
                              </a:cxn>
                              <a:cxn ang="0">
                                <a:pos x="258" y="0"/>
                              </a:cxn>
                              <a:cxn ang="0">
                                <a:pos x="258" y="42"/>
                              </a:cxn>
                              <a:cxn ang="0">
                                <a:pos x="289" y="42"/>
                              </a:cxn>
                              <a:cxn ang="0">
                                <a:pos x="321" y="42"/>
                              </a:cxn>
                              <a:cxn ang="0">
                                <a:pos x="354" y="42"/>
                              </a:cxn>
                              <a:cxn ang="0">
                                <a:pos x="386" y="42"/>
                              </a:cxn>
                              <a:cxn ang="0">
                                <a:pos x="419" y="42"/>
                              </a:cxn>
                              <a:cxn ang="0">
                                <a:pos x="451" y="42"/>
                              </a:cxn>
                              <a:cxn ang="0">
                                <a:pos x="482" y="42"/>
                              </a:cxn>
                              <a:cxn ang="0">
                                <a:pos x="579" y="42"/>
                              </a:cxn>
                              <a:cxn ang="0">
                                <a:pos x="611" y="42"/>
                              </a:cxn>
                              <a:cxn ang="0">
                                <a:pos x="676" y="82"/>
                              </a:cxn>
                              <a:cxn ang="0">
                                <a:pos x="709" y="82"/>
                              </a:cxn>
                            </a:cxnLst>
                            <a:rect l="0" t="0" r="r" b="b"/>
                            <a:pathLst>
                              <a:path w="709" h="493">
                                <a:moveTo>
                                  <a:pt x="709" y="82"/>
                                </a:moveTo>
                                <a:lnTo>
                                  <a:pt x="676" y="166"/>
                                </a:lnTo>
                                <a:lnTo>
                                  <a:pt x="676" y="205"/>
                                </a:lnTo>
                                <a:lnTo>
                                  <a:pt x="643" y="247"/>
                                </a:lnTo>
                                <a:lnTo>
                                  <a:pt x="643" y="328"/>
                                </a:lnTo>
                                <a:lnTo>
                                  <a:pt x="611" y="370"/>
                                </a:lnTo>
                                <a:lnTo>
                                  <a:pt x="579" y="410"/>
                                </a:lnTo>
                                <a:lnTo>
                                  <a:pt x="547" y="370"/>
                                </a:lnTo>
                                <a:lnTo>
                                  <a:pt x="515" y="370"/>
                                </a:lnTo>
                                <a:lnTo>
                                  <a:pt x="482" y="370"/>
                                </a:lnTo>
                                <a:lnTo>
                                  <a:pt x="451" y="370"/>
                                </a:lnTo>
                                <a:lnTo>
                                  <a:pt x="386" y="370"/>
                                </a:lnTo>
                                <a:lnTo>
                                  <a:pt x="386" y="410"/>
                                </a:lnTo>
                                <a:lnTo>
                                  <a:pt x="354" y="410"/>
                                </a:lnTo>
                                <a:lnTo>
                                  <a:pt x="321" y="410"/>
                                </a:lnTo>
                                <a:lnTo>
                                  <a:pt x="321" y="452"/>
                                </a:lnTo>
                                <a:lnTo>
                                  <a:pt x="289" y="452"/>
                                </a:lnTo>
                                <a:lnTo>
                                  <a:pt x="258" y="452"/>
                                </a:lnTo>
                                <a:lnTo>
                                  <a:pt x="225" y="452"/>
                                </a:lnTo>
                                <a:lnTo>
                                  <a:pt x="225" y="493"/>
                                </a:lnTo>
                                <a:lnTo>
                                  <a:pt x="193" y="493"/>
                                </a:lnTo>
                                <a:lnTo>
                                  <a:pt x="161" y="452"/>
                                </a:lnTo>
                                <a:lnTo>
                                  <a:pt x="129" y="452"/>
                                </a:lnTo>
                                <a:lnTo>
                                  <a:pt x="129" y="493"/>
                                </a:lnTo>
                                <a:lnTo>
                                  <a:pt x="97" y="493"/>
                                </a:lnTo>
                                <a:lnTo>
                                  <a:pt x="64" y="493"/>
                                </a:lnTo>
                                <a:lnTo>
                                  <a:pt x="64" y="452"/>
                                </a:lnTo>
                                <a:lnTo>
                                  <a:pt x="64" y="370"/>
                                </a:lnTo>
                                <a:lnTo>
                                  <a:pt x="64" y="328"/>
                                </a:lnTo>
                                <a:lnTo>
                                  <a:pt x="97" y="328"/>
                                </a:lnTo>
                                <a:lnTo>
                                  <a:pt x="97" y="288"/>
                                </a:lnTo>
                                <a:lnTo>
                                  <a:pt x="64" y="247"/>
                                </a:lnTo>
                                <a:lnTo>
                                  <a:pt x="64" y="205"/>
                                </a:lnTo>
                                <a:lnTo>
                                  <a:pt x="64" y="166"/>
                                </a:lnTo>
                                <a:lnTo>
                                  <a:pt x="32" y="124"/>
                                </a:lnTo>
                                <a:lnTo>
                                  <a:pt x="32" y="82"/>
                                </a:lnTo>
                                <a:lnTo>
                                  <a:pt x="0" y="0"/>
                                </a:lnTo>
                                <a:lnTo>
                                  <a:pt x="32" y="0"/>
                                </a:lnTo>
                                <a:lnTo>
                                  <a:pt x="64" y="0"/>
                                </a:lnTo>
                                <a:lnTo>
                                  <a:pt x="97" y="42"/>
                                </a:lnTo>
                                <a:lnTo>
                                  <a:pt x="129" y="42"/>
                                </a:lnTo>
                                <a:lnTo>
                                  <a:pt x="193" y="0"/>
                                </a:lnTo>
                                <a:lnTo>
                                  <a:pt x="225" y="0"/>
                                </a:lnTo>
                                <a:lnTo>
                                  <a:pt x="258" y="0"/>
                                </a:lnTo>
                                <a:lnTo>
                                  <a:pt x="258" y="42"/>
                                </a:lnTo>
                                <a:lnTo>
                                  <a:pt x="289" y="42"/>
                                </a:lnTo>
                                <a:lnTo>
                                  <a:pt x="321" y="42"/>
                                </a:lnTo>
                                <a:lnTo>
                                  <a:pt x="354" y="42"/>
                                </a:lnTo>
                                <a:lnTo>
                                  <a:pt x="386" y="42"/>
                                </a:lnTo>
                                <a:lnTo>
                                  <a:pt x="419" y="42"/>
                                </a:lnTo>
                                <a:lnTo>
                                  <a:pt x="451" y="42"/>
                                </a:lnTo>
                                <a:lnTo>
                                  <a:pt x="482" y="42"/>
                                </a:lnTo>
                                <a:lnTo>
                                  <a:pt x="579" y="42"/>
                                </a:lnTo>
                                <a:lnTo>
                                  <a:pt x="611" y="42"/>
                                </a:lnTo>
                                <a:lnTo>
                                  <a:pt x="676" y="82"/>
                                </a:lnTo>
                                <a:lnTo>
                                  <a:pt x="709" y="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3" name="Freeform 4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5" y="2473"/>
                            <a:ext cx="331" cy="15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7" y="573"/>
                              </a:cxn>
                              <a:cxn ang="0">
                                <a:pos x="677" y="532"/>
                              </a:cxn>
                              <a:cxn ang="0">
                                <a:pos x="611" y="492"/>
                              </a:cxn>
                              <a:cxn ang="0">
                                <a:pos x="547" y="492"/>
                              </a:cxn>
                              <a:cxn ang="0">
                                <a:pos x="515" y="450"/>
                              </a:cxn>
                              <a:cxn ang="0">
                                <a:pos x="483" y="492"/>
                              </a:cxn>
                              <a:cxn ang="0">
                                <a:pos x="450" y="450"/>
                              </a:cxn>
                              <a:cxn ang="0">
                                <a:pos x="387" y="492"/>
                              </a:cxn>
                              <a:cxn ang="0">
                                <a:pos x="322" y="492"/>
                              </a:cxn>
                              <a:cxn ang="0">
                                <a:pos x="257" y="450"/>
                              </a:cxn>
                              <a:cxn ang="0">
                                <a:pos x="193" y="450"/>
                              </a:cxn>
                              <a:cxn ang="0">
                                <a:pos x="129" y="492"/>
                              </a:cxn>
                              <a:cxn ang="0">
                                <a:pos x="97" y="532"/>
                              </a:cxn>
                              <a:cxn ang="0">
                                <a:pos x="65" y="492"/>
                              </a:cxn>
                              <a:cxn ang="0">
                                <a:pos x="0" y="492"/>
                              </a:cxn>
                              <a:cxn ang="0">
                                <a:pos x="0" y="408"/>
                              </a:cxn>
                              <a:cxn ang="0">
                                <a:pos x="33" y="369"/>
                              </a:cxn>
                              <a:cxn ang="0">
                                <a:pos x="97" y="246"/>
                              </a:cxn>
                              <a:cxn ang="0">
                                <a:pos x="162" y="81"/>
                              </a:cxn>
                              <a:cxn ang="0">
                                <a:pos x="226" y="81"/>
                              </a:cxn>
                              <a:cxn ang="0">
                                <a:pos x="290" y="122"/>
                              </a:cxn>
                              <a:cxn ang="0">
                                <a:pos x="354" y="122"/>
                              </a:cxn>
                              <a:cxn ang="0">
                                <a:pos x="419" y="122"/>
                              </a:cxn>
                              <a:cxn ang="0">
                                <a:pos x="483" y="122"/>
                              </a:cxn>
                              <a:cxn ang="0">
                                <a:pos x="515" y="81"/>
                              </a:cxn>
                              <a:cxn ang="0">
                                <a:pos x="579" y="41"/>
                              </a:cxn>
                              <a:cxn ang="0">
                                <a:pos x="644" y="0"/>
                              </a:cxn>
                              <a:cxn ang="0">
                                <a:pos x="707" y="41"/>
                              </a:cxn>
                              <a:cxn ang="0">
                                <a:pos x="740" y="81"/>
                              </a:cxn>
                              <a:cxn ang="0">
                                <a:pos x="805" y="81"/>
                              </a:cxn>
                              <a:cxn ang="0">
                                <a:pos x="868" y="41"/>
                              </a:cxn>
                              <a:cxn ang="0">
                                <a:pos x="934" y="0"/>
                              </a:cxn>
                              <a:cxn ang="0">
                                <a:pos x="934" y="81"/>
                              </a:cxn>
                              <a:cxn ang="0">
                                <a:pos x="901" y="204"/>
                              </a:cxn>
                              <a:cxn ang="0">
                                <a:pos x="868" y="286"/>
                              </a:cxn>
                              <a:cxn ang="0">
                                <a:pos x="868" y="450"/>
                              </a:cxn>
                              <a:cxn ang="0">
                                <a:pos x="836" y="532"/>
                              </a:cxn>
                              <a:cxn ang="0">
                                <a:pos x="805" y="573"/>
                              </a:cxn>
                              <a:cxn ang="0">
                                <a:pos x="772" y="613"/>
                              </a:cxn>
                            </a:cxnLst>
                            <a:rect l="0" t="0" r="r" b="b"/>
                            <a:pathLst>
                              <a:path w="934" h="613">
                                <a:moveTo>
                                  <a:pt x="740" y="613"/>
                                </a:moveTo>
                                <a:lnTo>
                                  <a:pt x="707" y="573"/>
                                </a:lnTo>
                                <a:lnTo>
                                  <a:pt x="707" y="532"/>
                                </a:lnTo>
                                <a:lnTo>
                                  <a:pt x="677" y="532"/>
                                </a:lnTo>
                                <a:lnTo>
                                  <a:pt x="644" y="492"/>
                                </a:lnTo>
                                <a:lnTo>
                                  <a:pt x="611" y="492"/>
                                </a:lnTo>
                                <a:lnTo>
                                  <a:pt x="579" y="492"/>
                                </a:lnTo>
                                <a:lnTo>
                                  <a:pt x="547" y="492"/>
                                </a:lnTo>
                                <a:lnTo>
                                  <a:pt x="515" y="492"/>
                                </a:lnTo>
                                <a:lnTo>
                                  <a:pt x="515" y="450"/>
                                </a:lnTo>
                                <a:lnTo>
                                  <a:pt x="483" y="450"/>
                                </a:lnTo>
                                <a:lnTo>
                                  <a:pt x="483" y="492"/>
                                </a:lnTo>
                                <a:lnTo>
                                  <a:pt x="450" y="492"/>
                                </a:lnTo>
                                <a:lnTo>
                                  <a:pt x="450" y="450"/>
                                </a:lnTo>
                                <a:lnTo>
                                  <a:pt x="419" y="450"/>
                                </a:lnTo>
                                <a:lnTo>
                                  <a:pt x="387" y="492"/>
                                </a:lnTo>
                                <a:lnTo>
                                  <a:pt x="354" y="492"/>
                                </a:lnTo>
                                <a:lnTo>
                                  <a:pt x="322" y="492"/>
                                </a:lnTo>
                                <a:lnTo>
                                  <a:pt x="290" y="450"/>
                                </a:lnTo>
                                <a:lnTo>
                                  <a:pt x="257" y="450"/>
                                </a:lnTo>
                                <a:lnTo>
                                  <a:pt x="226" y="450"/>
                                </a:lnTo>
                                <a:lnTo>
                                  <a:pt x="193" y="450"/>
                                </a:lnTo>
                                <a:lnTo>
                                  <a:pt x="193" y="492"/>
                                </a:lnTo>
                                <a:lnTo>
                                  <a:pt x="129" y="492"/>
                                </a:lnTo>
                                <a:lnTo>
                                  <a:pt x="97" y="492"/>
                                </a:lnTo>
                                <a:lnTo>
                                  <a:pt x="97" y="532"/>
                                </a:lnTo>
                                <a:lnTo>
                                  <a:pt x="65" y="532"/>
                                </a:lnTo>
                                <a:lnTo>
                                  <a:pt x="65" y="492"/>
                                </a:lnTo>
                                <a:lnTo>
                                  <a:pt x="33" y="492"/>
                                </a:lnTo>
                                <a:lnTo>
                                  <a:pt x="0" y="492"/>
                                </a:lnTo>
                                <a:lnTo>
                                  <a:pt x="0" y="450"/>
                                </a:lnTo>
                                <a:lnTo>
                                  <a:pt x="0" y="408"/>
                                </a:lnTo>
                                <a:lnTo>
                                  <a:pt x="33" y="408"/>
                                </a:lnTo>
                                <a:lnTo>
                                  <a:pt x="33" y="369"/>
                                </a:lnTo>
                                <a:lnTo>
                                  <a:pt x="65" y="286"/>
                                </a:lnTo>
                                <a:lnTo>
                                  <a:pt x="97" y="246"/>
                                </a:lnTo>
                                <a:lnTo>
                                  <a:pt x="97" y="164"/>
                                </a:lnTo>
                                <a:lnTo>
                                  <a:pt x="162" y="81"/>
                                </a:lnTo>
                                <a:lnTo>
                                  <a:pt x="193" y="81"/>
                                </a:lnTo>
                                <a:lnTo>
                                  <a:pt x="226" y="81"/>
                                </a:lnTo>
                                <a:lnTo>
                                  <a:pt x="257" y="122"/>
                                </a:lnTo>
                                <a:lnTo>
                                  <a:pt x="290" y="122"/>
                                </a:lnTo>
                                <a:lnTo>
                                  <a:pt x="322" y="122"/>
                                </a:lnTo>
                                <a:lnTo>
                                  <a:pt x="354" y="122"/>
                                </a:lnTo>
                                <a:lnTo>
                                  <a:pt x="387" y="122"/>
                                </a:lnTo>
                                <a:lnTo>
                                  <a:pt x="419" y="122"/>
                                </a:lnTo>
                                <a:lnTo>
                                  <a:pt x="450" y="122"/>
                                </a:lnTo>
                                <a:lnTo>
                                  <a:pt x="483" y="122"/>
                                </a:lnTo>
                                <a:lnTo>
                                  <a:pt x="515" y="122"/>
                                </a:lnTo>
                                <a:lnTo>
                                  <a:pt x="515" y="81"/>
                                </a:lnTo>
                                <a:lnTo>
                                  <a:pt x="547" y="81"/>
                                </a:lnTo>
                                <a:lnTo>
                                  <a:pt x="579" y="41"/>
                                </a:lnTo>
                                <a:lnTo>
                                  <a:pt x="611" y="0"/>
                                </a:lnTo>
                                <a:lnTo>
                                  <a:pt x="644" y="0"/>
                                </a:lnTo>
                                <a:lnTo>
                                  <a:pt x="677" y="0"/>
                                </a:lnTo>
                                <a:lnTo>
                                  <a:pt x="707" y="41"/>
                                </a:lnTo>
                                <a:lnTo>
                                  <a:pt x="707" y="81"/>
                                </a:lnTo>
                                <a:lnTo>
                                  <a:pt x="740" y="81"/>
                                </a:lnTo>
                                <a:lnTo>
                                  <a:pt x="772" y="81"/>
                                </a:lnTo>
                                <a:lnTo>
                                  <a:pt x="805" y="81"/>
                                </a:lnTo>
                                <a:lnTo>
                                  <a:pt x="836" y="41"/>
                                </a:lnTo>
                                <a:lnTo>
                                  <a:pt x="868" y="41"/>
                                </a:lnTo>
                                <a:lnTo>
                                  <a:pt x="901" y="41"/>
                                </a:lnTo>
                                <a:lnTo>
                                  <a:pt x="934" y="0"/>
                                </a:lnTo>
                                <a:lnTo>
                                  <a:pt x="934" y="41"/>
                                </a:lnTo>
                                <a:lnTo>
                                  <a:pt x="934" y="81"/>
                                </a:lnTo>
                                <a:lnTo>
                                  <a:pt x="901" y="122"/>
                                </a:lnTo>
                                <a:lnTo>
                                  <a:pt x="901" y="204"/>
                                </a:lnTo>
                                <a:lnTo>
                                  <a:pt x="901" y="246"/>
                                </a:lnTo>
                                <a:lnTo>
                                  <a:pt x="868" y="286"/>
                                </a:lnTo>
                                <a:lnTo>
                                  <a:pt x="868" y="369"/>
                                </a:lnTo>
                                <a:lnTo>
                                  <a:pt x="868" y="450"/>
                                </a:lnTo>
                                <a:lnTo>
                                  <a:pt x="868" y="492"/>
                                </a:lnTo>
                                <a:lnTo>
                                  <a:pt x="836" y="532"/>
                                </a:lnTo>
                                <a:lnTo>
                                  <a:pt x="805" y="532"/>
                                </a:lnTo>
                                <a:lnTo>
                                  <a:pt x="805" y="573"/>
                                </a:lnTo>
                                <a:lnTo>
                                  <a:pt x="772" y="573"/>
                                </a:lnTo>
                                <a:lnTo>
                                  <a:pt x="772" y="613"/>
                                </a:lnTo>
                                <a:lnTo>
                                  <a:pt x="740" y="6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4" name="Freeform 4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8" y="2463"/>
                            <a:ext cx="136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6" y="369"/>
                              </a:cxn>
                              <a:cxn ang="0">
                                <a:pos x="354" y="369"/>
                              </a:cxn>
                              <a:cxn ang="0">
                                <a:pos x="321" y="369"/>
                              </a:cxn>
                              <a:cxn ang="0">
                                <a:pos x="289" y="369"/>
                              </a:cxn>
                              <a:cxn ang="0">
                                <a:pos x="258" y="411"/>
                              </a:cxn>
                              <a:cxn ang="0">
                                <a:pos x="225" y="451"/>
                              </a:cxn>
                              <a:cxn ang="0">
                                <a:pos x="193" y="451"/>
                              </a:cxn>
                              <a:cxn ang="0">
                                <a:pos x="160" y="493"/>
                              </a:cxn>
                              <a:cxn ang="0">
                                <a:pos x="128" y="493"/>
                              </a:cxn>
                              <a:cxn ang="0">
                                <a:pos x="97" y="493"/>
                              </a:cxn>
                              <a:cxn ang="0">
                                <a:pos x="97" y="451"/>
                              </a:cxn>
                              <a:cxn ang="0">
                                <a:pos x="64" y="451"/>
                              </a:cxn>
                              <a:cxn ang="0">
                                <a:pos x="64" y="411"/>
                              </a:cxn>
                              <a:cxn ang="0">
                                <a:pos x="32" y="411"/>
                              </a:cxn>
                              <a:cxn ang="0">
                                <a:pos x="32" y="369"/>
                              </a:cxn>
                              <a:cxn ang="0">
                                <a:pos x="32" y="288"/>
                              </a:cxn>
                              <a:cxn ang="0">
                                <a:pos x="0" y="247"/>
                              </a:cxn>
                              <a:cxn ang="0">
                                <a:pos x="32" y="247"/>
                              </a:cxn>
                              <a:cxn ang="0">
                                <a:pos x="32" y="206"/>
                              </a:cxn>
                              <a:cxn ang="0">
                                <a:pos x="64" y="206"/>
                              </a:cxn>
                              <a:cxn ang="0">
                                <a:pos x="97" y="206"/>
                              </a:cxn>
                              <a:cxn ang="0">
                                <a:pos x="128" y="165"/>
                              </a:cxn>
                              <a:cxn ang="0">
                                <a:pos x="160" y="124"/>
                              </a:cxn>
                              <a:cxn ang="0">
                                <a:pos x="128" y="124"/>
                              </a:cxn>
                              <a:cxn ang="0">
                                <a:pos x="160" y="124"/>
                              </a:cxn>
                              <a:cxn ang="0">
                                <a:pos x="193" y="83"/>
                              </a:cxn>
                              <a:cxn ang="0">
                                <a:pos x="225" y="42"/>
                              </a:cxn>
                              <a:cxn ang="0">
                                <a:pos x="289" y="0"/>
                              </a:cxn>
                              <a:cxn ang="0">
                                <a:pos x="321" y="124"/>
                              </a:cxn>
                              <a:cxn ang="0">
                                <a:pos x="321" y="206"/>
                              </a:cxn>
                              <a:cxn ang="0">
                                <a:pos x="321" y="247"/>
                              </a:cxn>
                              <a:cxn ang="0">
                                <a:pos x="354" y="288"/>
                              </a:cxn>
                              <a:cxn ang="0">
                                <a:pos x="354" y="328"/>
                              </a:cxn>
                              <a:cxn ang="0">
                                <a:pos x="386" y="369"/>
                              </a:cxn>
                            </a:cxnLst>
                            <a:rect l="0" t="0" r="r" b="b"/>
                            <a:pathLst>
                              <a:path w="386" h="493">
                                <a:moveTo>
                                  <a:pt x="386" y="369"/>
                                </a:moveTo>
                                <a:lnTo>
                                  <a:pt x="354" y="369"/>
                                </a:lnTo>
                                <a:lnTo>
                                  <a:pt x="321" y="369"/>
                                </a:lnTo>
                                <a:lnTo>
                                  <a:pt x="289" y="369"/>
                                </a:lnTo>
                                <a:lnTo>
                                  <a:pt x="258" y="411"/>
                                </a:lnTo>
                                <a:lnTo>
                                  <a:pt x="225" y="451"/>
                                </a:lnTo>
                                <a:lnTo>
                                  <a:pt x="193" y="451"/>
                                </a:lnTo>
                                <a:lnTo>
                                  <a:pt x="160" y="493"/>
                                </a:lnTo>
                                <a:lnTo>
                                  <a:pt x="128" y="493"/>
                                </a:lnTo>
                                <a:lnTo>
                                  <a:pt x="97" y="493"/>
                                </a:lnTo>
                                <a:lnTo>
                                  <a:pt x="97" y="451"/>
                                </a:lnTo>
                                <a:lnTo>
                                  <a:pt x="64" y="451"/>
                                </a:lnTo>
                                <a:lnTo>
                                  <a:pt x="64" y="411"/>
                                </a:lnTo>
                                <a:lnTo>
                                  <a:pt x="32" y="411"/>
                                </a:lnTo>
                                <a:lnTo>
                                  <a:pt x="32" y="369"/>
                                </a:lnTo>
                                <a:lnTo>
                                  <a:pt x="32" y="288"/>
                                </a:lnTo>
                                <a:lnTo>
                                  <a:pt x="0" y="247"/>
                                </a:lnTo>
                                <a:lnTo>
                                  <a:pt x="32" y="247"/>
                                </a:lnTo>
                                <a:lnTo>
                                  <a:pt x="32" y="206"/>
                                </a:lnTo>
                                <a:lnTo>
                                  <a:pt x="64" y="206"/>
                                </a:lnTo>
                                <a:lnTo>
                                  <a:pt x="97" y="206"/>
                                </a:lnTo>
                                <a:lnTo>
                                  <a:pt x="128" y="165"/>
                                </a:lnTo>
                                <a:lnTo>
                                  <a:pt x="160" y="124"/>
                                </a:lnTo>
                                <a:lnTo>
                                  <a:pt x="128" y="124"/>
                                </a:lnTo>
                                <a:lnTo>
                                  <a:pt x="160" y="124"/>
                                </a:lnTo>
                                <a:lnTo>
                                  <a:pt x="193" y="83"/>
                                </a:lnTo>
                                <a:lnTo>
                                  <a:pt x="225" y="42"/>
                                </a:lnTo>
                                <a:lnTo>
                                  <a:pt x="289" y="0"/>
                                </a:lnTo>
                                <a:lnTo>
                                  <a:pt x="321" y="124"/>
                                </a:lnTo>
                                <a:lnTo>
                                  <a:pt x="321" y="206"/>
                                </a:lnTo>
                                <a:lnTo>
                                  <a:pt x="321" y="247"/>
                                </a:lnTo>
                                <a:lnTo>
                                  <a:pt x="354" y="288"/>
                                </a:lnTo>
                                <a:lnTo>
                                  <a:pt x="354" y="328"/>
                                </a:lnTo>
                                <a:lnTo>
                                  <a:pt x="386" y="36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  <p:sp>
                        <p:nvSpPr>
                          <p:cNvPr id="75" name="Freeform 4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31" y="2475"/>
                            <a:ext cx="182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1" y="451"/>
                              </a:cxn>
                              <a:cxn ang="0">
                                <a:pos x="418" y="451"/>
                              </a:cxn>
                              <a:cxn ang="0">
                                <a:pos x="386" y="451"/>
                              </a:cxn>
                              <a:cxn ang="0">
                                <a:pos x="354" y="451"/>
                              </a:cxn>
                              <a:cxn ang="0">
                                <a:pos x="322" y="451"/>
                              </a:cxn>
                              <a:cxn ang="0">
                                <a:pos x="290" y="493"/>
                              </a:cxn>
                              <a:cxn ang="0">
                                <a:pos x="257" y="493"/>
                              </a:cxn>
                              <a:cxn ang="0">
                                <a:pos x="257" y="451"/>
                              </a:cxn>
                              <a:cxn ang="0">
                                <a:pos x="224" y="451"/>
                              </a:cxn>
                              <a:cxn ang="0">
                                <a:pos x="193" y="410"/>
                              </a:cxn>
                              <a:cxn ang="0">
                                <a:pos x="161" y="410"/>
                              </a:cxn>
                              <a:cxn ang="0">
                                <a:pos x="128" y="451"/>
                              </a:cxn>
                              <a:cxn ang="0">
                                <a:pos x="96" y="451"/>
                              </a:cxn>
                              <a:cxn ang="0">
                                <a:pos x="64" y="451"/>
                              </a:cxn>
                              <a:cxn ang="0">
                                <a:pos x="33" y="451"/>
                              </a:cxn>
                              <a:cxn ang="0">
                                <a:pos x="0" y="451"/>
                              </a:cxn>
                              <a:cxn ang="0">
                                <a:pos x="0" y="410"/>
                              </a:cxn>
                              <a:cxn ang="0">
                                <a:pos x="0" y="369"/>
                              </a:cxn>
                              <a:cxn ang="0">
                                <a:pos x="33" y="328"/>
                              </a:cxn>
                              <a:cxn ang="0">
                                <a:pos x="33" y="287"/>
                              </a:cxn>
                              <a:cxn ang="0">
                                <a:pos x="33" y="247"/>
                              </a:cxn>
                              <a:cxn ang="0">
                                <a:pos x="33" y="205"/>
                              </a:cxn>
                              <a:cxn ang="0">
                                <a:pos x="64" y="205"/>
                              </a:cxn>
                              <a:cxn ang="0">
                                <a:pos x="64" y="165"/>
                              </a:cxn>
                              <a:cxn ang="0">
                                <a:pos x="64" y="124"/>
                              </a:cxn>
                              <a:cxn ang="0">
                                <a:pos x="64" y="82"/>
                              </a:cxn>
                              <a:cxn ang="0">
                                <a:pos x="96" y="0"/>
                              </a:cxn>
                              <a:cxn ang="0">
                                <a:pos x="128" y="0"/>
                              </a:cxn>
                              <a:cxn ang="0">
                                <a:pos x="193" y="42"/>
                              </a:cxn>
                              <a:cxn ang="0">
                                <a:pos x="224" y="42"/>
                              </a:cxn>
                              <a:cxn ang="0">
                                <a:pos x="290" y="42"/>
                              </a:cxn>
                              <a:cxn ang="0">
                                <a:pos x="322" y="42"/>
                              </a:cxn>
                              <a:cxn ang="0">
                                <a:pos x="418" y="42"/>
                              </a:cxn>
                              <a:cxn ang="0">
                                <a:pos x="482" y="82"/>
                              </a:cxn>
                              <a:cxn ang="0">
                                <a:pos x="514" y="82"/>
                              </a:cxn>
                              <a:cxn ang="0">
                                <a:pos x="482" y="124"/>
                              </a:cxn>
                              <a:cxn ang="0">
                                <a:pos x="451" y="165"/>
                              </a:cxn>
                              <a:cxn ang="0">
                                <a:pos x="418" y="165"/>
                              </a:cxn>
                              <a:cxn ang="0">
                                <a:pos x="386" y="165"/>
                              </a:cxn>
                              <a:cxn ang="0">
                                <a:pos x="386" y="205"/>
                              </a:cxn>
                              <a:cxn ang="0">
                                <a:pos x="354" y="205"/>
                              </a:cxn>
                              <a:cxn ang="0">
                                <a:pos x="386" y="247"/>
                              </a:cxn>
                              <a:cxn ang="0">
                                <a:pos x="386" y="328"/>
                              </a:cxn>
                              <a:cxn ang="0">
                                <a:pos x="386" y="369"/>
                              </a:cxn>
                              <a:cxn ang="0">
                                <a:pos x="418" y="369"/>
                              </a:cxn>
                              <a:cxn ang="0">
                                <a:pos x="418" y="410"/>
                              </a:cxn>
                              <a:cxn ang="0">
                                <a:pos x="451" y="410"/>
                              </a:cxn>
                              <a:cxn ang="0">
                                <a:pos x="451" y="451"/>
                              </a:cxn>
                            </a:cxnLst>
                            <a:rect l="0" t="0" r="r" b="b"/>
                            <a:pathLst>
                              <a:path w="514" h="493">
                                <a:moveTo>
                                  <a:pt x="451" y="451"/>
                                </a:moveTo>
                                <a:lnTo>
                                  <a:pt x="418" y="451"/>
                                </a:lnTo>
                                <a:lnTo>
                                  <a:pt x="386" y="451"/>
                                </a:lnTo>
                                <a:lnTo>
                                  <a:pt x="354" y="451"/>
                                </a:lnTo>
                                <a:lnTo>
                                  <a:pt x="322" y="451"/>
                                </a:lnTo>
                                <a:lnTo>
                                  <a:pt x="290" y="493"/>
                                </a:lnTo>
                                <a:lnTo>
                                  <a:pt x="257" y="493"/>
                                </a:lnTo>
                                <a:lnTo>
                                  <a:pt x="257" y="451"/>
                                </a:lnTo>
                                <a:lnTo>
                                  <a:pt x="224" y="451"/>
                                </a:lnTo>
                                <a:lnTo>
                                  <a:pt x="193" y="410"/>
                                </a:lnTo>
                                <a:lnTo>
                                  <a:pt x="161" y="410"/>
                                </a:lnTo>
                                <a:lnTo>
                                  <a:pt x="128" y="451"/>
                                </a:lnTo>
                                <a:lnTo>
                                  <a:pt x="96" y="451"/>
                                </a:lnTo>
                                <a:lnTo>
                                  <a:pt x="64" y="451"/>
                                </a:lnTo>
                                <a:lnTo>
                                  <a:pt x="33" y="451"/>
                                </a:lnTo>
                                <a:lnTo>
                                  <a:pt x="0" y="451"/>
                                </a:lnTo>
                                <a:lnTo>
                                  <a:pt x="0" y="410"/>
                                </a:lnTo>
                                <a:lnTo>
                                  <a:pt x="0" y="369"/>
                                </a:lnTo>
                                <a:lnTo>
                                  <a:pt x="33" y="328"/>
                                </a:lnTo>
                                <a:lnTo>
                                  <a:pt x="33" y="287"/>
                                </a:lnTo>
                                <a:lnTo>
                                  <a:pt x="33" y="247"/>
                                </a:lnTo>
                                <a:lnTo>
                                  <a:pt x="33" y="205"/>
                                </a:lnTo>
                                <a:lnTo>
                                  <a:pt x="64" y="205"/>
                                </a:lnTo>
                                <a:lnTo>
                                  <a:pt x="64" y="165"/>
                                </a:lnTo>
                                <a:lnTo>
                                  <a:pt x="64" y="124"/>
                                </a:lnTo>
                                <a:lnTo>
                                  <a:pt x="64" y="82"/>
                                </a:lnTo>
                                <a:lnTo>
                                  <a:pt x="96" y="0"/>
                                </a:lnTo>
                                <a:lnTo>
                                  <a:pt x="128" y="0"/>
                                </a:lnTo>
                                <a:lnTo>
                                  <a:pt x="193" y="42"/>
                                </a:lnTo>
                                <a:lnTo>
                                  <a:pt x="224" y="42"/>
                                </a:lnTo>
                                <a:lnTo>
                                  <a:pt x="290" y="42"/>
                                </a:lnTo>
                                <a:lnTo>
                                  <a:pt x="322" y="42"/>
                                </a:lnTo>
                                <a:lnTo>
                                  <a:pt x="418" y="42"/>
                                </a:lnTo>
                                <a:lnTo>
                                  <a:pt x="482" y="82"/>
                                </a:lnTo>
                                <a:lnTo>
                                  <a:pt x="514" y="82"/>
                                </a:lnTo>
                                <a:lnTo>
                                  <a:pt x="482" y="124"/>
                                </a:lnTo>
                                <a:lnTo>
                                  <a:pt x="451" y="165"/>
                                </a:lnTo>
                                <a:lnTo>
                                  <a:pt x="418" y="165"/>
                                </a:lnTo>
                                <a:lnTo>
                                  <a:pt x="386" y="165"/>
                                </a:lnTo>
                                <a:lnTo>
                                  <a:pt x="386" y="205"/>
                                </a:lnTo>
                                <a:lnTo>
                                  <a:pt x="354" y="205"/>
                                </a:lnTo>
                                <a:lnTo>
                                  <a:pt x="386" y="247"/>
                                </a:lnTo>
                                <a:lnTo>
                                  <a:pt x="386" y="328"/>
                                </a:lnTo>
                                <a:lnTo>
                                  <a:pt x="386" y="369"/>
                                </a:lnTo>
                                <a:lnTo>
                                  <a:pt x="418" y="369"/>
                                </a:lnTo>
                                <a:lnTo>
                                  <a:pt x="418" y="410"/>
                                </a:lnTo>
                                <a:lnTo>
                                  <a:pt x="451" y="410"/>
                                </a:lnTo>
                                <a:lnTo>
                                  <a:pt x="451" y="4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 defTabSz="226016" hangingPunct="0">
                              <a:lnSpc>
                                <a:spcPct val="80000"/>
                              </a:lnSpc>
                              <a:spcBef>
                                <a:spcPts val="2719"/>
                              </a:spcBef>
                              <a:defRPr/>
                            </a:pPr>
                            <a:endParaRPr lang="pt-BR" sz="2472" kern="0">
                              <a:solidFill>
                                <a:srgbClr val="333333"/>
                              </a:solidFill>
                              <a:sym typeface="Helvetica Neue Thin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71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3312" y="958"/>
                    <a:ext cx="2153" cy="1154"/>
                    <a:chOff x="3312" y="950"/>
                    <a:chExt cx="2153" cy="1154"/>
                  </a:xfrm>
                  <a:grpFill/>
                </p:grpSpPr>
                <p:grpSp>
                  <p:nvGrpSpPr>
                    <p:cNvPr id="272" name="Group 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423"/>
                      <a:ext cx="580" cy="681"/>
                      <a:chOff x="4885" y="1423"/>
                      <a:chExt cx="580" cy="681"/>
                    </a:xfrm>
                    <a:grpFill/>
                  </p:grpSpPr>
                  <p:sp>
                    <p:nvSpPr>
                      <p:cNvPr id="40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6" y="1865"/>
                        <a:ext cx="249" cy="1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7" y="409"/>
                          </a:cxn>
                          <a:cxn ang="0">
                            <a:pos x="224" y="491"/>
                          </a:cxn>
                          <a:cxn ang="0">
                            <a:pos x="191" y="491"/>
                          </a:cxn>
                          <a:cxn ang="0">
                            <a:pos x="159" y="491"/>
                          </a:cxn>
                          <a:cxn ang="0">
                            <a:pos x="128" y="491"/>
                          </a:cxn>
                          <a:cxn ang="0">
                            <a:pos x="96" y="491"/>
                          </a:cxn>
                          <a:cxn ang="0">
                            <a:pos x="63" y="491"/>
                          </a:cxn>
                          <a:cxn ang="0">
                            <a:pos x="30" y="491"/>
                          </a:cxn>
                          <a:cxn ang="0">
                            <a:pos x="0" y="491"/>
                          </a:cxn>
                          <a:cxn ang="0">
                            <a:pos x="0" y="533"/>
                          </a:cxn>
                          <a:cxn ang="0">
                            <a:pos x="0" y="328"/>
                          </a:cxn>
                          <a:cxn ang="0">
                            <a:pos x="30" y="205"/>
                          </a:cxn>
                          <a:cxn ang="0">
                            <a:pos x="96" y="0"/>
                          </a:cxn>
                          <a:cxn ang="0">
                            <a:pos x="385" y="205"/>
                          </a:cxn>
                          <a:cxn ang="0">
                            <a:pos x="577" y="286"/>
                          </a:cxn>
                          <a:cxn ang="0">
                            <a:pos x="577" y="328"/>
                          </a:cxn>
                          <a:cxn ang="0">
                            <a:pos x="577" y="367"/>
                          </a:cxn>
                          <a:cxn ang="0">
                            <a:pos x="577" y="409"/>
                          </a:cxn>
                          <a:cxn ang="0">
                            <a:pos x="577" y="451"/>
                          </a:cxn>
                          <a:cxn ang="0">
                            <a:pos x="577" y="491"/>
                          </a:cxn>
                          <a:cxn ang="0">
                            <a:pos x="577" y="533"/>
                          </a:cxn>
                          <a:cxn ang="0">
                            <a:pos x="610" y="533"/>
                          </a:cxn>
                          <a:cxn ang="0">
                            <a:pos x="642" y="533"/>
                          </a:cxn>
                          <a:cxn ang="0">
                            <a:pos x="675" y="572"/>
                          </a:cxn>
                          <a:cxn ang="0">
                            <a:pos x="675" y="614"/>
                          </a:cxn>
                          <a:cxn ang="0">
                            <a:pos x="706" y="614"/>
                          </a:cxn>
                          <a:cxn ang="0">
                            <a:pos x="675" y="614"/>
                          </a:cxn>
                          <a:cxn ang="0">
                            <a:pos x="642" y="614"/>
                          </a:cxn>
                          <a:cxn ang="0">
                            <a:pos x="642" y="572"/>
                          </a:cxn>
                          <a:cxn ang="0">
                            <a:pos x="610" y="572"/>
                          </a:cxn>
                          <a:cxn ang="0">
                            <a:pos x="577" y="533"/>
                          </a:cxn>
                          <a:cxn ang="0">
                            <a:pos x="577" y="491"/>
                          </a:cxn>
                          <a:cxn ang="0">
                            <a:pos x="546" y="451"/>
                          </a:cxn>
                          <a:cxn ang="0">
                            <a:pos x="481" y="409"/>
                          </a:cxn>
                          <a:cxn ang="0">
                            <a:pos x="418" y="367"/>
                          </a:cxn>
                          <a:cxn ang="0">
                            <a:pos x="385" y="367"/>
                          </a:cxn>
                          <a:cxn ang="0">
                            <a:pos x="320" y="409"/>
                          </a:cxn>
                          <a:cxn ang="0">
                            <a:pos x="288" y="409"/>
                          </a:cxn>
                          <a:cxn ang="0">
                            <a:pos x="257" y="409"/>
                          </a:cxn>
                        </a:cxnLst>
                        <a:rect l="0" t="0" r="r" b="b"/>
                        <a:pathLst>
                          <a:path w="706" h="614">
                            <a:moveTo>
                              <a:pt x="257" y="409"/>
                            </a:moveTo>
                            <a:lnTo>
                              <a:pt x="224" y="491"/>
                            </a:lnTo>
                            <a:lnTo>
                              <a:pt x="191" y="491"/>
                            </a:lnTo>
                            <a:lnTo>
                              <a:pt x="159" y="491"/>
                            </a:lnTo>
                            <a:lnTo>
                              <a:pt x="128" y="491"/>
                            </a:lnTo>
                            <a:lnTo>
                              <a:pt x="96" y="491"/>
                            </a:lnTo>
                            <a:lnTo>
                              <a:pt x="63" y="491"/>
                            </a:lnTo>
                            <a:lnTo>
                              <a:pt x="30" y="491"/>
                            </a:lnTo>
                            <a:lnTo>
                              <a:pt x="0" y="491"/>
                            </a:lnTo>
                            <a:lnTo>
                              <a:pt x="0" y="533"/>
                            </a:lnTo>
                            <a:lnTo>
                              <a:pt x="0" y="328"/>
                            </a:lnTo>
                            <a:lnTo>
                              <a:pt x="30" y="205"/>
                            </a:lnTo>
                            <a:lnTo>
                              <a:pt x="96" y="0"/>
                            </a:lnTo>
                            <a:lnTo>
                              <a:pt x="385" y="205"/>
                            </a:lnTo>
                            <a:lnTo>
                              <a:pt x="577" y="286"/>
                            </a:lnTo>
                            <a:lnTo>
                              <a:pt x="577" y="328"/>
                            </a:lnTo>
                            <a:lnTo>
                              <a:pt x="577" y="367"/>
                            </a:lnTo>
                            <a:lnTo>
                              <a:pt x="577" y="409"/>
                            </a:lnTo>
                            <a:lnTo>
                              <a:pt x="577" y="451"/>
                            </a:lnTo>
                            <a:lnTo>
                              <a:pt x="577" y="491"/>
                            </a:lnTo>
                            <a:lnTo>
                              <a:pt x="577" y="533"/>
                            </a:lnTo>
                            <a:lnTo>
                              <a:pt x="610" y="533"/>
                            </a:lnTo>
                            <a:lnTo>
                              <a:pt x="642" y="533"/>
                            </a:lnTo>
                            <a:lnTo>
                              <a:pt x="675" y="572"/>
                            </a:lnTo>
                            <a:lnTo>
                              <a:pt x="675" y="614"/>
                            </a:lnTo>
                            <a:lnTo>
                              <a:pt x="706" y="614"/>
                            </a:lnTo>
                            <a:lnTo>
                              <a:pt x="675" y="614"/>
                            </a:lnTo>
                            <a:lnTo>
                              <a:pt x="642" y="614"/>
                            </a:lnTo>
                            <a:lnTo>
                              <a:pt x="642" y="572"/>
                            </a:lnTo>
                            <a:lnTo>
                              <a:pt x="610" y="572"/>
                            </a:lnTo>
                            <a:lnTo>
                              <a:pt x="577" y="533"/>
                            </a:lnTo>
                            <a:lnTo>
                              <a:pt x="577" y="491"/>
                            </a:lnTo>
                            <a:lnTo>
                              <a:pt x="546" y="451"/>
                            </a:lnTo>
                            <a:lnTo>
                              <a:pt x="481" y="409"/>
                            </a:lnTo>
                            <a:lnTo>
                              <a:pt x="418" y="367"/>
                            </a:lnTo>
                            <a:lnTo>
                              <a:pt x="385" y="367"/>
                            </a:lnTo>
                            <a:lnTo>
                              <a:pt x="320" y="409"/>
                            </a:lnTo>
                            <a:lnTo>
                              <a:pt x="288" y="409"/>
                            </a:lnTo>
                            <a:lnTo>
                              <a:pt x="257" y="409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grpSp>
                    <p:nvGrpSpPr>
                      <p:cNvPr id="273" name="Group 4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5" y="1423"/>
                        <a:ext cx="535" cy="681"/>
                        <a:chOff x="4349" y="1413"/>
                        <a:chExt cx="503" cy="884"/>
                      </a:xfrm>
                      <a:grpFill/>
                    </p:grpSpPr>
                    <p:sp>
                      <p:nvSpPr>
                        <p:cNvPr id="42" name="Freeform 4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6" y="1782"/>
                          <a:ext cx="278" cy="2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40" y="614"/>
                            </a:cxn>
                            <a:cxn ang="0">
                              <a:pos x="707" y="573"/>
                            </a:cxn>
                            <a:cxn ang="0">
                              <a:pos x="674" y="573"/>
                            </a:cxn>
                            <a:cxn ang="0">
                              <a:pos x="643" y="573"/>
                            </a:cxn>
                            <a:cxn ang="0">
                              <a:pos x="611" y="573"/>
                            </a:cxn>
                            <a:cxn ang="0">
                              <a:pos x="578" y="614"/>
                            </a:cxn>
                            <a:cxn ang="0">
                              <a:pos x="321" y="614"/>
                            </a:cxn>
                            <a:cxn ang="0">
                              <a:pos x="193" y="614"/>
                            </a:cxn>
                            <a:cxn ang="0">
                              <a:pos x="160" y="573"/>
                            </a:cxn>
                            <a:cxn ang="0">
                              <a:pos x="129" y="573"/>
                            </a:cxn>
                            <a:cxn ang="0">
                              <a:pos x="96" y="573"/>
                            </a:cxn>
                            <a:cxn ang="0">
                              <a:pos x="32" y="532"/>
                            </a:cxn>
                            <a:cxn ang="0">
                              <a:pos x="0" y="532"/>
                            </a:cxn>
                            <a:cxn ang="0">
                              <a:pos x="0" y="573"/>
                            </a:cxn>
                            <a:cxn ang="0">
                              <a:pos x="0" y="532"/>
                            </a:cxn>
                            <a:cxn ang="0">
                              <a:pos x="32" y="492"/>
                            </a:cxn>
                            <a:cxn ang="0">
                              <a:pos x="63" y="450"/>
                            </a:cxn>
                            <a:cxn ang="0">
                              <a:pos x="63" y="369"/>
                            </a:cxn>
                            <a:cxn ang="0">
                              <a:pos x="96" y="327"/>
                            </a:cxn>
                            <a:cxn ang="0">
                              <a:pos x="129" y="246"/>
                            </a:cxn>
                            <a:cxn ang="0">
                              <a:pos x="193" y="122"/>
                            </a:cxn>
                            <a:cxn ang="0">
                              <a:pos x="224" y="122"/>
                            </a:cxn>
                            <a:cxn ang="0">
                              <a:pos x="257" y="122"/>
                            </a:cxn>
                            <a:cxn ang="0">
                              <a:pos x="289" y="122"/>
                            </a:cxn>
                            <a:cxn ang="0">
                              <a:pos x="321" y="122"/>
                            </a:cxn>
                            <a:cxn ang="0">
                              <a:pos x="353" y="122"/>
                            </a:cxn>
                            <a:cxn ang="0">
                              <a:pos x="386" y="122"/>
                            </a:cxn>
                            <a:cxn ang="0">
                              <a:pos x="417" y="83"/>
                            </a:cxn>
                            <a:cxn ang="0">
                              <a:pos x="450" y="83"/>
                            </a:cxn>
                            <a:cxn ang="0">
                              <a:pos x="482" y="122"/>
                            </a:cxn>
                            <a:cxn ang="0">
                              <a:pos x="514" y="122"/>
                            </a:cxn>
                            <a:cxn ang="0">
                              <a:pos x="546" y="122"/>
                            </a:cxn>
                            <a:cxn ang="0">
                              <a:pos x="578" y="122"/>
                            </a:cxn>
                            <a:cxn ang="0">
                              <a:pos x="611" y="122"/>
                            </a:cxn>
                            <a:cxn ang="0">
                              <a:pos x="643" y="122"/>
                            </a:cxn>
                            <a:cxn ang="0">
                              <a:pos x="674" y="122"/>
                            </a:cxn>
                            <a:cxn ang="0">
                              <a:pos x="707" y="83"/>
                            </a:cxn>
                            <a:cxn ang="0">
                              <a:pos x="707" y="41"/>
                            </a:cxn>
                            <a:cxn ang="0">
                              <a:pos x="740" y="41"/>
                            </a:cxn>
                            <a:cxn ang="0">
                              <a:pos x="740" y="0"/>
                            </a:cxn>
                            <a:cxn ang="0">
                              <a:pos x="740" y="41"/>
                            </a:cxn>
                            <a:cxn ang="0">
                              <a:pos x="740" y="83"/>
                            </a:cxn>
                            <a:cxn ang="0">
                              <a:pos x="707" y="83"/>
                            </a:cxn>
                            <a:cxn ang="0">
                              <a:pos x="707" y="122"/>
                            </a:cxn>
                            <a:cxn ang="0">
                              <a:pos x="674" y="164"/>
                            </a:cxn>
                            <a:cxn ang="0">
                              <a:pos x="707" y="164"/>
                            </a:cxn>
                            <a:cxn ang="0">
                              <a:pos x="707" y="205"/>
                            </a:cxn>
                            <a:cxn ang="0">
                              <a:pos x="707" y="246"/>
                            </a:cxn>
                            <a:cxn ang="0">
                              <a:pos x="740" y="246"/>
                            </a:cxn>
                            <a:cxn ang="0">
                              <a:pos x="772" y="246"/>
                            </a:cxn>
                            <a:cxn ang="0">
                              <a:pos x="804" y="287"/>
                            </a:cxn>
                            <a:cxn ang="0">
                              <a:pos x="835" y="287"/>
                            </a:cxn>
                            <a:cxn ang="0">
                              <a:pos x="835" y="327"/>
                            </a:cxn>
                            <a:cxn ang="0">
                              <a:pos x="835" y="369"/>
                            </a:cxn>
                            <a:cxn ang="0">
                              <a:pos x="835" y="411"/>
                            </a:cxn>
                            <a:cxn ang="0">
                              <a:pos x="804" y="450"/>
                            </a:cxn>
                            <a:cxn ang="0">
                              <a:pos x="772" y="450"/>
                            </a:cxn>
                            <a:cxn ang="0">
                              <a:pos x="740" y="492"/>
                            </a:cxn>
                            <a:cxn ang="0">
                              <a:pos x="740" y="532"/>
                            </a:cxn>
                            <a:cxn ang="0">
                              <a:pos x="740" y="573"/>
                            </a:cxn>
                            <a:cxn ang="0">
                              <a:pos x="740" y="614"/>
                            </a:cxn>
                          </a:cxnLst>
                          <a:rect l="0" t="0" r="r" b="b"/>
                          <a:pathLst>
                            <a:path w="835" h="614">
                              <a:moveTo>
                                <a:pt x="740" y="614"/>
                              </a:moveTo>
                              <a:lnTo>
                                <a:pt x="707" y="573"/>
                              </a:lnTo>
                              <a:lnTo>
                                <a:pt x="674" y="573"/>
                              </a:lnTo>
                              <a:lnTo>
                                <a:pt x="643" y="573"/>
                              </a:lnTo>
                              <a:lnTo>
                                <a:pt x="611" y="573"/>
                              </a:lnTo>
                              <a:lnTo>
                                <a:pt x="578" y="614"/>
                              </a:lnTo>
                              <a:lnTo>
                                <a:pt x="321" y="614"/>
                              </a:lnTo>
                              <a:lnTo>
                                <a:pt x="193" y="614"/>
                              </a:lnTo>
                              <a:lnTo>
                                <a:pt x="160" y="573"/>
                              </a:lnTo>
                              <a:lnTo>
                                <a:pt x="129" y="573"/>
                              </a:lnTo>
                              <a:lnTo>
                                <a:pt x="96" y="573"/>
                              </a:lnTo>
                              <a:lnTo>
                                <a:pt x="32" y="532"/>
                              </a:lnTo>
                              <a:lnTo>
                                <a:pt x="0" y="532"/>
                              </a:lnTo>
                              <a:lnTo>
                                <a:pt x="0" y="573"/>
                              </a:lnTo>
                              <a:lnTo>
                                <a:pt x="0" y="532"/>
                              </a:lnTo>
                              <a:lnTo>
                                <a:pt x="32" y="492"/>
                              </a:lnTo>
                              <a:lnTo>
                                <a:pt x="63" y="450"/>
                              </a:lnTo>
                              <a:lnTo>
                                <a:pt x="63" y="369"/>
                              </a:lnTo>
                              <a:lnTo>
                                <a:pt x="96" y="327"/>
                              </a:lnTo>
                              <a:lnTo>
                                <a:pt x="129" y="246"/>
                              </a:lnTo>
                              <a:lnTo>
                                <a:pt x="193" y="122"/>
                              </a:lnTo>
                              <a:lnTo>
                                <a:pt x="224" y="122"/>
                              </a:lnTo>
                              <a:lnTo>
                                <a:pt x="257" y="122"/>
                              </a:lnTo>
                              <a:lnTo>
                                <a:pt x="289" y="122"/>
                              </a:lnTo>
                              <a:lnTo>
                                <a:pt x="321" y="122"/>
                              </a:lnTo>
                              <a:lnTo>
                                <a:pt x="353" y="122"/>
                              </a:lnTo>
                              <a:lnTo>
                                <a:pt x="386" y="122"/>
                              </a:lnTo>
                              <a:lnTo>
                                <a:pt x="417" y="83"/>
                              </a:lnTo>
                              <a:lnTo>
                                <a:pt x="450" y="83"/>
                              </a:lnTo>
                              <a:lnTo>
                                <a:pt x="482" y="122"/>
                              </a:lnTo>
                              <a:lnTo>
                                <a:pt x="514" y="122"/>
                              </a:lnTo>
                              <a:lnTo>
                                <a:pt x="546" y="122"/>
                              </a:lnTo>
                              <a:lnTo>
                                <a:pt x="578" y="122"/>
                              </a:lnTo>
                              <a:lnTo>
                                <a:pt x="611" y="122"/>
                              </a:lnTo>
                              <a:lnTo>
                                <a:pt x="643" y="122"/>
                              </a:lnTo>
                              <a:lnTo>
                                <a:pt x="674" y="122"/>
                              </a:lnTo>
                              <a:lnTo>
                                <a:pt x="707" y="83"/>
                              </a:lnTo>
                              <a:lnTo>
                                <a:pt x="707" y="41"/>
                              </a:lnTo>
                              <a:lnTo>
                                <a:pt x="740" y="41"/>
                              </a:lnTo>
                              <a:lnTo>
                                <a:pt x="740" y="0"/>
                              </a:lnTo>
                              <a:lnTo>
                                <a:pt x="740" y="41"/>
                              </a:lnTo>
                              <a:lnTo>
                                <a:pt x="740" y="83"/>
                              </a:lnTo>
                              <a:lnTo>
                                <a:pt x="707" y="83"/>
                              </a:lnTo>
                              <a:lnTo>
                                <a:pt x="707" y="122"/>
                              </a:lnTo>
                              <a:lnTo>
                                <a:pt x="674" y="164"/>
                              </a:lnTo>
                              <a:lnTo>
                                <a:pt x="707" y="164"/>
                              </a:lnTo>
                              <a:lnTo>
                                <a:pt x="707" y="205"/>
                              </a:lnTo>
                              <a:lnTo>
                                <a:pt x="707" y="246"/>
                              </a:lnTo>
                              <a:lnTo>
                                <a:pt x="740" y="246"/>
                              </a:lnTo>
                              <a:lnTo>
                                <a:pt x="772" y="246"/>
                              </a:lnTo>
                              <a:lnTo>
                                <a:pt x="804" y="287"/>
                              </a:lnTo>
                              <a:lnTo>
                                <a:pt x="835" y="287"/>
                              </a:lnTo>
                              <a:lnTo>
                                <a:pt x="835" y="327"/>
                              </a:lnTo>
                              <a:lnTo>
                                <a:pt x="835" y="369"/>
                              </a:lnTo>
                              <a:lnTo>
                                <a:pt x="835" y="411"/>
                              </a:lnTo>
                              <a:lnTo>
                                <a:pt x="804" y="450"/>
                              </a:lnTo>
                              <a:lnTo>
                                <a:pt x="772" y="450"/>
                              </a:lnTo>
                              <a:lnTo>
                                <a:pt x="740" y="492"/>
                              </a:lnTo>
                              <a:lnTo>
                                <a:pt x="740" y="532"/>
                              </a:lnTo>
                              <a:lnTo>
                                <a:pt x="740" y="573"/>
                              </a:lnTo>
                              <a:lnTo>
                                <a:pt x="740" y="6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43" name="Freeform 4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70" y="1780"/>
                          <a:ext cx="182" cy="3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54" y="820"/>
                            </a:cxn>
                            <a:cxn ang="0">
                              <a:pos x="65" y="573"/>
                            </a:cxn>
                            <a:cxn ang="0">
                              <a:pos x="65" y="492"/>
                            </a:cxn>
                            <a:cxn ang="0">
                              <a:pos x="130" y="451"/>
                            </a:cxn>
                            <a:cxn ang="0">
                              <a:pos x="161" y="370"/>
                            </a:cxn>
                            <a:cxn ang="0">
                              <a:pos x="161" y="287"/>
                            </a:cxn>
                            <a:cxn ang="0">
                              <a:pos x="97" y="246"/>
                            </a:cxn>
                            <a:cxn ang="0">
                              <a:pos x="33" y="246"/>
                            </a:cxn>
                            <a:cxn ang="0">
                              <a:pos x="33" y="165"/>
                            </a:cxn>
                            <a:cxn ang="0">
                              <a:pos x="33" y="123"/>
                            </a:cxn>
                            <a:cxn ang="0">
                              <a:pos x="65" y="82"/>
                            </a:cxn>
                            <a:cxn ang="0">
                              <a:pos x="65" y="0"/>
                            </a:cxn>
                            <a:cxn ang="0">
                              <a:pos x="130" y="0"/>
                            </a:cxn>
                            <a:cxn ang="0">
                              <a:pos x="194" y="0"/>
                            </a:cxn>
                            <a:cxn ang="0">
                              <a:pos x="226" y="82"/>
                            </a:cxn>
                            <a:cxn ang="0">
                              <a:pos x="258" y="42"/>
                            </a:cxn>
                            <a:cxn ang="0">
                              <a:pos x="290" y="82"/>
                            </a:cxn>
                            <a:cxn ang="0">
                              <a:pos x="323" y="123"/>
                            </a:cxn>
                            <a:cxn ang="0">
                              <a:pos x="354" y="165"/>
                            </a:cxn>
                            <a:cxn ang="0">
                              <a:pos x="387" y="204"/>
                            </a:cxn>
                            <a:cxn ang="0">
                              <a:pos x="354" y="246"/>
                            </a:cxn>
                            <a:cxn ang="0">
                              <a:pos x="354" y="287"/>
                            </a:cxn>
                            <a:cxn ang="0">
                              <a:pos x="323" y="328"/>
                            </a:cxn>
                            <a:cxn ang="0">
                              <a:pos x="290" y="370"/>
                            </a:cxn>
                            <a:cxn ang="0">
                              <a:pos x="258" y="410"/>
                            </a:cxn>
                            <a:cxn ang="0">
                              <a:pos x="290" y="370"/>
                            </a:cxn>
                            <a:cxn ang="0">
                              <a:pos x="354" y="370"/>
                            </a:cxn>
                            <a:cxn ang="0">
                              <a:pos x="354" y="287"/>
                            </a:cxn>
                            <a:cxn ang="0">
                              <a:pos x="387" y="246"/>
                            </a:cxn>
                            <a:cxn ang="0">
                              <a:pos x="387" y="328"/>
                            </a:cxn>
                            <a:cxn ang="0">
                              <a:pos x="418" y="370"/>
                            </a:cxn>
                            <a:cxn ang="0">
                              <a:pos x="451" y="451"/>
                            </a:cxn>
                            <a:cxn ang="0">
                              <a:pos x="451" y="573"/>
                            </a:cxn>
                            <a:cxn ang="0">
                              <a:pos x="451" y="656"/>
                            </a:cxn>
                            <a:cxn ang="0">
                              <a:pos x="451" y="738"/>
                            </a:cxn>
                            <a:cxn ang="0">
                              <a:pos x="484" y="778"/>
                            </a:cxn>
                            <a:cxn ang="0">
                              <a:pos x="547" y="778"/>
                            </a:cxn>
                            <a:cxn ang="0">
                              <a:pos x="547" y="859"/>
                            </a:cxn>
                          </a:cxnLst>
                          <a:rect l="0" t="0" r="r" b="b"/>
                          <a:pathLst>
                            <a:path w="547" h="901">
                              <a:moveTo>
                                <a:pt x="547" y="901"/>
                              </a:moveTo>
                              <a:lnTo>
                                <a:pt x="354" y="820"/>
                              </a:lnTo>
                              <a:lnTo>
                                <a:pt x="65" y="615"/>
                              </a:lnTo>
                              <a:lnTo>
                                <a:pt x="65" y="573"/>
                              </a:lnTo>
                              <a:lnTo>
                                <a:pt x="65" y="532"/>
                              </a:lnTo>
                              <a:lnTo>
                                <a:pt x="65" y="492"/>
                              </a:lnTo>
                              <a:lnTo>
                                <a:pt x="97" y="451"/>
                              </a:lnTo>
                              <a:lnTo>
                                <a:pt x="130" y="451"/>
                              </a:lnTo>
                              <a:lnTo>
                                <a:pt x="161" y="410"/>
                              </a:lnTo>
                              <a:lnTo>
                                <a:pt x="161" y="370"/>
                              </a:lnTo>
                              <a:lnTo>
                                <a:pt x="161" y="328"/>
                              </a:lnTo>
                              <a:lnTo>
                                <a:pt x="161" y="287"/>
                              </a:lnTo>
                              <a:lnTo>
                                <a:pt x="130" y="287"/>
                              </a:lnTo>
                              <a:lnTo>
                                <a:pt x="97" y="246"/>
                              </a:lnTo>
                              <a:lnTo>
                                <a:pt x="65" y="246"/>
                              </a:lnTo>
                              <a:lnTo>
                                <a:pt x="33" y="246"/>
                              </a:lnTo>
                              <a:lnTo>
                                <a:pt x="33" y="204"/>
                              </a:lnTo>
                              <a:lnTo>
                                <a:pt x="33" y="165"/>
                              </a:lnTo>
                              <a:lnTo>
                                <a:pt x="0" y="165"/>
                              </a:lnTo>
                              <a:lnTo>
                                <a:pt x="33" y="123"/>
                              </a:lnTo>
                              <a:lnTo>
                                <a:pt x="33" y="82"/>
                              </a:lnTo>
                              <a:lnTo>
                                <a:pt x="65" y="82"/>
                              </a:lnTo>
                              <a:lnTo>
                                <a:pt x="65" y="42"/>
                              </a:lnTo>
                              <a:lnTo>
                                <a:pt x="65" y="0"/>
                              </a:lnTo>
                              <a:lnTo>
                                <a:pt x="97" y="0"/>
                              </a:lnTo>
                              <a:lnTo>
                                <a:pt x="130" y="0"/>
                              </a:lnTo>
                              <a:lnTo>
                                <a:pt x="161" y="0"/>
                              </a:lnTo>
                              <a:lnTo>
                                <a:pt x="194" y="0"/>
                              </a:lnTo>
                              <a:lnTo>
                                <a:pt x="226" y="42"/>
                              </a:lnTo>
                              <a:lnTo>
                                <a:pt x="226" y="82"/>
                              </a:lnTo>
                              <a:lnTo>
                                <a:pt x="258" y="82"/>
                              </a:lnTo>
                              <a:lnTo>
                                <a:pt x="258" y="42"/>
                              </a:lnTo>
                              <a:lnTo>
                                <a:pt x="258" y="82"/>
                              </a:lnTo>
                              <a:lnTo>
                                <a:pt x="290" y="82"/>
                              </a:lnTo>
                              <a:lnTo>
                                <a:pt x="290" y="123"/>
                              </a:lnTo>
                              <a:lnTo>
                                <a:pt x="323" y="123"/>
                              </a:lnTo>
                              <a:lnTo>
                                <a:pt x="323" y="165"/>
                              </a:lnTo>
                              <a:lnTo>
                                <a:pt x="354" y="165"/>
                              </a:lnTo>
                              <a:lnTo>
                                <a:pt x="354" y="204"/>
                              </a:lnTo>
                              <a:lnTo>
                                <a:pt x="387" y="204"/>
                              </a:lnTo>
                              <a:lnTo>
                                <a:pt x="387" y="246"/>
                              </a:lnTo>
                              <a:lnTo>
                                <a:pt x="354" y="246"/>
                              </a:lnTo>
                              <a:lnTo>
                                <a:pt x="323" y="287"/>
                              </a:lnTo>
                              <a:lnTo>
                                <a:pt x="354" y="287"/>
                              </a:lnTo>
                              <a:lnTo>
                                <a:pt x="354" y="328"/>
                              </a:lnTo>
                              <a:lnTo>
                                <a:pt x="323" y="328"/>
                              </a:lnTo>
                              <a:lnTo>
                                <a:pt x="323" y="370"/>
                              </a:lnTo>
                              <a:lnTo>
                                <a:pt x="290" y="370"/>
                              </a:lnTo>
                              <a:lnTo>
                                <a:pt x="258" y="370"/>
                              </a:lnTo>
                              <a:lnTo>
                                <a:pt x="258" y="410"/>
                              </a:lnTo>
                              <a:lnTo>
                                <a:pt x="290" y="410"/>
                              </a:lnTo>
                              <a:lnTo>
                                <a:pt x="290" y="370"/>
                              </a:lnTo>
                              <a:lnTo>
                                <a:pt x="323" y="370"/>
                              </a:lnTo>
                              <a:lnTo>
                                <a:pt x="354" y="370"/>
                              </a:lnTo>
                              <a:lnTo>
                                <a:pt x="354" y="328"/>
                              </a:lnTo>
                              <a:lnTo>
                                <a:pt x="354" y="287"/>
                              </a:lnTo>
                              <a:lnTo>
                                <a:pt x="354" y="246"/>
                              </a:lnTo>
                              <a:lnTo>
                                <a:pt x="387" y="246"/>
                              </a:lnTo>
                              <a:lnTo>
                                <a:pt x="387" y="287"/>
                              </a:lnTo>
                              <a:lnTo>
                                <a:pt x="387" y="328"/>
                              </a:lnTo>
                              <a:lnTo>
                                <a:pt x="418" y="328"/>
                              </a:lnTo>
                              <a:lnTo>
                                <a:pt x="418" y="370"/>
                              </a:lnTo>
                              <a:lnTo>
                                <a:pt x="451" y="410"/>
                              </a:lnTo>
                              <a:lnTo>
                                <a:pt x="451" y="451"/>
                              </a:lnTo>
                              <a:lnTo>
                                <a:pt x="451" y="532"/>
                              </a:lnTo>
                              <a:lnTo>
                                <a:pt x="451" y="573"/>
                              </a:lnTo>
                              <a:lnTo>
                                <a:pt x="451" y="615"/>
                              </a:lnTo>
                              <a:lnTo>
                                <a:pt x="451" y="656"/>
                              </a:lnTo>
                              <a:lnTo>
                                <a:pt x="451" y="697"/>
                              </a:lnTo>
                              <a:lnTo>
                                <a:pt x="451" y="738"/>
                              </a:lnTo>
                              <a:lnTo>
                                <a:pt x="484" y="738"/>
                              </a:lnTo>
                              <a:lnTo>
                                <a:pt x="484" y="778"/>
                              </a:lnTo>
                              <a:lnTo>
                                <a:pt x="515" y="778"/>
                              </a:lnTo>
                              <a:lnTo>
                                <a:pt x="547" y="778"/>
                              </a:lnTo>
                              <a:lnTo>
                                <a:pt x="547" y="820"/>
                              </a:lnTo>
                              <a:lnTo>
                                <a:pt x="547" y="859"/>
                              </a:lnTo>
                              <a:lnTo>
                                <a:pt x="547" y="9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44" name="Freeform 4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9" y="1956"/>
                          <a:ext cx="343" cy="3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43" y="697"/>
                            </a:cxn>
                            <a:cxn ang="0">
                              <a:pos x="610" y="739"/>
                            </a:cxn>
                            <a:cxn ang="0">
                              <a:pos x="579" y="739"/>
                            </a:cxn>
                            <a:cxn ang="0">
                              <a:pos x="547" y="739"/>
                            </a:cxn>
                            <a:cxn ang="0">
                              <a:pos x="514" y="739"/>
                            </a:cxn>
                            <a:cxn ang="0">
                              <a:pos x="482" y="778"/>
                            </a:cxn>
                            <a:cxn ang="0">
                              <a:pos x="386" y="820"/>
                            </a:cxn>
                            <a:cxn ang="0">
                              <a:pos x="225" y="902"/>
                            </a:cxn>
                            <a:cxn ang="0">
                              <a:pos x="96" y="983"/>
                            </a:cxn>
                            <a:cxn ang="0">
                              <a:pos x="64" y="1025"/>
                            </a:cxn>
                            <a:cxn ang="0">
                              <a:pos x="31" y="1025"/>
                            </a:cxn>
                            <a:cxn ang="0">
                              <a:pos x="0" y="1025"/>
                            </a:cxn>
                            <a:cxn ang="0">
                              <a:pos x="31" y="983"/>
                            </a:cxn>
                            <a:cxn ang="0">
                              <a:pos x="31" y="944"/>
                            </a:cxn>
                            <a:cxn ang="0">
                              <a:pos x="64" y="902"/>
                            </a:cxn>
                            <a:cxn ang="0">
                              <a:pos x="96" y="862"/>
                            </a:cxn>
                            <a:cxn ang="0">
                              <a:pos x="96" y="820"/>
                            </a:cxn>
                            <a:cxn ang="0">
                              <a:pos x="129" y="739"/>
                            </a:cxn>
                            <a:cxn ang="0">
                              <a:pos x="96" y="697"/>
                            </a:cxn>
                            <a:cxn ang="0">
                              <a:pos x="96" y="656"/>
                            </a:cxn>
                            <a:cxn ang="0">
                              <a:pos x="96" y="616"/>
                            </a:cxn>
                            <a:cxn ang="0">
                              <a:pos x="64" y="575"/>
                            </a:cxn>
                            <a:cxn ang="0">
                              <a:pos x="64" y="534"/>
                            </a:cxn>
                            <a:cxn ang="0">
                              <a:pos x="0" y="492"/>
                            </a:cxn>
                            <a:cxn ang="0">
                              <a:pos x="0" y="452"/>
                            </a:cxn>
                            <a:cxn ang="0">
                              <a:pos x="31" y="411"/>
                            </a:cxn>
                            <a:cxn ang="0">
                              <a:pos x="64" y="370"/>
                            </a:cxn>
                            <a:cxn ang="0">
                              <a:pos x="96" y="288"/>
                            </a:cxn>
                            <a:cxn ang="0">
                              <a:pos x="129" y="247"/>
                            </a:cxn>
                            <a:cxn ang="0">
                              <a:pos x="129" y="206"/>
                            </a:cxn>
                            <a:cxn ang="0">
                              <a:pos x="162" y="206"/>
                            </a:cxn>
                            <a:cxn ang="0">
                              <a:pos x="192" y="124"/>
                            </a:cxn>
                            <a:cxn ang="0">
                              <a:pos x="225" y="124"/>
                            </a:cxn>
                            <a:cxn ang="0">
                              <a:pos x="257" y="84"/>
                            </a:cxn>
                            <a:cxn ang="0">
                              <a:pos x="257" y="42"/>
                            </a:cxn>
                            <a:cxn ang="0">
                              <a:pos x="290" y="42"/>
                            </a:cxn>
                            <a:cxn ang="0">
                              <a:pos x="290" y="0"/>
                            </a:cxn>
                            <a:cxn ang="0">
                              <a:pos x="321" y="0"/>
                            </a:cxn>
                            <a:cxn ang="0">
                              <a:pos x="386" y="42"/>
                            </a:cxn>
                            <a:cxn ang="0">
                              <a:pos x="419" y="42"/>
                            </a:cxn>
                            <a:cxn ang="0">
                              <a:pos x="449" y="42"/>
                            </a:cxn>
                            <a:cxn ang="0">
                              <a:pos x="482" y="84"/>
                            </a:cxn>
                            <a:cxn ang="0">
                              <a:pos x="610" y="84"/>
                            </a:cxn>
                            <a:cxn ang="0">
                              <a:pos x="868" y="84"/>
                            </a:cxn>
                            <a:cxn ang="0">
                              <a:pos x="900" y="42"/>
                            </a:cxn>
                            <a:cxn ang="0">
                              <a:pos x="933" y="42"/>
                            </a:cxn>
                            <a:cxn ang="0">
                              <a:pos x="964" y="42"/>
                            </a:cxn>
                            <a:cxn ang="0">
                              <a:pos x="997" y="42"/>
                            </a:cxn>
                            <a:cxn ang="0">
                              <a:pos x="1029" y="84"/>
                            </a:cxn>
                            <a:cxn ang="0">
                              <a:pos x="964" y="288"/>
                            </a:cxn>
                            <a:cxn ang="0">
                              <a:pos x="933" y="411"/>
                            </a:cxn>
                            <a:cxn ang="0">
                              <a:pos x="933" y="616"/>
                            </a:cxn>
                            <a:cxn ang="0">
                              <a:pos x="771" y="697"/>
                            </a:cxn>
                            <a:cxn ang="0">
                              <a:pos x="676" y="697"/>
                            </a:cxn>
                            <a:cxn ang="0">
                              <a:pos x="643" y="697"/>
                            </a:cxn>
                          </a:cxnLst>
                          <a:rect l="0" t="0" r="r" b="b"/>
                          <a:pathLst>
                            <a:path w="1029" h="1025">
                              <a:moveTo>
                                <a:pt x="643" y="697"/>
                              </a:moveTo>
                              <a:lnTo>
                                <a:pt x="610" y="739"/>
                              </a:lnTo>
                              <a:lnTo>
                                <a:pt x="579" y="739"/>
                              </a:lnTo>
                              <a:lnTo>
                                <a:pt x="547" y="739"/>
                              </a:lnTo>
                              <a:lnTo>
                                <a:pt x="514" y="739"/>
                              </a:lnTo>
                              <a:lnTo>
                                <a:pt x="482" y="778"/>
                              </a:lnTo>
                              <a:lnTo>
                                <a:pt x="386" y="820"/>
                              </a:lnTo>
                              <a:lnTo>
                                <a:pt x="225" y="902"/>
                              </a:lnTo>
                              <a:lnTo>
                                <a:pt x="96" y="983"/>
                              </a:lnTo>
                              <a:lnTo>
                                <a:pt x="64" y="1025"/>
                              </a:lnTo>
                              <a:lnTo>
                                <a:pt x="31" y="1025"/>
                              </a:lnTo>
                              <a:lnTo>
                                <a:pt x="0" y="1025"/>
                              </a:lnTo>
                              <a:lnTo>
                                <a:pt x="31" y="983"/>
                              </a:lnTo>
                              <a:lnTo>
                                <a:pt x="31" y="944"/>
                              </a:lnTo>
                              <a:lnTo>
                                <a:pt x="64" y="902"/>
                              </a:lnTo>
                              <a:lnTo>
                                <a:pt x="96" y="862"/>
                              </a:lnTo>
                              <a:lnTo>
                                <a:pt x="96" y="820"/>
                              </a:lnTo>
                              <a:lnTo>
                                <a:pt x="129" y="739"/>
                              </a:lnTo>
                              <a:lnTo>
                                <a:pt x="96" y="697"/>
                              </a:lnTo>
                              <a:lnTo>
                                <a:pt x="96" y="656"/>
                              </a:lnTo>
                              <a:lnTo>
                                <a:pt x="96" y="616"/>
                              </a:lnTo>
                              <a:lnTo>
                                <a:pt x="64" y="575"/>
                              </a:lnTo>
                              <a:lnTo>
                                <a:pt x="64" y="534"/>
                              </a:lnTo>
                              <a:lnTo>
                                <a:pt x="0" y="492"/>
                              </a:lnTo>
                              <a:lnTo>
                                <a:pt x="0" y="452"/>
                              </a:lnTo>
                              <a:lnTo>
                                <a:pt x="31" y="411"/>
                              </a:lnTo>
                              <a:lnTo>
                                <a:pt x="64" y="370"/>
                              </a:lnTo>
                              <a:lnTo>
                                <a:pt x="96" y="288"/>
                              </a:lnTo>
                              <a:lnTo>
                                <a:pt x="129" y="247"/>
                              </a:lnTo>
                              <a:lnTo>
                                <a:pt x="129" y="206"/>
                              </a:lnTo>
                              <a:lnTo>
                                <a:pt x="162" y="206"/>
                              </a:lnTo>
                              <a:lnTo>
                                <a:pt x="192" y="124"/>
                              </a:lnTo>
                              <a:lnTo>
                                <a:pt x="225" y="124"/>
                              </a:lnTo>
                              <a:lnTo>
                                <a:pt x="257" y="84"/>
                              </a:lnTo>
                              <a:lnTo>
                                <a:pt x="257" y="42"/>
                              </a:lnTo>
                              <a:lnTo>
                                <a:pt x="290" y="42"/>
                              </a:lnTo>
                              <a:lnTo>
                                <a:pt x="290" y="0"/>
                              </a:lnTo>
                              <a:lnTo>
                                <a:pt x="321" y="0"/>
                              </a:lnTo>
                              <a:lnTo>
                                <a:pt x="386" y="42"/>
                              </a:lnTo>
                              <a:lnTo>
                                <a:pt x="419" y="42"/>
                              </a:lnTo>
                              <a:lnTo>
                                <a:pt x="449" y="42"/>
                              </a:lnTo>
                              <a:lnTo>
                                <a:pt x="482" y="84"/>
                              </a:lnTo>
                              <a:lnTo>
                                <a:pt x="610" y="84"/>
                              </a:lnTo>
                              <a:lnTo>
                                <a:pt x="868" y="84"/>
                              </a:lnTo>
                              <a:lnTo>
                                <a:pt x="900" y="42"/>
                              </a:lnTo>
                              <a:lnTo>
                                <a:pt x="933" y="42"/>
                              </a:lnTo>
                              <a:lnTo>
                                <a:pt x="964" y="42"/>
                              </a:lnTo>
                              <a:lnTo>
                                <a:pt x="997" y="42"/>
                              </a:lnTo>
                              <a:lnTo>
                                <a:pt x="1029" y="84"/>
                              </a:lnTo>
                              <a:lnTo>
                                <a:pt x="964" y="288"/>
                              </a:lnTo>
                              <a:lnTo>
                                <a:pt x="933" y="411"/>
                              </a:lnTo>
                              <a:lnTo>
                                <a:pt x="933" y="616"/>
                              </a:lnTo>
                              <a:lnTo>
                                <a:pt x="771" y="697"/>
                              </a:lnTo>
                              <a:lnTo>
                                <a:pt x="676" y="697"/>
                              </a:lnTo>
                              <a:lnTo>
                                <a:pt x="643" y="6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45" name="Freeform 4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5" y="1631"/>
                          <a:ext cx="213" cy="2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0" y="451"/>
                            </a:cxn>
                            <a:cxn ang="0">
                              <a:pos x="290" y="492"/>
                            </a:cxn>
                            <a:cxn ang="0">
                              <a:pos x="257" y="492"/>
                            </a:cxn>
                            <a:cxn ang="0">
                              <a:pos x="257" y="534"/>
                            </a:cxn>
                            <a:cxn ang="0">
                              <a:pos x="225" y="574"/>
                            </a:cxn>
                            <a:cxn ang="0">
                              <a:pos x="194" y="574"/>
                            </a:cxn>
                            <a:cxn ang="0">
                              <a:pos x="161" y="574"/>
                            </a:cxn>
                            <a:cxn ang="0">
                              <a:pos x="128" y="574"/>
                            </a:cxn>
                            <a:cxn ang="0">
                              <a:pos x="97" y="574"/>
                            </a:cxn>
                            <a:cxn ang="0">
                              <a:pos x="65" y="574"/>
                            </a:cxn>
                            <a:cxn ang="0">
                              <a:pos x="32" y="574"/>
                            </a:cxn>
                            <a:cxn ang="0">
                              <a:pos x="0" y="534"/>
                            </a:cxn>
                            <a:cxn ang="0">
                              <a:pos x="32" y="492"/>
                            </a:cxn>
                            <a:cxn ang="0">
                              <a:pos x="97" y="370"/>
                            </a:cxn>
                            <a:cxn ang="0">
                              <a:pos x="225" y="165"/>
                            </a:cxn>
                            <a:cxn ang="0">
                              <a:pos x="290" y="83"/>
                            </a:cxn>
                            <a:cxn ang="0">
                              <a:pos x="418" y="42"/>
                            </a:cxn>
                            <a:cxn ang="0">
                              <a:pos x="515" y="0"/>
                            </a:cxn>
                            <a:cxn ang="0">
                              <a:pos x="515" y="42"/>
                            </a:cxn>
                            <a:cxn ang="0">
                              <a:pos x="515" y="83"/>
                            </a:cxn>
                            <a:cxn ang="0">
                              <a:pos x="547" y="123"/>
                            </a:cxn>
                            <a:cxn ang="0">
                              <a:pos x="547" y="165"/>
                            </a:cxn>
                            <a:cxn ang="0">
                              <a:pos x="547" y="206"/>
                            </a:cxn>
                            <a:cxn ang="0">
                              <a:pos x="547" y="247"/>
                            </a:cxn>
                            <a:cxn ang="0">
                              <a:pos x="547" y="287"/>
                            </a:cxn>
                            <a:cxn ang="0">
                              <a:pos x="547" y="328"/>
                            </a:cxn>
                            <a:cxn ang="0">
                              <a:pos x="547" y="370"/>
                            </a:cxn>
                            <a:cxn ang="0">
                              <a:pos x="579" y="370"/>
                            </a:cxn>
                            <a:cxn ang="0">
                              <a:pos x="579" y="411"/>
                            </a:cxn>
                            <a:cxn ang="0">
                              <a:pos x="612" y="411"/>
                            </a:cxn>
                            <a:cxn ang="0">
                              <a:pos x="643" y="411"/>
                            </a:cxn>
                            <a:cxn ang="0">
                              <a:pos x="643" y="451"/>
                            </a:cxn>
                            <a:cxn ang="0">
                              <a:pos x="612" y="451"/>
                            </a:cxn>
                            <a:cxn ang="0">
                              <a:pos x="612" y="492"/>
                            </a:cxn>
                            <a:cxn ang="0">
                              <a:pos x="612" y="534"/>
                            </a:cxn>
                            <a:cxn ang="0">
                              <a:pos x="579" y="574"/>
                            </a:cxn>
                            <a:cxn ang="0">
                              <a:pos x="579" y="615"/>
                            </a:cxn>
                            <a:cxn ang="0">
                              <a:pos x="579" y="656"/>
                            </a:cxn>
                            <a:cxn ang="0">
                              <a:pos x="579" y="615"/>
                            </a:cxn>
                            <a:cxn ang="0">
                              <a:pos x="547" y="615"/>
                            </a:cxn>
                            <a:cxn ang="0">
                              <a:pos x="547" y="574"/>
                            </a:cxn>
                            <a:cxn ang="0">
                              <a:pos x="515" y="574"/>
                            </a:cxn>
                            <a:cxn ang="0">
                              <a:pos x="515" y="534"/>
                            </a:cxn>
                            <a:cxn ang="0">
                              <a:pos x="483" y="534"/>
                            </a:cxn>
                            <a:cxn ang="0">
                              <a:pos x="483" y="492"/>
                            </a:cxn>
                            <a:cxn ang="0">
                              <a:pos x="483" y="534"/>
                            </a:cxn>
                            <a:cxn ang="0">
                              <a:pos x="451" y="534"/>
                            </a:cxn>
                            <a:cxn ang="0">
                              <a:pos x="451" y="492"/>
                            </a:cxn>
                            <a:cxn ang="0">
                              <a:pos x="418" y="451"/>
                            </a:cxn>
                            <a:cxn ang="0">
                              <a:pos x="386" y="451"/>
                            </a:cxn>
                            <a:cxn ang="0">
                              <a:pos x="355" y="451"/>
                            </a:cxn>
                            <a:cxn ang="0">
                              <a:pos x="322" y="451"/>
                            </a:cxn>
                            <a:cxn ang="0">
                              <a:pos x="290" y="451"/>
                            </a:cxn>
                          </a:cxnLst>
                          <a:rect l="0" t="0" r="r" b="b"/>
                          <a:pathLst>
                            <a:path w="643" h="656">
                              <a:moveTo>
                                <a:pt x="290" y="451"/>
                              </a:moveTo>
                              <a:lnTo>
                                <a:pt x="290" y="492"/>
                              </a:lnTo>
                              <a:lnTo>
                                <a:pt x="257" y="492"/>
                              </a:lnTo>
                              <a:lnTo>
                                <a:pt x="257" y="534"/>
                              </a:lnTo>
                              <a:lnTo>
                                <a:pt x="225" y="574"/>
                              </a:lnTo>
                              <a:lnTo>
                                <a:pt x="194" y="574"/>
                              </a:lnTo>
                              <a:lnTo>
                                <a:pt x="161" y="574"/>
                              </a:lnTo>
                              <a:lnTo>
                                <a:pt x="128" y="574"/>
                              </a:lnTo>
                              <a:lnTo>
                                <a:pt x="97" y="574"/>
                              </a:lnTo>
                              <a:lnTo>
                                <a:pt x="65" y="574"/>
                              </a:lnTo>
                              <a:lnTo>
                                <a:pt x="32" y="574"/>
                              </a:lnTo>
                              <a:lnTo>
                                <a:pt x="0" y="534"/>
                              </a:lnTo>
                              <a:lnTo>
                                <a:pt x="32" y="492"/>
                              </a:lnTo>
                              <a:lnTo>
                                <a:pt x="97" y="370"/>
                              </a:lnTo>
                              <a:lnTo>
                                <a:pt x="225" y="165"/>
                              </a:lnTo>
                              <a:lnTo>
                                <a:pt x="290" y="83"/>
                              </a:lnTo>
                              <a:lnTo>
                                <a:pt x="418" y="42"/>
                              </a:lnTo>
                              <a:lnTo>
                                <a:pt x="515" y="0"/>
                              </a:lnTo>
                              <a:lnTo>
                                <a:pt x="515" y="42"/>
                              </a:lnTo>
                              <a:lnTo>
                                <a:pt x="515" y="83"/>
                              </a:lnTo>
                              <a:lnTo>
                                <a:pt x="547" y="123"/>
                              </a:lnTo>
                              <a:lnTo>
                                <a:pt x="547" y="165"/>
                              </a:lnTo>
                              <a:lnTo>
                                <a:pt x="547" y="206"/>
                              </a:lnTo>
                              <a:lnTo>
                                <a:pt x="547" y="247"/>
                              </a:lnTo>
                              <a:lnTo>
                                <a:pt x="547" y="287"/>
                              </a:lnTo>
                              <a:lnTo>
                                <a:pt x="547" y="328"/>
                              </a:lnTo>
                              <a:lnTo>
                                <a:pt x="547" y="370"/>
                              </a:lnTo>
                              <a:lnTo>
                                <a:pt x="579" y="370"/>
                              </a:lnTo>
                              <a:lnTo>
                                <a:pt x="579" y="411"/>
                              </a:lnTo>
                              <a:lnTo>
                                <a:pt x="612" y="411"/>
                              </a:lnTo>
                              <a:lnTo>
                                <a:pt x="643" y="411"/>
                              </a:lnTo>
                              <a:lnTo>
                                <a:pt x="643" y="451"/>
                              </a:lnTo>
                              <a:lnTo>
                                <a:pt x="612" y="451"/>
                              </a:lnTo>
                              <a:lnTo>
                                <a:pt x="612" y="492"/>
                              </a:lnTo>
                              <a:lnTo>
                                <a:pt x="612" y="534"/>
                              </a:lnTo>
                              <a:lnTo>
                                <a:pt x="579" y="574"/>
                              </a:lnTo>
                              <a:lnTo>
                                <a:pt x="579" y="615"/>
                              </a:lnTo>
                              <a:lnTo>
                                <a:pt x="579" y="656"/>
                              </a:lnTo>
                              <a:lnTo>
                                <a:pt x="579" y="615"/>
                              </a:lnTo>
                              <a:lnTo>
                                <a:pt x="547" y="615"/>
                              </a:lnTo>
                              <a:lnTo>
                                <a:pt x="547" y="574"/>
                              </a:lnTo>
                              <a:lnTo>
                                <a:pt x="515" y="574"/>
                              </a:lnTo>
                              <a:lnTo>
                                <a:pt x="515" y="534"/>
                              </a:lnTo>
                              <a:lnTo>
                                <a:pt x="483" y="534"/>
                              </a:lnTo>
                              <a:lnTo>
                                <a:pt x="483" y="492"/>
                              </a:lnTo>
                              <a:lnTo>
                                <a:pt x="483" y="534"/>
                              </a:lnTo>
                              <a:lnTo>
                                <a:pt x="451" y="534"/>
                              </a:lnTo>
                              <a:lnTo>
                                <a:pt x="451" y="492"/>
                              </a:lnTo>
                              <a:lnTo>
                                <a:pt x="418" y="451"/>
                              </a:lnTo>
                              <a:lnTo>
                                <a:pt x="386" y="451"/>
                              </a:lnTo>
                              <a:lnTo>
                                <a:pt x="355" y="451"/>
                              </a:lnTo>
                              <a:lnTo>
                                <a:pt x="322" y="451"/>
                              </a:lnTo>
                              <a:lnTo>
                                <a:pt x="290" y="4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46" name="Freeform 4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1" y="1413"/>
                          <a:ext cx="399" cy="4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5" y="1228"/>
                            </a:cxn>
                            <a:cxn ang="0">
                              <a:pos x="355" y="1189"/>
                            </a:cxn>
                            <a:cxn ang="0">
                              <a:pos x="322" y="1147"/>
                            </a:cxn>
                            <a:cxn ang="0">
                              <a:pos x="257" y="1147"/>
                            </a:cxn>
                            <a:cxn ang="0">
                              <a:pos x="193" y="1147"/>
                            </a:cxn>
                            <a:cxn ang="0">
                              <a:pos x="128" y="1147"/>
                            </a:cxn>
                            <a:cxn ang="0">
                              <a:pos x="65" y="1147"/>
                            </a:cxn>
                            <a:cxn ang="0">
                              <a:pos x="32" y="1147"/>
                            </a:cxn>
                            <a:cxn ang="0">
                              <a:pos x="0" y="1106"/>
                            </a:cxn>
                            <a:cxn ang="0">
                              <a:pos x="32" y="1025"/>
                            </a:cxn>
                            <a:cxn ang="0">
                              <a:pos x="97" y="1025"/>
                            </a:cxn>
                            <a:cxn ang="0">
                              <a:pos x="161" y="1025"/>
                            </a:cxn>
                            <a:cxn ang="0">
                              <a:pos x="193" y="983"/>
                            </a:cxn>
                            <a:cxn ang="0">
                              <a:pos x="193" y="861"/>
                            </a:cxn>
                            <a:cxn ang="0">
                              <a:pos x="193" y="778"/>
                            </a:cxn>
                            <a:cxn ang="0">
                              <a:pos x="161" y="697"/>
                            </a:cxn>
                            <a:cxn ang="0">
                              <a:pos x="161" y="615"/>
                            </a:cxn>
                            <a:cxn ang="0">
                              <a:pos x="193" y="573"/>
                            </a:cxn>
                            <a:cxn ang="0">
                              <a:pos x="193" y="492"/>
                            </a:cxn>
                            <a:cxn ang="0">
                              <a:pos x="226" y="450"/>
                            </a:cxn>
                            <a:cxn ang="0">
                              <a:pos x="289" y="369"/>
                            </a:cxn>
                            <a:cxn ang="0">
                              <a:pos x="289" y="287"/>
                            </a:cxn>
                            <a:cxn ang="0">
                              <a:pos x="257" y="205"/>
                            </a:cxn>
                            <a:cxn ang="0">
                              <a:pos x="226" y="164"/>
                            </a:cxn>
                            <a:cxn ang="0">
                              <a:pos x="257" y="123"/>
                            </a:cxn>
                            <a:cxn ang="0">
                              <a:pos x="322" y="83"/>
                            </a:cxn>
                            <a:cxn ang="0">
                              <a:pos x="355" y="42"/>
                            </a:cxn>
                            <a:cxn ang="0">
                              <a:pos x="418" y="42"/>
                            </a:cxn>
                            <a:cxn ang="0">
                              <a:pos x="483" y="0"/>
                            </a:cxn>
                            <a:cxn ang="0">
                              <a:pos x="546" y="0"/>
                            </a:cxn>
                            <a:cxn ang="0">
                              <a:pos x="612" y="42"/>
                            </a:cxn>
                            <a:cxn ang="0">
                              <a:pos x="675" y="42"/>
                            </a:cxn>
                            <a:cxn ang="0">
                              <a:pos x="707" y="83"/>
                            </a:cxn>
                            <a:cxn ang="0">
                              <a:pos x="773" y="123"/>
                            </a:cxn>
                            <a:cxn ang="0">
                              <a:pos x="836" y="123"/>
                            </a:cxn>
                            <a:cxn ang="0">
                              <a:pos x="901" y="123"/>
                            </a:cxn>
                            <a:cxn ang="0">
                              <a:pos x="933" y="164"/>
                            </a:cxn>
                            <a:cxn ang="0">
                              <a:pos x="997" y="164"/>
                            </a:cxn>
                            <a:cxn ang="0">
                              <a:pos x="1030" y="205"/>
                            </a:cxn>
                            <a:cxn ang="0">
                              <a:pos x="1061" y="287"/>
                            </a:cxn>
                            <a:cxn ang="0">
                              <a:pos x="1094" y="328"/>
                            </a:cxn>
                            <a:cxn ang="0">
                              <a:pos x="1126" y="287"/>
                            </a:cxn>
                            <a:cxn ang="0">
                              <a:pos x="1126" y="369"/>
                            </a:cxn>
                            <a:cxn ang="0">
                              <a:pos x="1126" y="450"/>
                            </a:cxn>
                            <a:cxn ang="0">
                              <a:pos x="1158" y="492"/>
                            </a:cxn>
                            <a:cxn ang="0">
                              <a:pos x="1190" y="573"/>
                            </a:cxn>
                            <a:cxn ang="0">
                              <a:pos x="1190" y="655"/>
                            </a:cxn>
                            <a:cxn ang="0">
                              <a:pos x="965" y="739"/>
                            </a:cxn>
                            <a:cxn ang="0">
                              <a:pos x="773" y="1025"/>
                            </a:cxn>
                            <a:cxn ang="0">
                              <a:pos x="675" y="1189"/>
                            </a:cxn>
                            <a:cxn ang="0">
                              <a:pos x="612" y="1228"/>
                            </a:cxn>
                            <a:cxn ang="0">
                              <a:pos x="546" y="1228"/>
                            </a:cxn>
                            <a:cxn ang="0">
                              <a:pos x="483" y="1228"/>
                            </a:cxn>
                            <a:cxn ang="0">
                              <a:pos x="418" y="1228"/>
                            </a:cxn>
                          </a:cxnLst>
                          <a:rect l="0" t="0" r="r" b="b"/>
                          <a:pathLst>
                            <a:path w="1190" h="1228">
                              <a:moveTo>
                                <a:pt x="418" y="1228"/>
                              </a:moveTo>
                              <a:lnTo>
                                <a:pt x="385" y="1228"/>
                              </a:lnTo>
                              <a:lnTo>
                                <a:pt x="385" y="1189"/>
                              </a:lnTo>
                              <a:lnTo>
                                <a:pt x="355" y="1189"/>
                              </a:lnTo>
                              <a:lnTo>
                                <a:pt x="355" y="1147"/>
                              </a:lnTo>
                              <a:lnTo>
                                <a:pt x="322" y="1147"/>
                              </a:lnTo>
                              <a:lnTo>
                                <a:pt x="289" y="1147"/>
                              </a:lnTo>
                              <a:lnTo>
                                <a:pt x="257" y="1147"/>
                              </a:lnTo>
                              <a:lnTo>
                                <a:pt x="226" y="1147"/>
                              </a:lnTo>
                              <a:lnTo>
                                <a:pt x="193" y="1147"/>
                              </a:lnTo>
                              <a:lnTo>
                                <a:pt x="161" y="1147"/>
                              </a:lnTo>
                              <a:lnTo>
                                <a:pt x="128" y="1147"/>
                              </a:lnTo>
                              <a:lnTo>
                                <a:pt x="97" y="1147"/>
                              </a:lnTo>
                              <a:lnTo>
                                <a:pt x="65" y="1147"/>
                              </a:lnTo>
                              <a:lnTo>
                                <a:pt x="32" y="1189"/>
                              </a:lnTo>
                              <a:lnTo>
                                <a:pt x="32" y="1147"/>
                              </a:lnTo>
                              <a:lnTo>
                                <a:pt x="32" y="1106"/>
                              </a:lnTo>
                              <a:lnTo>
                                <a:pt x="0" y="1106"/>
                              </a:lnTo>
                              <a:lnTo>
                                <a:pt x="0" y="1065"/>
                              </a:lnTo>
                              <a:lnTo>
                                <a:pt x="32" y="1025"/>
                              </a:lnTo>
                              <a:lnTo>
                                <a:pt x="65" y="1025"/>
                              </a:lnTo>
                              <a:lnTo>
                                <a:pt x="97" y="1025"/>
                              </a:lnTo>
                              <a:lnTo>
                                <a:pt x="128" y="1025"/>
                              </a:lnTo>
                              <a:lnTo>
                                <a:pt x="161" y="1025"/>
                              </a:lnTo>
                              <a:lnTo>
                                <a:pt x="161" y="983"/>
                              </a:lnTo>
                              <a:lnTo>
                                <a:pt x="193" y="983"/>
                              </a:lnTo>
                              <a:lnTo>
                                <a:pt x="193" y="942"/>
                              </a:lnTo>
                              <a:lnTo>
                                <a:pt x="193" y="861"/>
                              </a:lnTo>
                              <a:lnTo>
                                <a:pt x="193" y="820"/>
                              </a:lnTo>
                              <a:lnTo>
                                <a:pt x="193" y="778"/>
                              </a:lnTo>
                              <a:lnTo>
                                <a:pt x="193" y="739"/>
                              </a:lnTo>
                              <a:lnTo>
                                <a:pt x="161" y="697"/>
                              </a:lnTo>
                              <a:lnTo>
                                <a:pt x="161" y="655"/>
                              </a:lnTo>
                              <a:lnTo>
                                <a:pt x="161" y="615"/>
                              </a:lnTo>
                              <a:lnTo>
                                <a:pt x="193" y="615"/>
                              </a:lnTo>
                              <a:lnTo>
                                <a:pt x="193" y="573"/>
                              </a:lnTo>
                              <a:lnTo>
                                <a:pt x="193" y="533"/>
                              </a:lnTo>
                              <a:lnTo>
                                <a:pt x="193" y="492"/>
                              </a:lnTo>
                              <a:lnTo>
                                <a:pt x="226" y="492"/>
                              </a:lnTo>
                              <a:lnTo>
                                <a:pt x="226" y="450"/>
                              </a:lnTo>
                              <a:lnTo>
                                <a:pt x="257" y="411"/>
                              </a:lnTo>
                              <a:lnTo>
                                <a:pt x="289" y="369"/>
                              </a:lnTo>
                              <a:lnTo>
                                <a:pt x="289" y="328"/>
                              </a:lnTo>
                              <a:lnTo>
                                <a:pt x="289" y="287"/>
                              </a:lnTo>
                              <a:lnTo>
                                <a:pt x="257" y="245"/>
                              </a:lnTo>
                              <a:lnTo>
                                <a:pt x="257" y="205"/>
                              </a:lnTo>
                              <a:lnTo>
                                <a:pt x="226" y="205"/>
                              </a:lnTo>
                              <a:lnTo>
                                <a:pt x="226" y="164"/>
                              </a:lnTo>
                              <a:lnTo>
                                <a:pt x="226" y="123"/>
                              </a:lnTo>
                              <a:lnTo>
                                <a:pt x="257" y="123"/>
                              </a:lnTo>
                              <a:lnTo>
                                <a:pt x="289" y="83"/>
                              </a:lnTo>
                              <a:lnTo>
                                <a:pt x="322" y="83"/>
                              </a:lnTo>
                              <a:lnTo>
                                <a:pt x="322" y="42"/>
                              </a:lnTo>
                              <a:lnTo>
                                <a:pt x="355" y="42"/>
                              </a:lnTo>
                              <a:lnTo>
                                <a:pt x="385" y="42"/>
                              </a:lnTo>
                              <a:lnTo>
                                <a:pt x="418" y="42"/>
                              </a:lnTo>
                              <a:lnTo>
                                <a:pt x="450" y="42"/>
                              </a:lnTo>
                              <a:lnTo>
                                <a:pt x="483" y="0"/>
                              </a:lnTo>
                              <a:lnTo>
                                <a:pt x="515" y="0"/>
                              </a:lnTo>
                              <a:lnTo>
                                <a:pt x="546" y="0"/>
                              </a:lnTo>
                              <a:lnTo>
                                <a:pt x="579" y="0"/>
                              </a:lnTo>
                              <a:lnTo>
                                <a:pt x="612" y="42"/>
                              </a:lnTo>
                              <a:lnTo>
                                <a:pt x="644" y="42"/>
                              </a:lnTo>
                              <a:lnTo>
                                <a:pt x="675" y="42"/>
                              </a:lnTo>
                              <a:lnTo>
                                <a:pt x="675" y="83"/>
                              </a:lnTo>
                              <a:lnTo>
                                <a:pt x="707" y="83"/>
                              </a:lnTo>
                              <a:lnTo>
                                <a:pt x="740" y="83"/>
                              </a:lnTo>
                              <a:lnTo>
                                <a:pt x="773" y="123"/>
                              </a:lnTo>
                              <a:lnTo>
                                <a:pt x="804" y="123"/>
                              </a:lnTo>
                              <a:lnTo>
                                <a:pt x="836" y="123"/>
                              </a:lnTo>
                              <a:lnTo>
                                <a:pt x="869" y="123"/>
                              </a:lnTo>
                              <a:lnTo>
                                <a:pt x="901" y="123"/>
                              </a:lnTo>
                              <a:lnTo>
                                <a:pt x="933" y="123"/>
                              </a:lnTo>
                              <a:lnTo>
                                <a:pt x="933" y="164"/>
                              </a:lnTo>
                              <a:lnTo>
                                <a:pt x="965" y="164"/>
                              </a:lnTo>
                              <a:lnTo>
                                <a:pt x="997" y="164"/>
                              </a:lnTo>
                              <a:lnTo>
                                <a:pt x="1030" y="164"/>
                              </a:lnTo>
                              <a:lnTo>
                                <a:pt x="1030" y="205"/>
                              </a:lnTo>
                              <a:lnTo>
                                <a:pt x="1030" y="245"/>
                              </a:lnTo>
                              <a:lnTo>
                                <a:pt x="1061" y="287"/>
                              </a:lnTo>
                              <a:lnTo>
                                <a:pt x="1061" y="328"/>
                              </a:lnTo>
                              <a:lnTo>
                                <a:pt x="1094" y="328"/>
                              </a:lnTo>
                              <a:lnTo>
                                <a:pt x="1094" y="287"/>
                              </a:lnTo>
                              <a:lnTo>
                                <a:pt x="1126" y="287"/>
                              </a:lnTo>
                              <a:lnTo>
                                <a:pt x="1126" y="328"/>
                              </a:lnTo>
                              <a:lnTo>
                                <a:pt x="1126" y="369"/>
                              </a:lnTo>
                              <a:lnTo>
                                <a:pt x="1126" y="411"/>
                              </a:lnTo>
                              <a:lnTo>
                                <a:pt x="1126" y="450"/>
                              </a:lnTo>
                              <a:lnTo>
                                <a:pt x="1126" y="492"/>
                              </a:lnTo>
                              <a:lnTo>
                                <a:pt x="1158" y="492"/>
                              </a:lnTo>
                              <a:lnTo>
                                <a:pt x="1190" y="533"/>
                              </a:lnTo>
                              <a:lnTo>
                                <a:pt x="1190" y="573"/>
                              </a:lnTo>
                              <a:lnTo>
                                <a:pt x="1190" y="615"/>
                              </a:lnTo>
                              <a:lnTo>
                                <a:pt x="1190" y="655"/>
                              </a:lnTo>
                              <a:lnTo>
                                <a:pt x="1094" y="697"/>
                              </a:lnTo>
                              <a:lnTo>
                                <a:pt x="965" y="739"/>
                              </a:lnTo>
                              <a:lnTo>
                                <a:pt x="901" y="820"/>
                              </a:lnTo>
                              <a:lnTo>
                                <a:pt x="773" y="1025"/>
                              </a:lnTo>
                              <a:lnTo>
                                <a:pt x="707" y="1147"/>
                              </a:lnTo>
                              <a:lnTo>
                                <a:pt x="675" y="1189"/>
                              </a:lnTo>
                              <a:lnTo>
                                <a:pt x="644" y="1189"/>
                              </a:lnTo>
                              <a:lnTo>
                                <a:pt x="612" y="1228"/>
                              </a:lnTo>
                              <a:lnTo>
                                <a:pt x="579" y="1228"/>
                              </a:lnTo>
                              <a:lnTo>
                                <a:pt x="546" y="1228"/>
                              </a:lnTo>
                              <a:lnTo>
                                <a:pt x="515" y="1228"/>
                              </a:lnTo>
                              <a:lnTo>
                                <a:pt x="483" y="1228"/>
                              </a:lnTo>
                              <a:lnTo>
                                <a:pt x="450" y="1228"/>
                              </a:lnTo>
                              <a:lnTo>
                                <a:pt x="418" y="122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4" name="Group 4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950"/>
                      <a:ext cx="1982" cy="998"/>
                      <a:chOff x="3312" y="950"/>
                      <a:chExt cx="1982" cy="998"/>
                    </a:xfrm>
                    <a:grpFill/>
                  </p:grpSpPr>
                  <p:sp>
                    <p:nvSpPr>
                      <p:cNvPr id="15" name="Freeform 4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7" y="1423"/>
                        <a:ext cx="147" cy="2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9" y="42"/>
                          </a:cxn>
                          <a:cxn ang="0">
                            <a:pos x="289" y="83"/>
                          </a:cxn>
                          <a:cxn ang="0">
                            <a:pos x="258" y="83"/>
                          </a:cxn>
                          <a:cxn ang="0">
                            <a:pos x="258" y="124"/>
                          </a:cxn>
                          <a:cxn ang="0">
                            <a:pos x="321" y="369"/>
                          </a:cxn>
                          <a:cxn ang="0">
                            <a:pos x="321" y="411"/>
                          </a:cxn>
                          <a:cxn ang="0">
                            <a:pos x="354" y="574"/>
                          </a:cxn>
                          <a:cxn ang="0">
                            <a:pos x="386" y="655"/>
                          </a:cxn>
                          <a:cxn ang="0">
                            <a:pos x="386" y="697"/>
                          </a:cxn>
                          <a:cxn ang="0">
                            <a:pos x="418" y="779"/>
                          </a:cxn>
                          <a:cxn ang="0">
                            <a:pos x="418" y="820"/>
                          </a:cxn>
                          <a:cxn ang="0">
                            <a:pos x="418" y="861"/>
                          </a:cxn>
                          <a:cxn ang="0">
                            <a:pos x="386" y="902"/>
                          </a:cxn>
                          <a:cxn ang="0">
                            <a:pos x="386" y="943"/>
                          </a:cxn>
                          <a:cxn ang="0">
                            <a:pos x="386" y="983"/>
                          </a:cxn>
                          <a:cxn ang="0">
                            <a:pos x="386" y="1025"/>
                          </a:cxn>
                          <a:cxn ang="0">
                            <a:pos x="386" y="1066"/>
                          </a:cxn>
                          <a:cxn ang="0">
                            <a:pos x="386" y="1107"/>
                          </a:cxn>
                          <a:cxn ang="0">
                            <a:pos x="354" y="1025"/>
                          </a:cxn>
                          <a:cxn ang="0">
                            <a:pos x="321" y="983"/>
                          </a:cxn>
                          <a:cxn ang="0">
                            <a:pos x="321" y="943"/>
                          </a:cxn>
                          <a:cxn ang="0">
                            <a:pos x="321" y="902"/>
                          </a:cxn>
                          <a:cxn ang="0">
                            <a:pos x="321" y="861"/>
                          </a:cxn>
                          <a:cxn ang="0">
                            <a:pos x="289" y="820"/>
                          </a:cxn>
                          <a:cxn ang="0">
                            <a:pos x="258" y="820"/>
                          </a:cxn>
                          <a:cxn ang="0">
                            <a:pos x="225" y="820"/>
                          </a:cxn>
                          <a:cxn ang="0">
                            <a:pos x="193" y="779"/>
                          </a:cxn>
                          <a:cxn ang="0">
                            <a:pos x="160" y="779"/>
                          </a:cxn>
                          <a:cxn ang="0">
                            <a:pos x="129" y="779"/>
                          </a:cxn>
                          <a:cxn ang="0">
                            <a:pos x="97" y="820"/>
                          </a:cxn>
                          <a:cxn ang="0">
                            <a:pos x="97" y="779"/>
                          </a:cxn>
                          <a:cxn ang="0">
                            <a:pos x="97" y="738"/>
                          </a:cxn>
                          <a:cxn ang="0">
                            <a:pos x="64" y="738"/>
                          </a:cxn>
                          <a:cxn ang="0">
                            <a:pos x="32" y="779"/>
                          </a:cxn>
                          <a:cxn ang="0">
                            <a:pos x="32" y="738"/>
                          </a:cxn>
                          <a:cxn ang="0">
                            <a:pos x="0" y="738"/>
                          </a:cxn>
                          <a:cxn ang="0">
                            <a:pos x="32" y="616"/>
                          </a:cxn>
                          <a:cxn ang="0">
                            <a:pos x="32" y="574"/>
                          </a:cxn>
                          <a:cxn ang="0">
                            <a:pos x="32" y="493"/>
                          </a:cxn>
                          <a:cxn ang="0">
                            <a:pos x="64" y="451"/>
                          </a:cxn>
                          <a:cxn ang="0">
                            <a:pos x="129" y="328"/>
                          </a:cxn>
                          <a:cxn ang="0">
                            <a:pos x="129" y="246"/>
                          </a:cxn>
                          <a:cxn ang="0">
                            <a:pos x="160" y="205"/>
                          </a:cxn>
                          <a:cxn ang="0">
                            <a:pos x="160" y="165"/>
                          </a:cxn>
                          <a:cxn ang="0">
                            <a:pos x="193" y="124"/>
                          </a:cxn>
                          <a:cxn ang="0">
                            <a:pos x="193" y="83"/>
                          </a:cxn>
                          <a:cxn ang="0">
                            <a:pos x="225" y="42"/>
                          </a:cxn>
                          <a:cxn ang="0">
                            <a:pos x="225" y="0"/>
                          </a:cxn>
                          <a:cxn ang="0">
                            <a:pos x="258" y="42"/>
                          </a:cxn>
                          <a:cxn ang="0">
                            <a:pos x="289" y="42"/>
                          </a:cxn>
                        </a:cxnLst>
                        <a:rect l="0" t="0" r="r" b="b"/>
                        <a:pathLst>
                          <a:path w="418" h="1107">
                            <a:moveTo>
                              <a:pt x="289" y="42"/>
                            </a:moveTo>
                            <a:lnTo>
                              <a:pt x="289" y="83"/>
                            </a:lnTo>
                            <a:lnTo>
                              <a:pt x="258" y="83"/>
                            </a:lnTo>
                            <a:lnTo>
                              <a:pt x="258" y="124"/>
                            </a:lnTo>
                            <a:lnTo>
                              <a:pt x="321" y="369"/>
                            </a:lnTo>
                            <a:lnTo>
                              <a:pt x="321" y="411"/>
                            </a:lnTo>
                            <a:lnTo>
                              <a:pt x="354" y="574"/>
                            </a:lnTo>
                            <a:lnTo>
                              <a:pt x="386" y="655"/>
                            </a:lnTo>
                            <a:lnTo>
                              <a:pt x="386" y="697"/>
                            </a:lnTo>
                            <a:lnTo>
                              <a:pt x="418" y="779"/>
                            </a:lnTo>
                            <a:lnTo>
                              <a:pt x="418" y="820"/>
                            </a:lnTo>
                            <a:lnTo>
                              <a:pt x="418" y="861"/>
                            </a:lnTo>
                            <a:lnTo>
                              <a:pt x="386" y="902"/>
                            </a:lnTo>
                            <a:lnTo>
                              <a:pt x="386" y="943"/>
                            </a:lnTo>
                            <a:lnTo>
                              <a:pt x="386" y="983"/>
                            </a:lnTo>
                            <a:lnTo>
                              <a:pt x="386" y="1025"/>
                            </a:lnTo>
                            <a:lnTo>
                              <a:pt x="386" y="1066"/>
                            </a:lnTo>
                            <a:lnTo>
                              <a:pt x="386" y="1107"/>
                            </a:lnTo>
                            <a:lnTo>
                              <a:pt x="354" y="1025"/>
                            </a:lnTo>
                            <a:lnTo>
                              <a:pt x="321" y="983"/>
                            </a:lnTo>
                            <a:lnTo>
                              <a:pt x="321" y="943"/>
                            </a:lnTo>
                            <a:lnTo>
                              <a:pt x="321" y="902"/>
                            </a:lnTo>
                            <a:lnTo>
                              <a:pt x="321" y="861"/>
                            </a:lnTo>
                            <a:lnTo>
                              <a:pt x="289" y="820"/>
                            </a:lnTo>
                            <a:lnTo>
                              <a:pt x="258" y="820"/>
                            </a:lnTo>
                            <a:lnTo>
                              <a:pt x="225" y="820"/>
                            </a:lnTo>
                            <a:lnTo>
                              <a:pt x="193" y="779"/>
                            </a:lnTo>
                            <a:lnTo>
                              <a:pt x="160" y="779"/>
                            </a:lnTo>
                            <a:lnTo>
                              <a:pt x="129" y="779"/>
                            </a:lnTo>
                            <a:lnTo>
                              <a:pt x="97" y="820"/>
                            </a:lnTo>
                            <a:lnTo>
                              <a:pt x="97" y="779"/>
                            </a:lnTo>
                            <a:lnTo>
                              <a:pt x="97" y="738"/>
                            </a:lnTo>
                            <a:lnTo>
                              <a:pt x="64" y="738"/>
                            </a:lnTo>
                            <a:lnTo>
                              <a:pt x="32" y="779"/>
                            </a:lnTo>
                            <a:lnTo>
                              <a:pt x="32" y="738"/>
                            </a:lnTo>
                            <a:lnTo>
                              <a:pt x="0" y="738"/>
                            </a:lnTo>
                            <a:lnTo>
                              <a:pt x="32" y="616"/>
                            </a:lnTo>
                            <a:lnTo>
                              <a:pt x="32" y="574"/>
                            </a:lnTo>
                            <a:lnTo>
                              <a:pt x="32" y="493"/>
                            </a:lnTo>
                            <a:lnTo>
                              <a:pt x="64" y="451"/>
                            </a:lnTo>
                            <a:lnTo>
                              <a:pt x="129" y="328"/>
                            </a:lnTo>
                            <a:lnTo>
                              <a:pt x="129" y="246"/>
                            </a:lnTo>
                            <a:lnTo>
                              <a:pt x="160" y="205"/>
                            </a:lnTo>
                            <a:lnTo>
                              <a:pt x="160" y="165"/>
                            </a:lnTo>
                            <a:lnTo>
                              <a:pt x="193" y="124"/>
                            </a:lnTo>
                            <a:lnTo>
                              <a:pt x="193" y="83"/>
                            </a:lnTo>
                            <a:lnTo>
                              <a:pt x="225" y="42"/>
                            </a:lnTo>
                            <a:lnTo>
                              <a:pt x="225" y="0"/>
                            </a:lnTo>
                            <a:lnTo>
                              <a:pt x="258" y="42"/>
                            </a:lnTo>
                            <a:lnTo>
                              <a:pt x="289" y="42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sp>
                    <p:nvSpPr>
                      <p:cNvPr id="16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1" y="1413"/>
                        <a:ext cx="171" cy="3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2" y="1147"/>
                          </a:cxn>
                          <a:cxn ang="0">
                            <a:pos x="450" y="1147"/>
                          </a:cxn>
                          <a:cxn ang="0">
                            <a:pos x="417" y="1147"/>
                          </a:cxn>
                          <a:cxn ang="0">
                            <a:pos x="386" y="1147"/>
                          </a:cxn>
                          <a:cxn ang="0">
                            <a:pos x="353" y="1147"/>
                          </a:cxn>
                          <a:cxn ang="0">
                            <a:pos x="320" y="1147"/>
                          </a:cxn>
                          <a:cxn ang="0">
                            <a:pos x="289" y="1187"/>
                          </a:cxn>
                          <a:cxn ang="0">
                            <a:pos x="257" y="1187"/>
                          </a:cxn>
                          <a:cxn ang="0">
                            <a:pos x="225" y="1147"/>
                          </a:cxn>
                          <a:cxn ang="0">
                            <a:pos x="129" y="1106"/>
                          </a:cxn>
                          <a:cxn ang="0">
                            <a:pos x="96" y="1065"/>
                          </a:cxn>
                          <a:cxn ang="0">
                            <a:pos x="63" y="1065"/>
                          </a:cxn>
                          <a:cxn ang="0">
                            <a:pos x="31" y="1065"/>
                          </a:cxn>
                          <a:cxn ang="0">
                            <a:pos x="31" y="1023"/>
                          </a:cxn>
                          <a:cxn ang="0">
                            <a:pos x="0" y="983"/>
                          </a:cxn>
                          <a:cxn ang="0">
                            <a:pos x="0" y="901"/>
                          </a:cxn>
                          <a:cxn ang="0">
                            <a:pos x="63" y="778"/>
                          </a:cxn>
                          <a:cxn ang="0">
                            <a:pos x="129" y="533"/>
                          </a:cxn>
                          <a:cxn ang="0">
                            <a:pos x="192" y="328"/>
                          </a:cxn>
                          <a:cxn ang="0">
                            <a:pos x="192" y="286"/>
                          </a:cxn>
                          <a:cxn ang="0">
                            <a:pos x="225" y="205"/>
                          </a:cxn>
                          <a:cxn ang="0">
                            <a:pos x="225" y="0"/>
                          </a:cxn>
                          <a:cxn ang="0">
                            <a:pos x="289" y="164"/>
                          </a:cxn>
                          <a:cxn ang="0">
                            <a:pos x="320" y="286"/>
                          </a:cxn>
                          <a:cxn ang="0">
                            <a:pos x="320" y="328"/>
                          </a:cxn>
                          <a:cxn ang="0">
                            <a:pos x="353" y="368"/>
                          </a:cxn>
                          <a:cxn ang="0">
                            <a:pos x="417" y="572"/>
                          </a:cxn>
                          <a:cxn ang="0">
                            <a:pos x="482" y="860"/>
                          </a:cxn>
                          <a:cxn ang="0">
                            <a:pos x="482" y="901"/>
                          </a:cxn>
                          <a:cxn ang="0">
                            <a:pos x="450" y="901"/>
                          </a:cxn>
                          <a:cxn ang="0">
                            <a:pos x="417" y="942"/>
                          </a:cxn>
                          <a:cxn ang="0">
                            <a:pos x="417" y="983"/>
                          </a:cxn>
                          <a:cxn ang="0">
                            <a:pos x="450" y="1023"/>
                          </a:cxn>
                          <a:cxn ang="0">
                            <a:pos x="450" y="1065"/>
                          </a:cxn>
                          <a:cxn ang="0">
                            <a:pos x="482" y="1065"/>
                          </a:cxn>
                          <a:cxn ang="0">
                            <a:pos x="482" y="1106"/>
                          </a:cxn>
                          <a:cxn ang="0">
                            <a:pos x="482" y="1147"/>
                          </a:cxn>
                        </a:cxnLst>
                        <a:rect l="0" t="0" r="r" b="b"/>
                        <a:pathLst>
                          <a:path w="482" h="1187">
                            <a:moveTo>
                              <a:pt x="482" y="1147"/>
                            </a:moveTo>
                            <a:lnTo>
                              <a:pt x="450" y="1147"/>
                            </a:lnTo>
                            <a:lnTo>
                              <a:pt x="417" y="1147"/>
                            </a:lnTo>
                            <a:lnTo>
                              <a:pt x="386" y="1147"/>
                            </a:lnTo>
                            <a:lnTo>
                              <a:pt x="353" y="1147"/>
                            </a:lnTo>
                            <a:lnTo>
                              <a:pt x="320" y="1147"/>
                            </a:lnTo>
                            <a:lnTo>
                              <a:pt x="289" y="1187"/>
                            </a:lnTo>
                            <a:lnTo>
                              <a:pt x="257" y="1187"/>
                            </a:lnTo>
                            <a:lnTo>
                              <a:pt x="225" y="1147"/>
                            </a:lnTo>
                            <a:lnTo>
                              <a:pt x="129" y="1106"/>
                            </a:lnTo>
                            <a:lnTo>
                              <a:pt x="96" y="1065"/>
                            </a:lnTo>
                            <a:lnTo>
                              <a:pt x="63" y="1065"/>
                            </a:lnTo>
                            <a:lnTo>
                              <a:pt x="31" y="1065"/>
                            </a:lnTo>
                            <a:lnTo>
                              <a:pt x="31" y="1023"/>
                            </a:lnTo>
                            <a:lnTo>
                              <a:pt x="0" y="983"/>
                            </a:lnTo>
                            <a:lnTo>
                              <a:pt x="0" y="901"/>
                            </a:lnTo>
                            <a:lnTo>
                              <a:pt x="63" y="778"/>
                            </a:lnTo>
                            <a:lnTo>
                              <a:pt x="129" y="533"/>
                            </a:lnTo>
                            <a:lnTo>
                              <a:pt x="192" y="328"/>
                            </a:lnTo>
                            <a:lnTo>
                              <a:pt x="192" y="286"/>
                            </a:lnTo>
                            <a:lnTo>
                              <a:pt x="225" y="205"/>
                            </a:lnTo>
                            <a:lnTo>
                              <a:pt x="225" y="0"/>
                            </a:lnTo>
                            <a:lnTo>
                              <a:pt x="289" y="164"/>
                            </a:lnTo>
                            <a:lnTo>
                              <a:pt x="320" y="286"/>
                            </a:lnTo>
                            <a:lnTo>
                              <a:pt x="320" y="328"/>
                            </a:lnTo>
                            <a:lnTo>
                              <a:pt x="353" y="368"/>
                            </a:lnTo>
                            <a:lnTo>
                              <a:pt x="417" y="572"/>
                            </a:lnTo>
                            <a:lnTo>
                              <a:pt x="482" y="860"/>
                            </a:lnTo>
                            <a:lnTo>
                              <a:pt x="482" y="901"/>
                            </a:lnTo>
                            <a:lnTo>
                              <a:pt x="450" y="901"/>
                            </a:lnTo>
                            <a:lnTo>
                              <a:pt x="417" y="942"/>
                            </a:lnTo>
                            <a:lnTo>
                              <a:pt x="417" y="983"/>
                            </a:lnTo>
                            <a:lnTo>
                              <a:pt x="450" y="1023"/>
                            </a:lnTo>
                            <a:lnTo>
                              <a:pt x="450" y="1065"/>
                            </a:lnTo>
                            <a:lnTo>
                              <a:pt x="482" y="1065"/>
                            </a:lnTo>
                            <a:lnTo>
                              <a:pt x="482" y="1106"/>
                            </a:lnTo>
                            <a:lnTo>
                              <a:pt x="482" y="1147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defTabSz="226016" hangingPunct="0">
                          <a:lnSpc>
                            <a:spcPct val="80000"/>
                          </a:lnSpc>
                          <a:spcBef>
                            <a:spcPts val="2719"/>
                          </a:spcBef>
                          <a:defRPr/>
                        </a:pPr>
                        <a:endParaRPr lang="pt-BR" sz="2472" kern="0" dirty="0">
                          <a:solidFill>
                            <a:srgbClr val="333333"/>
                          </a:solidFill>
                          <a:sym typeface="Helvetica Neue Thin"/>
                        </a:endParaRPr>
                      </a:p>
                    </p:txBody>
                  </p:sp>
                  <p:grpSp>
                    <p:nvGrpSpPr>
                      <p:cNvPr id="275" name="Group 4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950"/>
                        <a:ext cx="1982" cy="998"/>
                        <a:chOff x="3312" y="950"/>
                        <a:chExt cx="1982" cy="998"/>
                      </a:xfrm>
                      <a:grpFill/>
                    </p:grpSpPr>
                    <p:sp>
                      <p:nvSpPr>
                        <p:cNvPr id="18" name="Freeform 4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9" y="971"/>
                          <a:ext cx="481" cy="3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8" y="55"/>
                            </a:cxn>
                            <a:cxn ang="0">
                              <a:pos x="160" y="100"/>
                            </a:cxn>
                            <a:cxn ang="0">
                              <a:pos x="211" y="108"/>
                            </a:cxn>
                            <a:cxn ang="0">
                              <a:pos x="363" y="72"/>
                            </a:cxn>
                            <a:cxn ang="0">
                              <a:pos x="392" y="108"/>
                            </a:cxn>
                            <a:cxn ang="0">
                              <a:pos x="487" y="117"/>
                            </a:cxn>
                            <a:cxn ang="0">
                              <a:pos x="450" y="82"/>
                            </a:cxn>
                            <a:cxn ang="0">
                              <a:pos x="929" y="82"/>
                            </a:cxn>
                            <a:cxn ang="0">
                              <a:pos x="885" y="63"/>
                            </a:cxn>
                            <a:cxn ang="0">
                              <a:pos x="747" y="36"/>
                            </a:cxn>
                            <a:cxn ang="0">
                              <a:pos x="711" y="55"/>
                            </a:cxn>
                            <a:cxn ang="0">
                              <a:pos x="1073" y="0"/>
                            </a:cxn>
                            <a:cxn ang="0">
                              <a:pos x="1103" y="117"/>
                            </a:cxn>
                            <a:cxn ang="0">
                              <a:pos x="1146" y="486"/>
                            </a:cxn>
                            <a:cxn ang="0">
                              <a:pos x="1284" y="738"/>
                            </a:cxn>
                            <a:cxn ang="0">
                              <a:pos x="1327" y="873"/>
                            </a:cxn>
                            <a:cxn ang="0">
                              <a:pos x="1343" y="1107"/>
                            </a:cxn>
                            <a:cxn ang="0">
                              <a:pos x="1335" y="1224"/>
                            </a:cxn>
                            <a:cxn ang="0">
                              <a:pos x="1205" y="1260"/>
                            </a:cxn>
                            <a:cxn ang="0">
                              <a:pos x="1023" y="1296"/>
                            </a:cxn>
                            <a:cxn ang="0">
                              <a:pos x="871" y="1350"/>
                            </a:cxn>
                            <a:cxn ang="0">
                              <a:pos x="769" y="1376"/>
                            </a:cxn>
                            <a:cxn ang="0">
                              <a:pos x="747" y="1179"/>
                            </a:cxn>
                            <a:cxn ang="0">
                              <a:pos x="711" y="1098"/>
                            </a:cxn>
                            <a:cxn ang="0">
                              <a:pos x="741" y="946"/>
                            </a:cxn>
                            <a:cxn ang="0">
                              <a:pos x="711" y="864"/>
                            </a:cxn>
                            <a:cxn ang="0">
                              <a:pos x="668" y="775"/>
                            </a:cxn>
                            <a:cxn ang="0">
                              <a:pos x="631" y="685"/>
                            </a:cxn>
                            <a:cxn ang="0">
                              <a:pos x="566" y="640"/>
                            </a:cxn>
                            <a:cxn ang="0">
                              <a:pos x="479" y="585"/>
                            </a:cxn>
                            <a:cxn ang="0">
                              <a:pos x="290" y="495"/>
                            </a:cxn>
                            <a:cxn ang="0">
                              <a:pos x="211" y="441"/>
                            </a:cxn>
                            <a:cxn ang="0">
                              <a:pos x="123" y="414"/>
                            </a:cxn>
                            <a:cxn ang="0">
                              <a:pos x="66" y="351"/>
                            </a:cxn>
                            <a:cxn ang="0">
                              <a:pos x="0" y="279"/>
                            </a:cxn>
                            <a:cxn ang="0">
                              <a:pos x="73" y="136"/>
                            </a:cxn>
                            <a:cxn ang="0">
                              <a:pos x="87" y="72"/>
                            </a:cxn>
                          </a:cxnLst>
                          <a:rect l="0" t="0" r="r" b="b"/>
                          <a:pathLst>
                            <a:path w="1357" h="1386">
                              <a:moveTo>
                                <a:pt x="94" y="82"/>
                              </a:moveTo>
                              <a:lnTo>
                                <a:pt x="138" y="55"/>
                              </a:lnTo>
                              <a:lnTo>
                                <a:pt x="153" y="63"/>
                              </a:lnTo>
                              <a:lnTo>
                                <a:pt x="160" y="100"/>
                              </a:lnTo>
                              <a:lnTo>
                                <a:pt x="190" y="117"/>
                              </a:lnTo>
                              <a:lnTo>
                                <a:pt x="211" y="108"/>
                              </a:lnTo>
                              <a:lnTo>
                                <a:pt x="203" y="72"/>
                              </a:lnTo>
                              <a:lnTo>
                                <a:pt x="363" y="72"/>
                              </a:lnTo>
                              <a:lnTo>
                                <a:pt x="384" y="108"/>
                              </a:lnTo>
                              <a:lnTo>
                                <a:pt x="392" y="108"/>
                              </a:lnTo>
                              <a:lnTo>
                                <a:pt x="407" y="126"/>
                              </a:lnTo>
                              <a:lnTo>
                                <a:pt x="487" y="117"/>
                              </a:lnTo>
                              <a:lnTo>
                                <a:pt x="487" y="90"/>
                              </a:lnTo>
                              <a:lnTo>
                                <a:pt x="450" y="82"/>
                              </a:lnTo>
                              <a:lnTo>
                                <a:pt x="450" y="63"/>
                              </a:lnTo>
                              <a:lnTo>
                                <a:pt x="929" y="82"/>
                              </a:lnTo>
                              <a:lnTo>
                                <a:pt x="929" y="63"/>
                              </a:lnTo>
                              <a:lnTo>
                                <a:pt x="885" y="63"/>
                              </a:lnTo>
                              <a:lnTo>
                                <a:pt x="885" y="36"/>
                              </a:lnTo>
                              <a:lnTo>
                                <a:pt x="747" y="36"/>
                              </a:lnTo>
                              <a:lnTo>
                                <a:pt x="741" y="55"/>
                              </a:lnTo>
                              <a:lnTo>
                                <a:pt x="711" y="55"/>
                              </a:lnTo>
                              <a:lnTo>
                                <a:pt x="725" y="36"/>
                              </a:lnTo>
                              <a:lnTo>
                                <a:pt x="1073" y="0"/>
                              </a:lnTo>
                              <a:lnTo>
                                <a:pt x="1103" y="55"/>
                              </a:lnTo>
                              <a:lnTo>
                                <a:pt x="1103" y="117"/>
                              </a:lnTo>
                              <a:lnTo>
                                <a:pt x="1030" y="289"/>
                              </a:lnTo>
                              <a:lnTo>
                                <a:pt x="1146" y="486"/>
                              </a:lnTo>
                              <a:lnTo>
                                <a:pt x="1256" y="702"/>
                              </a:lnTo>
                              <a:lnTo>
                                <a:pt x="1284" y="738"/>
                              </a:lnTo>
                              <a:lnTo>
                                <a:pt x="1313" y="818"/>
                              </a:lnTo>
                              <a:lnTo>
                                <a:pt x="1327" y="873"/>
                              </a:lnTo>
                              <a:lnTo>
                                <a:pt x="1321" y="1044"/>
                              </a:lnTo>
                              <a:lnTo>
                                <a:pt x="1343" y="1107"/>
                              </a:lnTo>
                              <a:lnTo>
                                <a:pt x="1357" y="1189"/>
                              </a:lnTo>
                              <a:lnTo>
                                <a:pt x="1335" y="1224"/>
                              </a:lnTo>
                              <a:lnTo>
                                <a:pt x="1256" y="1233"/>
                              </a:lnTo>
                              <a:lnTo>
                                <a:pt x="1205" y="1260"/>
                              </a:lnTo>
                              <a:lnTo>
                                <a:pt x="1103" y="1279"/>
                              </a:lnTo>
                              <a:lnTo>
                                <a:pt x="1023" y="1296"/>
                              </a:lnTo>
                              <a:lnTo>
                                <a:pt x="973" y="1305"/>
                              </a:lnTo>
                              <a:lnTo>
                                <a:pt x="871" y="1350"/>
                              </a:lnTo>
                              <a:lnTo>
                                <a:pt x="792" y="1386"/>
                              </a:lnTo>
                              <a:lnTo>
                                <a:pt x="769" y="1376"/>
                              </a:lnTo>
                              <a:lnTo>
                                <a:pt x="755" y="1169"/>
                              </a:lnTo>
                              <a:lnTo>
                                <a:pt x="747" y="1179"/>
                              </a:lnTo>
                              <a:lnTo>
                                <a:pt x="741" y="1089"/>
                              </a:lnTo>
                              <a:lnTo>
                                <a:pt x="711" y="1098"/>
                              </a:lnTo>
                              <a:lnTo>
                                <a:pt x="711" y="946"/>
                              </a:lnTo>
                              <a:lnTo>
                                <a:pt x="741" y="946"/>
                              </a:lnTo>
                              <a:lnTo>
                                <a:pt x="725" y="882"/>
                              </a:lnTo>
                              <a:lnTo>
                                <a:pt x="711" y="864"/>
                              </a:lnTo>
                              <a:lnTo>
                                <a:pt x="711" y="792"/>
                              </a:lnTo>
                              <a:lnTo>
                                <a:pt x="668" y="775"/>
                              </a:lnTo>
                              <a:lnTo>
                                <a:pt x="654" y="747"/>
                              </a:lnTo>
                              <a:lnTo>
                                <a:pt x="631" y="685"/>
                              </a:lnTo>
                              <a:lnTo>
                                <a:pt x="595" y="693"/>
                              </a:lnTo>
                              <a:lnTo>
                                <a:pt x="566" y="640"/>
                              </a:lnTo>
                              <a:lnTo>
                                <a:pt x="530" y="640"/>
                              </a:lnTo>
                              <a:lnTo>
                                <a:pt x="479" y="585"/>
                              </a:lnTo>
                              <a:lnTo>
                                <a:pt x="341" y="495"/>
                              </a:lnTo>
                              <a:lnTo>
                                <a:pt x="290" y="495"/>
                              </a:lnTo>
                              <a:lnTo>
                                <a:pt x="233" y="460"/>
                              </a:lnTo>
                              <a:lnTo>
                                <a:pt x="211" y="441"/>
                              </a:lnTo>
                              <a:lnTo>
                                <a:pt x="167" y="450"/>
                              </a:lnTo>
                              <a:lnTo>
                                <a:pt x="123" y="414"/>
                              </a:lnTo>
                              <a:lnTo>
                                <a:pt x="109" y="379"/>
                              </a:lnTo>
                              <a:lnTo>
                                <a:pt x="66" y="351"/>
                              </a:lnTo>
                              <a:lnTo>
                                <a:pt x="15" y="297"/>
                              </a:lnTo>
                              <a:lnTo>
                                <a:pt x="0" y="279"/>
                              </a:lnTo>
                              <a:lnTo>
                                <a:pt x="7" y="117"/>
                              </a:lnTo>
                              <a:lnTo>
                                <a:pt x="73" y="136"/>
                              </a:lnTo>
                              <a:lnTo>
                                <a:pt x="94" y="82"/>
                              </a:lnTo>
                              <a:lnTo>
                                <a:pt x="87" y="72"/>
                              </a:lnTo>
                              <a:lnTo>
                                <a:pt x="94" y="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19" name="Freeform 4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87" y="1194"/>
                          <a:ext cx="307" cy="3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68" y="1227"/>
                            </a:cxn>
                            <a:cxn ang="0">
                              <a:pos x="835" y="1187"/>
                            </a:cxn>
                            <a:cxn ang="0">
                              <a:pos x="803" y="1104"/>
                            </a:cxn>
                            <a:cxn ang="0">
                              <a:pos x="772" y="1064"/>
                            </a:cxn>
                            <a:cxn ang="0">
                              <a:pos x="707" y="1064"/>
                            </a:cxn>
                            <a:cxn ang="0">
                              <a:pos x="674" y="1022"/>
                            </a:cxn>
                            <a:cxn ang="0">
                              <a:pos x="611" y="1022"/>
                            </a:cxn>
                            <a:cxn ang="0">
                              <a:pos x="546" y="1022"/>
                            </a:cxn>
                            <a:cxn ang="0">
                              <a:pos x="482" y="983"/>
                            </a:cxn>
                            <a:cxn ang="0">
                              <a:pos x="450" y="941"/>
                            </a:cxn>
                            <a:cxn ang="0">
                              <a:pos x="386" y="941"/>
                            </a:cxn>
                            <a:cxn ang="0">
                              <a:pos x="321" y="899"/>
                            </a:cxn>
                            <a:cxn ang="0">
                              <a:pos x="257" y="899"/>
                            </a:cxn>
                            <a:cxn ang="0">
                              <a:pos x="193" y="941"/>
                            </a:cxn>
                            <a:cxn ang="0">
                              <a:pos x="129" y="941"/>
                            </a:cxn>
                            <a:cxn ang="0">
                              <a:pos x="96" y="983"/>
                            </a:cxn>
                            <a:cxn ang="0">
                              <a:pos x="32" y="1022"/>
                            </a:cxn>
                            <a:cxn ang="0">
                              <a:pos x="0" y="983"/>
                            </a:cxn>
                            <a:cxn ang="0">
                              <a:pos x="257" y="327"/>
                            </a:cxn>
                            <a:cxn ang="0">
                              <a:pos x="321" y="205"/>
                            </a:cxn>
                            <a:cxn ang="0">
                              <a:pos x="417" y="40"/>
                            </a:cxn>
                            <a:cxn ang="0">
                              <a:pos x="450" y="81"/>
                            </a:cxn>
                            <a:cxn ang="0">
                              <a:pos x="482" y="121"/>
                            </a:cxn>
                            <a:cxn ang="0">
                              <a:pos x="482" y="205"/>
                            </a:cxn>
                            <a:cxn ang="0">
                              <a:pos x="482" y="286"/>
                            </a:cxn>
                            <a:cxn ang="0">
                              <a:pos x="482" y="367"/>
                            </a:cxn>
                            <a:cxn ang="0">
                              <a:pos x="514" y="449"/>
                            </a:cxn>
                            <a:cxn ang="0">
                              <a:pos x="546" y="532"/>
                            </a:cxn>
                            <a:cxn ang="0">
                              <a:pos x="578" y="572"/>
                            </a:cxn>
                            <a:cxn ang="0">
                              <a:pos x="644" y="572"/>
                            </a:cxn>
                            <a:cxn ang="0">
                              <a:pos x="674" y="613"/>
                            </a:cxn>
                            <a:cxn ang="0">
                              <a:pos x="674" y="694"/>
                            </a:cxn>
                            <a:cxn ang="0">
                              <a:pos x="707" y="777"/>
                            </a:cxn>
                            <a:cxn ang="0">
                              <a:pos x="740" y="818"/>
                            </a:cxn>
                            <a:cxn ang="0">
                              <a:pos x="740" y="899"/>
                            </a:cxn>
                            <a:cxn ang="0">
                              <a:pos x="803" y="983"/>
                            </a:cxn>
                            <a:cxn ang="0">
                              <a:pos x="835" y="1022"/>
                            </a:cxn>
                            <a:cxn ang="0">
                              <a:pos x="835" y="1022"/>
                            </a:cxn>
                            <a:cxn ang="0">
                              <a:pos x="868" y="1104"/>
                            </a:cxn>
                            <a:cxn ang="0">
                              <a:pos x="868" y="1187"/>
                            </a:cxn>
                          </a:cxnLst>
                          <a:rect l="0" t="0" r="r" b="b"/>
                          <a:pathLst>
                            <a:path w="868" h="1227">
                              <a:moveTo>
                                <a:pt x="868" y="1187"/>
                              </a:moveTo>
                              <a:lnTo>
                                <a:pt x="868" y="1227"/>
                              </a:lnTo>
                              <a:lnTo>
                                <a:pt x="835" y="1227"/>
                              </a:lnTo>
                              <a:lnTo>
                                <a:pt x="835" y="1187"/>
                              </a:lnTo>
                              <a:lnTo>
                                <a:pt x="803" y="1146"/>
                              </a:lnTo>
                              <a:lnTo>
                                <a:pt x="803" y="1104"/>
                              </a:lnTo>
                              <a:lnTo>
                                <a:pt x="803" y="1064"/>
                              </a:lnTo>
                              <a:lnTo>
                                <a:pt x="772" y="1064"/>
                              </a:lnTo>
                              <a:lnTo>
                                <a:pt x="740" y="1064"/>
                              </a:lnTo>
                              <a:lnTo>
                                <a:pt x="707" y="1064"/>
                              </a:lnTo>
                              <a:lnTo>
                                <a:pt x="707" y="1022"/>
                              </a:lnTo>
                              <a:lnTo>
                                <a:pt x="674" y="1022"/>
                              </a:lnTo>
                              <a:lnTo>
                                <a:pt x="644" y="1022"/>
                              </a:lnTo>
                              <a:lnTo>
                                <a:pt x="611" y="1022"/>
                              </a:lnTo>
                              <a:lnTo>
                                <a:pt x="578" y="1022"/>
                              </a:lnTo>
                              <a:lnTo>
                                <a:pt x="546" y="1022"/>
                              </a:lnTo>
                              <a:lnTo>
                                <a:pt x="514" y="983"/>
                              </a:lnTo>
                              <a:lnTo>
                                <a:pt x="482" y="983"/>
                              </a:lnTo>
                              <a:lnTo>
                                <a:pt x="450" y="983"/>
                              </a:lnTo>
                              <a:lnTo>
                                <a:pt x="450" y="941"/>
                              </a:lnTo>
                              <a:lnTo>
                                <a:pt x="417" y="941"/>
                              </a:lnTo>
                              <a:lnTo>
                                <a:pt x="386" y="941"/>
                              </a:lnTo>
                              <a:lnTo>
                                <a:pt x="354" y="899"/>
                              </a:lnTo>
                              <a:lnTo>
                                <a:pt x="321" y="899"/>
                              </a:lnTo>
                              <a:lnTo>
                                <a:pt x="289" y="899"/>
                              </a:lnTo>
                              <a:lnTo>
                                <a:pt x="257" y="899"/>
                              </a:lnTo>
                              <a:lnTo>
                                <a:pt x="224" y="941"/>
                              </a:lnTo>
                              <a:lnTo>
                                <a:pt x="193" y="941"/>
                              </a:lnTo>
                              <a:lnTo>
                                <a:pt x="160" y="941"/>
                              </a:lnTo>
                              <a:lnTo>
                                <a:pt x="129" y="941"/>
                              </a:lnTo>
                              <a:lnTo>
                                <a:pt x="96" y="941"/>
                              </a:lnTo>
                              <a:lnTo>
                                <a:pt x="96" y="983"/>
                              </a:lnTo>
                              <a:lnTo>
                                <a:pt x="64" y="983"/>
                              </a:lnTo>
                              <a:lnTo>
                                <a:pt x="32" y="1022"/>
                              </a:lnTo>
                              <a:lnTo>
                                <a:pt x="0" y="1022"/>
                              </a:lnTo>
                              <a:lnTo>
                                <a:pt x="0" y="983"/>
                              </a:lnTo>
                              <a:lnTo>
                                <a:pt x="129" y="613"/>
                              </a:lnTo>
                              <a:lnTo>
                                <a:pt x="257" y="327"/>
                              </a:lnTo>
                              <a:lnTo>
                                <a:pt x="289" y="205"/>
                              </a:lnTo>
                              <a:lnTo>
                                <a:pt x="321" y="205"/>
                              </a:lnTo>
                              <a:lnTo>
                                <a:pt x="386" y="0"/>
                              </a:lnTo>
                              <a:lnTo>
                                <a:pt x="417" y="40"/>
                              </a:lnTo>
                              <a:lnTo>
                                <a:pt x="417" y="81"/>
                              </a:lnTo>
                              <a:lnTo>
                                <a:pt x="450" y="81"/>
                              </a:lnTo>
                              <a:lnTo>
                                <a:pt x="450" y="121"/>
                              </a:lnTo>
                              <a:lnTo>
                                <a:pt x="482" y="121"/>
                              </a:lnTo>
                              <a:lnTo>
                                <a:pt x="482" y="163"/>
                              </a:lnTo>
                              <a:lnTo>
                                <a:pt x="482" y="205"/>
                              </a:lnTo>
                              <a:lnTo>
                                <a:pt x="482" y="244"/>
                              </a:lnTo>
                              <a:lnTo>
                                <a:pt x="482" y="286"/>
                              </a:lnTo>
                              <a:lnTo>
                                <a:pt x="482" y="327"/>
                              </a:lnTo>
                              <a:lnTo>
                                <a:pt x="482" y="367"/>
                              </a:lnTo>
                              <a:lnTo>
                                <a:pt x="514" y="408"/>
                              </a:lnTo>
                              <a:lnTo>
                                <a:pt x="514" y="449"/>
                              </a:lnTo>
                              <a:lnTo>
                                <a:pt x="546" y="491"/>
                              </a:lnTo>
                              <a:lnTo>
                                <a:pt x="546" y="532"/>
                              </a:lnTo>
                              <a:lnTo>
                                <a:pt x="578" y="532"/>
                              </a:lnTo>
                              <a:lnTo>
                                <a:pt x="578" y="572"/>
                              </a:lnTo>
                              <a:lnTo>
                                <a:pt x="611" y="572"/>
                              </a:lnTo>
                              <a:lnTo>
                                <a:pt x="644" y="572"/>
                              </a:lnTo>
                              <a:lnTo>
                                <a:pt x="674" y="572"/>
                              </a:lnTo>
                              <a:lnTo>
                                <a:pt x="674" y="613"/>
                              </a:lnTo>
                              <a:lnTo>
                                <a:pt x="674" y="655"/>
                              </a:lnTo>
                              <a:lnTo>
                                <a:pt x="674" y="694"/>
                              </a:lnTo>
                              <a:lnTo>
                                <a:pt x="707" y="736"/>
                              </a:lnTo>
                              <a:lnTo>
                                <a:pt x="707" y="777"/>
                              </a:lnTo>
                              <a:lnTo>
                                <a:pt x="740" y="777"/>
                              </a:lnTo>
                              <a:lnTo>
                                <a:pt x="740" y="818"/>
                              </a:lnTo>
                              <a:lnTo>
                                <a:pt x="740" y="860"/>
                              </a:lnTo>
                              <a:lnTo>
                                <a:pt x="740" y="899"/>
                              </a:lnTo>
                              <a:lnTo>
                                <a:pt x="772" y="941"/>
                              </a:lnTo>
                              <a:lnTo>
                                <a:pt x="803" y="983"/>
                              </a:lnTo>
                              <a:lnTo>
                                <a:pt x="803" y="1022"/>
                              </a:lnTo>
                              <a:lnTo>
                                <a:pt x="835" y="1022"/>
                              </a:lnTo>
                              <a:lnTo>
                                <a:pt x="868" y="1022"/>
                              </a:lnTo>
                              <a:lnTo>
                                <a:pt x="835" y="1022"/>
                              </a:lnTo>
                              <a:lnTo>
                                <a:pt x="868" y="1064"/>
                              </a:lnTo>
                              <a:lnTo>
                                <a:pt x="868" y="1104"/>
                              </a:lnTo>
                              <a:lnTo>
                                <a:pt x="868" y="1146"/>
                              </a:lnTo>
                              <a:lnTo>
                                <a:pt x="868" y="11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0" name="Freeform 4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26" y="1697"/>
                          <a:ext cx="330" cy="2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40" y="614"/>
                            </a:cxn>
                            <a:cxn ang="0">
                              <a:pos x="707" y="655"/>
                            </a:cxn>
                            <a:cxn ang="0">
                              <a:pos x="643" y="695"/>
                            </a:cxn>
                            <a:cxn ang="0">
                              <a:pos x="579" y="778"/>
                            </a:cxn>
                            <a:cxn ang="0">
                              <a:pos x="515" y="778"/>
                            </a:cxn>
                            <a:cxn ang="0">
                              <a:pos x="450" y="778"/>
                            </a:cxn>
                            <a:cxn ang="0">
                              <a:pos x="386" y="778"/>
                            </a:cxn>
                            <a:cxn ang="0">
                              <a:pos x="354" y="736"/>
                            </a:cxn>
                            <a:cxn ang="0">
                              <a:pos x="354" y="655"/>
                            </a:cxn>
                            <a:cxn ang="0">
                              <a:pos x="322" y="572"/>
                            </a:cxn>
                            <a:cxn ang="0">
                              <a:pos x="289" y="490"/>
                            </a:cxn>
                            <a:cxn ang="0">
                              <a:pos x="289" y="409"/>
                            </a:cxn>
                            <a:cxn ang="0">
                              <a:pos x="225" y="409"/>
                            </a:cxn>
                            <a:cxn ang="0">
                              <a:pos x="161" y="409"/>
                            </a:cxn>
                            <a:cxn ang="0">
                              <a:pos x="128" y="409"/>
                            </a:cxn>
                            <a:cxn ang="0">
                              <a:pos x="65" y="367"/>
                            </a:cxn>
                            <a:cxn ang="0">
                              <a:pos x="32" y="328"/>
                            </a:cxn>
                            <a:cxn ang="0">
                              <a:pos x="97" y="81"/>
                            </a:cxn>
                            <a:cxn ang="0">
                              <a:pos x="193" y="40"/>
                            </a:cxn>
                            <a:cxn ang="0">
                              <a:pos x="257" y="40"/>
                            </a:cxn>
                            <a:cxn ang="0">
                              <a:pos x="322" y="81"/>
                            </a:cxn>
                            <a:cxn ang="0">
                              <a:pos x="418" y="40"/>
                            </a:cxn>
                            <a:cxn ang="0">
                              <a:pos x="483" y="40"/>
                            </a:cxn>
                            <a:cxn ang="0">
                              <a:pos x="515" y="0"/>
                            </a:cxn>
                            <a:cxn ang="0">
                              <a:pos x="546" y="40"/>
                            </a:cxn>
                            <a:cxn ang="0">
                              <a:pos x="546" y="123"/>
                            </a:cxn>
                            <a:cxn ang="0">
                              <a:pos x="612" y="81"/>
                            </a:cxn>
                            <a:cxn ang="0">
                              <a:pos x="676" y="81"/>
                            </a:cxn>
                            <a:cxn ang="0">
                              <a:pos x="740" y="81"/>
                            </a:cxn>
                            <a:cxn ang="0">
                              <a:pos x="804" y="81"/>
                            </a:cxn>
                            <a:cxn ang="0">
                              <a:pos x="869" y="81"/>
                            </a:cxn>
                            <a:cxn ang="0">
                              <a:pos x="900" y="123"/>
                            </a:cxn>
                            <a:cxn ang="0">
                              <a:pos x="933" y="162"/>
                            </a:cxn>
                            <a:cxn ang="0">
                              <a:pos x="836" y="367"/>
                            </a:cxn>
                            <a:cxn ang="0">
                              <a:pos x="804" y="490"/>
                            </a:cxn>
                            <a:cxn ang="0">
                              <a:pos x="740" y="572"/>
                            </a:cxn>
                            <a:cxn ang="0">
                              <a:pos x="740" y="572"/>
                            </a:cxn>
                          </a:cxnLst>
                          <a:rect l="0" t="0" r="r" b="b"/>
                          <a:pathLst>
                            <a:path w="933" h="818">
                              <a:moveTo>
                                <a:pt x="740" y="572"/>
                              </a:moveTo>
                              <a:lnTo>
                                <a:pt x="740" y="614"/>
                              </a:lnTo>
                              <a:lnTo>
                                <a:pt x="707" y="614"/>
                              </a:lnTo>
                              <a:lnTo>
                                <a:pt x="707" y="655"/>
                              </a:lnTo>
                              <a:lnTo>
                                <a:pt x="676" y="695"/>
                              </a:lnTo>
                              <a:lnTo>
                                <a:pt x="643" y="695"/>
                              </a:lnTo>
                              <a:lnTo>
                                <a:pt x="612" y="778"/>
                              </a:lnTo>
                              <a:lnTo>
                                <a:pt x="579" y="778"/>
                              </a:lnTo>
                              <a:lnTo>
                                <a:pt x="579" y="818"/>
                              </a:lnTo>
                              <a:lnTo>
                                <a:pt x="515" y="778"/>
                              </a:lnTo>
                              <a:lnTo>
                                <a:pt x="483" y="778"/>
                              </a:lnTo>
                              <a:lnTo>
                                <a:pt x="450" y="778"/>
                              </a:lnTo>
                              <a:lnTo>
                                <a:pt x="418" y="778"/>
                              </a:lnTo>
                              <a:lnTo>
                                <a:pt x="386" y="778"/>
                              </a:lnTo>
                              <a:lnTo>
                                <a:pt x="386" y="736"/>
                              </a:lnTo>
                              <a:lnTo>
                                <a:pt x="354" y="736"/>
                              </a:lnTo>
                              <a:lnTo>
                                <a:pt x="354" y="695"/>
                              </a:lnTo>
                              <a:lnTo>
                                <a:pt x="354" y="655"/>
                              </a:lnTo>
                              <a:lnTo>
                                <a:pt x="322" y="614"/>
                              </a:lnTo>
                              <a:lnTo>
                                <a:pt x="322" y="572"/>
                              </a:lnTo>
                              <a:lnTo>
                                <a:pt x="289" y="572"/>
                              </a:lnTo>
                              <a:lnTo>
                                <a:pt x="289" y="490"/>
                              </a:lnTo>
                              <a:lnTo>
                                <a:pt x="289" y="450"/>
                              </a:lnTo>
                              <a:lnTo>
                                <a:pt x="289" y="409"/>
                              </a:lnTo>
                              <a:lnTo>
                                <a:pt x="257" y="409"/>
                              </a:lnTo>
                              <a:lnTo>
                                <a:pt x="225" y="409"/>
                              </a:lnTo>
                              <a:lnTo>
                                <a:pt x="193" y="409"/>
                              </a:lnTo>
                              <a:lnTo>
                                <a:pt x="161" y="409"/>
                              </a:lnTo>
                              <a:lnTo>
                                <a:pt x="161" y="450"/>
                              </a:lnTo>
                              <a:lnTo>
                                <a:pt x="128" y="409"/>
                              </a:lnTo>
                              <a:lnTo>
                                <a:pt x="97" y="367"/>
                              </a:lnTo>
                              <a:lnTo>
                                <a:pt x="65" y="367"/>
                              </a:lnTo>
                              <a:lnTo>
                                <a:pt x="65" y="328"/>
                              </a:lnTo>
                              <a:lnTo>
                                <a:pt x="32" y="328"/>
                              </a:lnTo>
                              <a:lnTo>
                                <a:pt x="0" y="81"/>
                              </a:lnTo>
                              <a:lnTo>
                                <a:pt x="97" y="81"/>
                              </a:lnTo>
                              <a:lnTo>
                                <a:pt x="161" y="81"/>
                              </a:lnTo>
                              <a:lnTo>
                                <a:pt x="193" y="40"/>
                              </a:lnTo>
                              <a:lnTo>
                                <a:pt x="225" y="40"/>
                              </a:lnTo>
                              <a:lnTo>
                                <a:pt x="257" y="40"/>
                              </a:lnTo>
                              <a:lnTo>
                                <a:pt x="289" y="81"/>
                              </a:lnTo>
                              <a:lnTo>
                                <a:pt x="322" y="81"/>
                              </a:lnTo>
                              <a:lnTo>
                                <a:pt x="386" y="40"/>
                              </a:lnTo>
                              <a:lnTo>
                                <a:pt x="418" y="40"/>
                              </a:lnTo>
                              <a:lnTo>
                                <a:pt x="450" y="40"/>
                              </a:lnTo>
                              <a:lnTo>
                                <a:pt x="483" y="40"/>
                              </a:lnTo>
                              <a:lnTo>
                                <a:pt x="483" y="0"/>
                              </a:lnTo>
                              <a:lnTo>
                                <a:pt x="515" y="0"/>
                              </a:lnTo>
                              <a:lnTo>
                                <a:pt x="515" y="40"/>
                              </a:lnTo>
                              <a:lnTo>
                                <a:pt x="546" y="40"/>
                              </a:lnTo>
                              <a:lnTo>
                                <a:pt x="546" y="81"/>
                              </a:lnTo>
                              <a:lnTo>
                                <a:pt x="546" y="123"/>
                              </a:lnTo>
                              <a:lnTo>
                                <a:pt x="579" y="81"/>
                              </a:lnTo>
                              <a:lnTo>
                                <a:pt x="612" y="81"/>
                              </a:lnTo>
                              <a:lnTo>
                                <a:pt x="643" y="81"/>
                              </a:lnTo>
                              <a:lnTo>
                                <a:pt x="676" y="81"/>
                              </a:lnTo>
                              <a:lnTo>
                                <a:pt x="707" y="81"/>
                              </a:lnTo>
                              <a:lnTo>
                                <a:pt x="740" y="81"/>
                              </a:lnTo>
                              <a:lnTo>
                                <a:pt x="772" y="81"/>
                              </a:lnTo>
                              <a:lnTo>
                                <a:pt x="804" y="81"/>
                              </a:lnTo>
                              <a:lnTo>
                                <a:pt x="836" y="81"/>
                              </a:lnTo>
                              <a:lnTo>
                                <a:pt x="869" y="81"/>
                              </a:lnTo>
                              <a:lnTo>
                                <a:pt x="869" y="123"/>
                              </a:lnTo>
                              <a:lnTo>
                                <a:pt x="900" y="123"/>
                              </a:lnTo>
                              <a:lnTo>
                                <a:pt x="900" y="162"/>
                              </a:lnTo>
                              <a:lnTo>
                                <a:pt x="933" y="162"/>
                              </a:lnTo>
                              <a:lnTo>
                                <a:pt x="869" y="286"/>
                              </a:lnTo>
                              <a:lnTo>
                                <a:pt x="836" y="367"/>
                              </a:lnTo>
                              <a:lnTo>
                                <a:pt x="804" y="409"/>
                              </a:lnTo>
                              <a:lnTo>
                                <a:pt x="804" y="490"/>
                              </a:lnTo>
                              <a:lnTo>
                                <a:pt x="772" y="532"/>
                              </a:lnTo>
                              <a:lnTo>
                                <a:pt x="740" y="572"/>
                              </a:lnTo>
                              <a:lnTo>
                                <a:pt x="740" y="614"/>
                              </a:lnTo>
                              <a:lnTo>
                                <a:pt x="740" y="57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1" name="Freeform 4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48" y="1434"/>
                          <a:ext cx="262" cy="2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5" y="123"/>
                            </a:cxn>
                            <a:cxn ang="0">
                              <a:pos x="707" y="163"/>
                            </a:cxn>
                            <a:cxn ang="0">
                              <a:pos x="738" y="246"/>
                            </a:cxn>
                            <a:cxn ang="0">
                              <a:pos x="738" y="327"/>
                            </a:cxn>
                            <a:cxn ang="0">
                              <a:pos x="675" y="409"/>
                            </a:cxn>
                            <a:cxn ang="0">
                              <a:pos x="642" y="451"/>
                            </a:cxn>
                            <a:cxn ang="0">
                              <a:pos x="642" y="532"/>
                            </a:cxn>
                            <a:cxn ang="0">
                              <a:pos x="610" y="574"/>
                            </a:cxn>
                            <a:cxn ang="0">
                              <a:pos x="610" y="655"/>
                            </a:cxn>
                            <a:cxn ang="0">
                              <a:pos x="642" y="737"/>
                            </a:cxn>
                            <a:cxn ang="0">
                              <a:pos x="642" y="819"/>
                            </a:cxn>
                            <a:cxn ang="0">
                              <a:pos x="642" y="941"/>
                            </a:cxn>
                            <a:cxn ang="0">
                              <a:pos x="610" y="983"/>
                            </a:cxn>
                            <a:cxn ang="0">
                              <a:pos x="547" y="983"/>
                            </a:cxn>
                            <a:cxn ang="0">
                              <a:pos x="481" y="983"/>
                            </a:cxn>
                            <a:cxn ang="0">
                              <a:pos x="417" y="1024"/>
                            </a:cxn>
                            <a:cxn ang="0">
                              <a:pos x="385" y="1065"/>
                            </a:cxn>
                            <a:cxn ang="0">
                              <a:pos x="320" y="1065"/>
                            </a:cxn>
                            <a:cxn ang="0">
                              <a:pos x="224" y="1106"/>
                            </a:cxn>
                            <a:cxn ang="0">
                              <a:pos x="159" y="1065"/>
                            </a:cxn>
                            <a:cxn ang="0">
                              <a:pos x="128" y="1024"/>
                            </a:cxn>
                            <a:cxn ang="0">
                              <a:pos x="128" y="941"/>
                            </a:cxn>
                            <a:cxn ang="0">
                              <a:pos x="128" y="860"/>
                            </a:cxn>
                            <a:cxn ang="0">
                              <a:pos x="159" y="779"/>
                            </a:cxn>
                            <a:cxn ang="0">
                              <a:pos x="128" y="655"/>
                            </a:cxn>
                            <a:cxn ang="0">
                              <a:pos x="96" y="532"/>
                            </a:cxn>
                            <a:cxn ang="0">
                              <a:pos x="63" y="327"/>
                            </a:cxn>
                            <a:cxn ang="0">
                              <a:pos x="0" y="41"/>
                            </a:cxn>
                            <a:cxn ang="0">
                              <a:pos x="31" y="0"/>
                            </a:cxn>
                            <a:cxn ang="0">
                              <a:pos x="96" y="0"/>
                            </a:cxn>
                            <a:cxn ang="0">
                              <a:pos x="159" y="41"/>
                            </a:cxn>
                            <a:cxn ang="0">
                              <a:pos x="224" y="82"/>
                            </a:cxn>
                            <a:cxn ang="0">
                              <a:pos x="320" y="123"/>
                            </a:cxn>
                            <a:cxn ang="0">
                              <a:pos x="385" y="123"/>
                            </a:cxn>
                            <a:cxn ang="0">
                              <a:pos x="449" y="123"/>
                            </a:cxn>
                            <a:cxn ang="0">
                              <a:pos x="481" y="163"/>
                            </a:cxn>
                            <a:cxn ang="0">
                              <a:pos x="547" y="163"/>
                            </a:cxn>
                            <a:cxn ang="0">
                              <a:pos x="675" y="82"/>
                            </a:cxn>
                          </a:cxnLst>
                          <a:rect l="0" t="0" r="r" b="b"/>
                          <a:pathLst>
                            <a:path w="738" h="1106">
                              <a:moveTo>
                                <a:pt x="675" y="82"/>
                              </a:moveTo>
                              <a:lnTo>
                                <a:pt x="675" y="123"/>
                              </a:lnTo>
                              <a:lnTo>
                                <a:pt x="675" y="163"/>
                              </a:lnTo>
                              <a:lnTo>
                                <a:pt x="707" y="163"/>
                              </a:lnTo>
                              <a:lnTo>
                                <a:pt x="707" y="204"/>
                              </a:lnTo>
                              <a:lnTo>
                                <a:pt x="738" y="246"/>
                              </a:lnTo>
                              <a:lnTo>
                                <a:pt x="738" y="287"/>
                              </a:lnTo>
                              <a:lnTo>
                                <a:pt x="738" y="327"/>
                              </a:lnTo>
                              <a:lnTo>
                                <a:pt x="707" y="369"/>
                              </a:lnTo>
                              <a:lnTo>
                                <a:pt x="675" y="409"/>
                              </a:lnTo>
                              <a:lnTo>
                                <a:pt x="675" y="451"/>
                              </a:lnTo>
                              <a:lnTo>
                                <a:pt x="642" y="451"/>
                              </a:lnTo>
                              <a:lnTo>
                                <a:pt x="642" y="490"/>
                              </a:lnTo>
                              <a:lnTo>
                                <a:pt x="642" y="532"/>
                              </a:lnTo>
                              <a:lnTo>
                                <a:pt x="642" y="574"/>
                              </a:lnTo>
                              <a:lnTo>
                                <a:pt x="610" y="574"/>
                              </a:lnTo>
                              <a:lnTo>
                                <a:pt x="610" y="613"/>
                              </a:lnTo>
                              <a:lnTo>
                                <a:pt x="610" y="655"/>
                              </a:lnTo>
                              <a:lnTo>
                                <a:pt x="642" y="696"/>
                              </a:lnTo>
                              <a:lnTo>
                                <a:pt x="642" y="737"/>
                              </a:lnTo>
                              <a:lnTo>
                                <a:pt x="642" y="779"/>
                              </a:lnTo>
                              <a:lnTo>
                                <a:pt x="642" y="819"/>
                              </a:lnTo>
                              <a:lnTo>
                                <a:pt x="642" y="901"/>
                              </a:lnTo>
                              <a:lnTo>
                                <a:pt x="642" y="941"/>
                              </a:lnTo>
                              <a:lnTo>
                                <a:pt x="610" y="941"/>
                              </a:lnTo>
                              <a:lnTo>
                                <a:pt x="610" y="983"/>
                              </a:lnTo>
                              <a:lnTo>
                                <a:pt x="578" y="983"/>
                              </a:lnTo>
                              <a:lnTo>
                                <a:pt x="547" y="983"/>
                              </a:lnTo>
                              <a:lnTo>
                                <a:pt x="514" y="983"/>
                              </a:lnTo>
                              <a:lnTo>
                                <a:pt x="481" y="983"/>
                              </a:lnTo>
                              <a:lnTo>
                                <a:pt x="449" y="1024"/>
                              </a:lnTo>
                              <a:lnTo>
                                <a:pt x="417" y="1024"/>
                              </a:lnTo>
                              <a:lnTo>
                                <a:pt x="417" y="1065"/>
                              </a:lnTo>
                              <a:lnTo>
                                <a:pt x="385" y="1065"/>
                              </a:lnTo>
                              <a:lnTo>
                                <a:pt x="353" y="1065"/>
                              </a:lnTo>
                              <a:lnTo>
                                <a:pt x="320" y="1065"/>
                              </a:lnTo>
                              <a:lnTo>
                                <a:pt x="257" y="1106"/>
                              </a:lnTo>
                              <a:lnTo>
                                <a:pt x="224" y="1106"/>
                              </a:lnTo>
                              <a:lnTo>
                                <a:pt x="192" y="1065"/>
                              </a:lnTo>
                              <a:lnTo>
                                <a:pt x="159" y="1065"/>
                              </a:lnTo>
                              <a:lnTo>
                                <a:pt x="128" y="1065"/>
                              </a:lnTo>
                              <a:lnTo>
                                <a:pt x="128" y="1024"/>
                              </a:lnTo>
                              <a:lnTo>
                                <a:pt x="128" y="983"/>
                              </a:lnTo>
                              <a:lnTo>
                                <a:pt x="128" y="941"/>
                              </a:lnTo>
                              <a:lnTo>
                                <a:pt x="128" y="901"/>
                              </a:lnTo>
                              <a:lnTo>
                                <a:pt x="128" y="860"/>
                              </a:lnTo>
                              <a:lnTo>
                                <a:pt x="159" y="819"/>
                              </a:lnTo>
                              <a:lnTo>
                                <a:pt x="159" y="779"/>
                              </a:lnTo>
                              <a:lnTo>
                                <a:pt x="159" y="737"/>
                              </a:lnTo>
                              <a:lnTo>
                                <a:pt x="128" y="655"/>
                              </a:lnTo>
                              <a:lnTo>
                                <a:pt x="128" y="613"/>
                              </a:lnTo>
                              <a:lnTo>
                                <a:pt x="96" y="532"/>
                              </a:lnTo>
                              <a:lnTo>
                                <a:pt x="63" y="369"/>
                              </a:lnTo>
                              <a:lnTo>
                                <a:pt x="63" y="327"/>
                              </a:lnTo>
                              <a:lnTo>
                                <a:pt x="0" y="82"/>
                              </a:lnTo>
                              <a:lnTo>
                                <a:pt x="0" y="41"/>
                              </a:lnTo>
                              <a:lnTo>
                                <a:pt x="31" y="41"/>
                              </a:lnTo>
                              <a:lnTo>
                                <a:pt x="31" y="0"/>
                              </a:lnTo>
                              <a:lnTo>
                                <a:pt x="63" y="0"/>
                              </a:lnTo>
                              <a:lnTo>
                                <a:pt x="96" y="0"/>
                              </a:lnTo>
                              <a:lnTo>
                                <a:pt x="128" y="41"/>
                              </a:lnTo>
                              <a:lnTo>
                                <a:pt x="159" y="41"/>
                              </a:lnTo>
                              <a:lnTo>
                                <a:pt x="192" y="41"/>
                              </a:lnTo>
                              <a:lnTo>
                                <a:pt x="224" y="82"/>
                              </a:lnTo>
                              <a:lnTo>
                                <a:pt x="289" y="123"/>
                              </a:lnTo>
                              <a:lnTo>
                                <a:pt x="320" y="123"/>
                              </a:lnTo>
                              <a:lnTo>
                                <a:pt x="353" y="123"/>
                              </a:lnTo>
                              <a:lnTo>
                                <a:pt x="385" y="123"/>
                              </a:lnTo>
                              <a:lnTo>
                                <a:pt x="417" y="123"/>
                              </a:lnTo>
                              <a:lnTo>
                                <a:pt x="449" y="123"/>
                              </a:lnTo>
                              <a:lnTo>
                                <a:pt x="481" y="123"/>
                              </a:lnTo>
                              <a:lnTo>
                                <a:pt x="481" y="163"/>
                              </a:lnTo>
                              <a:lnTo>
                                <a:pt x="514" y="163"/>
                              </a:lnTo>
                              <a:lnTo>
                                <a:pt x="547" y="163"/>
                              </a:lnTo>
                              <a:lnTo>
                                <a:pt x="578" y="163"/>
                              </a:lnTo>
                              <a:lnTo>
                                <a:pt x="675" y="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2" name="Freeform 4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8" y="971"/>
                          <a:ext cx="217" cy="2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4" y="655"/>
                            </a:cxn>
                            <a:cxn ang="0">
                              <a:pos x="451" y="655"/>
                            </a:cxn>
                            <a:cxn ang="0">
                              <a:pos x="386" y="696"/>
                            </a:cxn>
                            <a:cxn ang="0">
                              <a:pos x="227" y="738"/>
                            </a:cxn>
                            <a:cxn ang="0">
                              <a:pos x="97" y="778"/>
                            </a:cxn>
                            <a:cxn ang="0">
                              <a:pos x="0" y="820"/>
                            </a:cxn>
                            <a:cxn ang="0">
                              <a:pos x="66" y="492"/>
                            </a:cxn>
                            <a:cxn ang="0">
                              <a:pos x="161" y="0"/>
                            </a:cxn>
                            <a:cxn ang="0">
                              <a:pos x="194" y="0"/>
                            </a:cxn>
                            <a:cxn ang="0">
                              <a:pos x="227" y="0"/>
                            </a:cxn>
                            <a:cxn ang="0">
                              <a:pos x="227" y="41"/>
                            </a:cxn>
                            <a:cxn ang="0">
                              <a:pos x="257" y="41"/>
                            </a:cxn>
                            <a:cxn ang="0">
                              <a:pos x="290" y="41"/>
                            </a:cxn>
                            <a:cxn ang="0">
                              <a:pos x="323" y="41"/>
                            </a:cxn>
                            <a:cxn ang="0">
                              <a:pos x="323" y="0"/>
                            </a:cxn>
                            <a:cxn ang="0">
                              <a:pos x="355" y="0"/>
                            </a:cxn>
                            <a:cxn ang="0">
                              <a:pos x="386" y="41"/>
                            </a:cxn>
                            <a:cxn ang="0">
                              <a:pos x="418" y="41"/>
                            </a:cxn>
                            <a:cxn ang="0">
                              <a:pos x="451" y="41"/>
                            </a:cxn>
                            <a:cxn ang="0">
                              <a:pos x="484" y="41"/>
                            </a:cxn>
                            <a:cxn ang="0">
                              <a:pos x="516" y="41"/>
                            </a:cxn>
                            <a:cxn ang="0">
                              <a:pos x="547" y="82"/>
                            </a:cxn>
                            <a:cxn ang="0">
                              <a:pos x="580" y="82"/>
                            </a:cxn>
                            <a:cxn ang="0">
                              <a:pos x="612" y="82"/>
                            </a:cxn>
                            <a:cxn ang="0">
                              <a:pos x="580" y="204"/>
                            </a:cxn>
                            <a:cxn ang="0">
                              <a:pos x="580" y="246"/>
                            </a:cxn>
                            <a:cxn ang="0">
                              <a:pos x="580" y="287"/>
                            </a:cxn>
                            <a:cxn ang="0">
                              <a:pos x="484" y="655"/>
                            </a:cxn>
                          </a:cxnLst>
                          <a:rect l="0" t="0" r="r" b="b"/>
                          <a:pathLst>
                            <a:path w="612" h="820">
                              <a:moveTo>
                                <a:pt x="484" y="655"/>
                              </a:moveTo>
                              <a:lnTo>
                                <a:pt x="451" y="655"/>
                              </a:lnTo>
                              <a:lnTo>
                                <a:pt x="386" y="696"/>
                              </a:lnTo>
                              <a:lnTo>
                                <a:pt x="227" y="738"/>
                              </a:lnTo>
                              <a:lnTo>
                                <a:pt x="97" y="778"/>
                              </a:lnTo>
                              <a:lnTo>
                                <a:pt x="0" y="820"/>
                              </a:lnTo>
                              <a:lnTo>
                                <a:pt x="66" y="492"/>
                              </a:lnTo>
                              <a:lnTo>
                                <a:pt x="161" y="0"/>
                              </a:lnTo>
                              <a:lnTo>
                                <a:pt x="194" y="0"/>
                              </a:lnTo>
                              <a:lnTo>
                                <a:pt x="227" y="0"/>
                              </a:lnTo>
                              <a:lnTo>
                                <a:pt x="227" y="41"/>
                              </a:lnTo>
                              <a:lnTo>
                                <a:pt x="257" y="41"/>
                              </a:lnTo>
                              <a:lnTo>
                                <a:pt x="290" y="41"/>
                              </a:lnTo>
                              <a:lnTo>
                                <a:pt x="323" y="41"/>
                              </a:lnTo>
                              <a:lnTo>
                                <a:pt x="323" y="0"/>
                              </a:lnTo>
                              <a:lnTo>
                                <a:pt x="355" y="0"/>
                              </a:lnTo>
                              <a:lnTo>
                                <a:pt x="386" y="41"/>
                              </a:lnTo>
                              <a:lnTo>
                                <a:pt x="418" y="41"/>
                              </a:lnTo>
                              <a:lnTo>
                                <a:pt x="451" y="41"/>
                              </a:lnTo>
                              <a:lnTo>
                                <a:pt x="484" y="41"/>
                              </a:lnTo>
                              <a:lnTo>
                                <a:pt x="516" y="41"/>
                              </a:lnTo>
                              <a:lnTo>
                                <a:pt x="547" y="82"/>
                              </a:lnTo>
                              <a:lnTo>
                                <a:pt x="580" y="82"/>
                              </a:lnTo>
                              <a:lnTo>
                                <a:pt x="612" y="82"/>
                              </a:lnTo>
                              <a:lnTo>
                                <a:pt x="580" y="204"/>
                              </a:lnTo>
                              <a:lnTo>
                                <a:pt x="580" y="246"/>
                              </a:lnTo>
                              <a:lnTo>
                                <a:pt x="580" y="287"/>
                              </a:lnTo>
                              <a:lnTo>
                                <a:pt x="484" y="65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3" name="Freeform 4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8" y="1717"/>
                          <a:ext cx="240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7" y="0"/>
                            </a:cxn>
                            <a:cxn ang="0">
                              <a:pos x="645" y="245"/>
                            </a:cxn>
                            <a:cxn ang="0">
                              <a:pos x="612" y="531"/>
                            </a:cxn>
                            <a:cxn ang="0">
                              <a:pos x="580" y="614"/>
                            </a:cxn>
                            <a:cxn ang="0">
                              <a:pos x="580" y="655"/>
                            </a:cxn>
                            <a:cxn ang="0">
                              <a:pos x="548" y="697"/>
                            </a:cxn>
                            <a:cxn ang="0">
                              <a:pos x="516" y="736"/>
                            </a:cxn>
                            <a:cxn ang="0">
                              <a:pos x="484" y="778"/>
                            </a:cxn>
                            <a:cxn ang="0">
                              <a:pos x="484" y="818"/>
                            </a:cxn>
                            <a:cxn ang="0">
                              <a:pos x="451" y="859"/>
                            </a:cxn>
                            <a:cxn ang="0">
                              <a:pos x="418" y="901"/>
                            </a:cxn>
                            <a:cxn ang="0">
                              <a:pos x="388" y="901"/>
                            </a:cxn>
                            <a:cxn ang="0">
                              <a:pos x="355" y="901"/>
                            </a:cxn>
                            <a:cxn ang="0">
                              <a:pos x="323" y="901"/>
                            </a:cxn>
                            <a:cxn ang="0">
                              <a:pos x="290" y="859"/>
                            </a:cxn>
                            <a:cxn ang="0">
                              <a:pos x="227" y="736"/>
                            </a:cxn>
                            <a:cxn ang="0">
                              <a:pos x="161" y="531"/>
                            </a:cxn>
                            <a:cxn ang="0">
                              <a:pos x="98" y="369"/>
                            </a:cxn>
                            <a:cxn ang="0">
                              <a:pos x="98" y="328"/>
                            </a:cxn>
                            <a:cxn ang="0">
                              <a:pos x="66" y="286"/>
                            </a:cxn>
                            <a:cxn ang="0">
                              <a:pos x="98" y="286"/>
                            </a:cxn>
                            <a:cxn ang="0">
                              <a:pos x="66" y="286"/>
                            </a:cxn>
                            <a:cxn ang="0">
                              <a:pos x="66" y="204"/>
                            </a:cxn>
                            <a:cxn ang="0">
                              <a:pos x="33" y="204"/>
                            </a:cxn>
                            <a:cxn ang="0">
                              <a:pos x="33" y="163"/>
                            </a:cxn>
                            <a:cxn ang="0">
                              <a:pos x="33" y="123"/>
                            </a:cxn>
                            <a:cxn ang="0">
                              <a:pos x="0" y="81"/>
                            </a:cxn>
                            <a:cxn ang="0">
                              <a:pos x="33" y="81"/>
                            </a:cxn>
                            <a:cxn ang="0">
                              <a:pos x="66" y="81"/>
                            </a:cxn>
                            <a:cxn ang="0">
                              <a:pos x="129" y="81"/>
                            </a:cxn>
                            <a:cxn ang="0">
                              <a:pos x="161" y="41"/>
                            </a:cxn>
                            <a:cxn ang="0">
                              <a:pos x="194" y="41"/>
                            </a:cxn>
                            <a:cxn ang="0">
                              <a:pos x="227" y="41"/>
                            </a:cxn>
                            <a:cxn ang="0">
                              <a:pos x="258" y="41"/>
                            </a:cxn>
                            <a:cxn ang="0">
                              <a:pos x="290" y="41"/>
                            </a:cxn>
                            <a:cxn ang="0">
                              <a:pos x="323" y="0"/>
                            </a:cxn>
                            <a:cxn ang="0">
                              <a:pos x="355" y="0"/>
                            </a:cxn>
                            <a:cxn ang="0">
                              <a:pos x="388" y="0"/>
                            </a:cxn>
                            <a:cxn ang="0">
                              <a:pos x="418" y="0"/>
                            </a:cxn>
                            <a:cxn ang="0">
                              <a:pos x="548" y="0"/>
                            </a:cxn>
                            <a:cxn ang="0">
                              <a:pos x="677" y="0"/>
                            </a:cxn>
                          </a:cxnLst>
                          <a:rect l="0" t="0" r="r" b="b"/>
                          <a:pathLst>
                            <a:path w="677" h="901">
                              <a:moveTo>
                                <a:pt x="677" y="0"/>
                              </a:moveTo>
                              <a:lnTo>
                                <a:pt x="645" y="245"/>
                              </a:lnTo>
                              <a:lnTo>
                                <a:pt x="612" y="531"/>
                              </a:lnTo>
                              <a:lnTo>
                                <a:pt x="580" y="614"/>
                              </a:lnTo>
                              <a:lnTo>
                                <a:pt x="580" y="655"/>
                              </a:lnTo>
                              <a:lnTo>
                                <a:pt x="548" y="697"/>
                              </a:lnTo>
                              <a:lnTo>
                                <a:pt x="516" y="736"/>
                              </a:lnTo>
                              <a:lnTo>
                                <a:pt x="484" y="778"/>
                              </a:lnTo>
                              <a:lnTo>
                                <a:pt x="484" y="818"/>
                              </a:lnTo>
                              <a:lnTo>
                                <a:pt x="451" y="859"/>
                              </a:lnTo>
                              <a:lnTo>
                                <a:pt x="418" y="901"/>
                              </a:lnTo>
                              <a:lnTo>
                                <a:pt x="388" y="901"/>
                              </a:lnTo>
                              <a:lnTo>
                                <a:pt x="355" y="901"/>
                              </a:lnTo>
                              <a:lnTo>
                                <a:pt x="323" y="901"/>
                              </a:lnTo>
                              <a:lnTo>
                                <a:pt x="290" y="859"/>
                              </a:lnTo>
                              <a:lnTo>
                                <a:pt x="227" y="736"/>
                              </a:lnTo>
                              <a:lnTo>
                                <a:pt x="161" y="531"/>
                              </a:lnTo>
                              <a:lnTo>
                                <a:pt x="98" y="369"/>
                              </a:lnTo>
                              <a:lnTo>
                                <a:pt x="98" y="328"/>
                              </a:lnTo>
                              <a:lnTo>
                                <a:pt x="66" y="286"/>
                              </a:lnTo>
                              <a:lnTo>
                                <a:pt x="98" y="286"/>
                              </a:lnTo>
                              <a:lnTo>
                                <a:pt x="66" y="286"/>
                              </a:lnTo>
                              <a:lnTo>
                                <a:pt x="66" y="204"/>
                              </a:lnTo>
                              <a:lnTo>
                                <a:pt x="33" y="204"/>
                              </a:lnTo>
                              <a:lnTo>
                                <a:pt x="33" y="163"/>
                              </a:lnTo>
                              <a:lnTo>
                                <a:pt x="33" y="123"/>
                              </a:lnTo>
                              <a:lnTo>
                                <a:pt x="0" y="81"/>
                              </a:lnTo>
                              <a:lnTo>
                                <a:pt x="33" y="81"/>
                              </a:lnTo>
                              <a:lnTo>
                                <a:pt x="66" y="81"/>
                              </a:lnTo>
                              <a:lnTo>
                                <a:pt x="129" y="81"/>
                              </a:lnTo>
                              <a:lnTo>
                                <a:pt x="161" y="41"/>
                              </a:lnTo>
                              <a:lnTo>
                                <a:pt x="194" y="41"/>
                              </a:lnTo>
                              <a:lnTo>
                                <a:pt x="227" y="41"/>
                              </a:lnTo>
                              <a:lnTo>
                                <a:pt x="258" y="41"/>
                              </a:lnTo>
                              <a:lnTo>
                                <a:pt x="290" y="41"/>
                              </a:lnTo>
                              <a:lnTo>
                                <a:pt x="323" y="0"/>
                              </a:lnTo>
                              <a:lnTo>
                                <a:pt x="355" y="0"/>
                              </a:lnTo>
                              <a:lnTo>
                                <a:pt x="388" y="0"/>
                              </a:lnTo>
                              <a:lnTo>
                                <a:pt x="418" y="0"/>
                              </a:lnTo>
                              <a:lnTo>
                                <a:pt x="548" y="0"/>
                              </a:lnTo>
                              <a:lnTo>
                                <a:pt x="67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4" name="Freeform 4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24" y="1665"/>
                          <a:ext cx="239" cy="20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6" y="490"/>
                            </a:cxn>
                            <a:cxn ang="0">
                              <a:pos x="644" y="532"/>
                            </a:cxn>
                            <a:cxn ang="0">
                              <a:pos x="611" y="532"/>
                            </a:cxn>
                            <a:cxn ang="0">
                              <a:pos x="611" y="574"/>
                            </a:cxn>
                            <a:cxn ang="0">
                              <a:pos x="578" y="574"/>
                            </a:cxn>
                            <a:cxn ang="0">
                              <a:pos x="578" y="614"/>
                            </a:cxn>
                            <a:cxn ang="0">
                              <a:pos x="548" y="614"/>
                            </a:cxn>
                            <a:cxn ang="0">
                              <a:pos x="515" y="614"/>
                            </a:cxn>
                            <a:cxn ang="0">
                              <a:pos x="482" y="614"/>
                            </a:cxn>
                            <a:cxn ang="0">
                              <a:pos x="450" y="614"/>
                            </a:cxn>
                            <a:cxn ang="0">
                              <a:pos x="418" y="614"/>
                            </a:cxn>
                            <a:cxn ang="0">
                              <a:pos x="387" y="655"/>
                            </a:cxn>
                            <a:cxn ang="0">
                              <a:pos x="354" y="695"/>
                            </a:cxn>
                            <a:cxn ang="0">
                              <a:pos x="321" y="695"/>
                            </a:cxn>
                            <a:cxn ang="0">
                              <a:pos x="290" y="737"/>
                            </a:cxn>
                            <a:cxn ang="0">
                              <a:pos x="258" y="737"/>
                            </a:cxn>
                            <a:cxn ang="0">
                              <a:pos x="258" y="778"/>
                            </a:cxn>
                            <a:cxn ang="0">
                              <a:pos x="225" y="778"/>
                            </a:cxn>
                            <a:cxn ang="0">
                              <a:pos x="193" y="778"/>
                            </a:cxn>
                            <a:cxn ang="0">
                              <a:pos x="161" y="778"/>
                            </a:cxn>
                            <a:cxn ang="0">
                              <a:pos x="129" y="778"/>
                            </a:cxn>
                            <a:cxn ang="0">
                              <a:pos x="97" y="778"/>
                            </a:cxn>
                            <a:cxn ang="0">
                              <a:pos x="97" y="737"/>
                            </a:cxn>
                            <a:cxn ang="0">
                              <a:pos x="64" y="737"/>
                            </a:cxn>
                            <a:cxn ang="0">
                              <a:pos x="64" y="778"/>
                            </a:cxn>
                            <a:cxn ang="0">
                              <a:pos x="33" y="778"/>
                            </a:cxn>
                            <a:cxn ang="0">
                              <a:pos x="0" y="778"/>
                            </a:cxn>
                            <a:cxn ang="0">
                              <a:pos x="0" y="737"/>
                            </a:cxn>
                            <a:cxn ang="0">
                              <a:pos x="0" y="695"/>
                            </a:cxn>
                            <a:cxn ang="0">
                              <a:pos x="0" y="655"/>
                            </a:cxn>
                            <a:cxn ang="0">
                              <a:pos x="0" y="614"/>
                            </a:cxn>
                            <a:cxn ang="0">
                              <a:pos x="0" y="574"/>
                            </a:cxn>
                            <a:cxn ang="0">
                              <a:pos x="33" y="490"/>
                            </a:cxn>
                            <a:cxn ang="0">
                              <a:pos x="33" y="204"/>
                            </a:cxn>
                            <a:cxn ang="0">
                              <a:pos x="33" y="123"/>
                            </a:cxn>
                            <a:cxn ang="0">
                              <a:pos x="129" y="0"/>
                            </a:cxn>
                            <a:cxn ang="0">
                              <a:pos x="161" y="0"/>
                            </a:cxn>
                            <a:cxn ang="0">
                              <a:pos x="193" y="40"/>
                            </a:cxn>
                            <a:cxn ang="0">
                              <a:pos x="193" y="82"/>
                            </a:cxn>
                            <a:cxn ang="0">
                              <a:pos x="225" y="82"/>
                            </a:cxn>
                            <a:cxn ang="0">
                              <a:pos x="258" y="82"/>
                            </a:cxn>
                            <a:cxn ang="0">
                              <a:pos x="290" y="123"/>
                            </a:cxn>
                            <a:cxn ang="0">
                              <a:pos x="387" y="163"/>
                            </a:cxn>
                            <a:cxn ang="0">
                              <a:pos x="418" y="204"/>
                            </a:cxn>
                            <a:cxn ang="0">
                              <a:pos x="450" y="204"/>
                            </a:cxn>
                            <a:cxn ang="0">
                              <a:pos x="482" y="163"/>
                            </a:cxn>
                            <a:cxn ang="0">
                              <a:pos x="515" y="163"/>
                            </a:cxn>
                            <a:cxn ang="0">
                              <a:pos x="548" y="163"/>
                            </a:cxn>
                            <a:cxn ang="0">
                              <a:pos x="578" y="163"/>
                            </a:cxn>
                            <a:cxn ang="0">
                              <a:pos x="611" y="163"/>
                            </a:cxn>
                            <a:cxn ang="0">
                              <a:pos x="644" y="163"/>
                            </a:cxn>
                            <a:cxn ang="0">
                              <a:pos x="644" y="204"/>
                            </a:cxn>
                            <a:cxn ang="0">
                              <a:pos x="611" y="204"/>
                            </a:cxn>
                            <a:cxn ang="0">
                              <a:pos x="611" y="246"/>
                            </a:cxn>
                            <a:cxn ang="0">
                              <a:pos x="578" y="246"/>
                            </a:cxn>
                            <a:cxn ang="0">
                              <a:pos x="578" y="286"/>
                            </a:cxn>
                            <a:cxn ang="0">
                              <a:pos x="611" y="328"/>
                            </a:cxn>
                            <a:cxn ang="0">
                              <a:pos x="611" y="368"/>
                            </a:cxn>
                            <a:cxn ang="0">
                              <a:pos x="611" y="409"/>
                            </a:cxn>
                            <a:cxn ang="0">
                              <a:pos x="644" y="409"/>
                            </a:cxn>
                            <a:cxn ang="0">
                              <a:pos x="644" y="490"/>
                            </a:cxn>
                            <a:cxn ang="0">
                              <a:pos x="676" y="490"/>
                            </a:cxn>
                          </a:cxnLst>
                          <a:rect l="0" t="0" r="r" b="b"/>
                          <a:pathLst>
                            <a:path w="676" h="778">
                              <a:moveTo>
                                <a:pt x="676" y="490"/>
                              </a:moveTo>
                              <a:lnTo>
                                <a:pt x="644" y="532"/>
                              </a:lnTo>
                              <a:lnTo>
                                <a:pt x="611" y="532"/>
                              </a:lnTo>
                              <a:lnTo>
                                <a:pt x="611" y="574"/>
                              </a:lnTo>
                              <a:lnTo>
                                <a:pt x="578" y="574"/>
                              </a:lnTo>
                              <a:lnTo>
                                <a:pt x="578" y="614"/>
                              </a:lnTo>
                              <a:lnTo>
                                <a:pt x="548" y="614"/>
                              </a:lnTo>
                              <a:lnTo>
                                <a:pt x="515" y="614"/>
                              </a:lnTo>
                              <a:lnTo>
                                <a:pt x="482" y="614"/>
                              </a:lnTo>
                              <a:lnTo>
                                <a:pt x="450" y="614"/>
                              </a:lnTo>
                              <a:lnTo>
                                <a:pt x="418" y="614"/>
                              </a:lnTo>
                              <a:lnTo>
                                <a:pt x="387" y="655"/>
                              </a:lnTo>
                              <a:lnTo>
                                <a:pt x="354" y="695"/>
                              </a:lnTo>
                              <a:lnTo>
                                <a:pt x="321" y="695"/>
                              </a:lnTo>
                              <a:lnTo>
                                <a:pt x="290" y="737"/>
                              </a:lnTo>
                              <a:lnTo>
                                <a:pt x="258" y="737"/>
                              </a:lnTo>
                              <a:lnTo>
                                <a:pt x="258" y="778"/>
                              </a:lnTo>
                              <a:lnTo>
                                <a:pt x="225" y="778"/>
                              </a:lnTo>
                              <a:lnTo>
                                <a:pt x="193" y="778"/>
                              </a:lnTo>
                              <a:lnTo>
                                <a:pt x="161" y="778"/>
                              </a:lnTo>
                              <a:lnTo>
                                <a:pt x="129" y="778"/>
                              </a:lnTo>
                              <a:lnTo>
                                <a:pt x="97" y="778"/>
                              </a:lnTo>
                              <a:lnTo>
                                <a:pt x="97" y="737"/>
                              </a:lnTo>
                              <a:lnTo>
                                <a:pt x="64" y="737"/>
                              </a:lnTo>
                              <a:lnTo>
                                <a:pt x="64" y="778"/>
                              </a:lnTo>
                              <a:lnTo>
                                <a:pt x="33" y="778"/>
                              </a:lnTo>
                              <a:lnTo>
                                <a:pt x="0" y="778"/>
                              </a:lnTo>
                              <a:lnTo>
                                <a:pt x="0" y="737"/>
                              </a:lnTo>
                              <a:lnTo>
                                <a:pt x="0" y="695"/>
                              </a:lnTo>
                              <a:lnTo>
                                <a:pt x="0" y="655"/>
                              </a:lnTo>
                              <a:lnTo>
                                <a:pt x="0" y="614"/>
                              </a:lnTo>
                              <a:lnTo>
                                <a:pt x="0" y="574"/>
                              </a:lnTo>
                              <a:lnTo>
                                <a:pt x="33" y="490"/>
                              </a:lnTo>
                              <a:lnTo>
                                <a:pt x="33" y="204"/>
                              </a:lnTo>
                              <a:lnTo>
                                <a:pt x="33" y="123"/>
                              </a:lnTo>
                              <a:lnTo>
                                <a:pt x="129" y="0"/>
                              </a:lnTo>
                              <a:lnTo>
                                <a:pt x="161" y="0"/>
                              </a:lnTo>
                              <a:lnTo>
                                <a:pt x="193" y="40"/>
                              </a:lnTo>
                              <a:lnTo>
                                <a:pt x="193" y="82"/>
                              </a:lnTo>
                              <a:lnTo>
                                <a:pt x="225" y="82"/>
                              </a:lnTo>
                              <a:lnTo>
                                <a:pt x="258" y="82"/>
                              </a:lnTo>
                              <a:lnTo>
                                <a:pt x="290" y="123"/>
                              </a:lnTo>
                              <a:lnTo>
                                <a:pt x="387" y="163"/>
                              </a:lnTo>
                              <a:lnTo>
                                <a:pt x="418" y="204"/>
                              </a:lnTo>
                              <a:lnTo>
                                <a:pt x="450" y="204"/>
                              </a:lnTo>
                              <a:lnTo>
                                <a:pt x="482" y="163"/>
                              </a:lnTo>
                              <a:lnTo>
                                <a:pt x="515" y="163"/>
                              </a:lnTo>
                              <a:lnTo>
                                <a:pt x="548" y="163"/>
                              </a:lnTo>
                              <a:lnTo>
                                <a:pt x="578" y="163"/>
                              </a:lnTo>
                              <a:lnTo>
                                <a:pt x="611" y="163"/>
                              </a:lnTo>
                              <a:lnTo>
                                <a:pt x="644" y="163"/>
                              </a:lnTo>
                              <a:lnTo>
                                <a:pt x="644" y="204"/>
                              </a:lnTo>
                              <a:lnTo>
                                <a:pt x="611" y="204"/>
                              </a:lnTo>
                              <a:lnTo>
                                <a:pt x="611" y="246"/>
                              </a:lnTo>
                              <a:lnTo>
                                <a:pt x="578" y="246"/>
                              </a:lnTo>
                              <a:lnTo>
                                <a:pt x="578" y="286"/>
                              </a:lnTo>
                              <a:lnTo>
                                <a:pt x="611" y="328"/>
                              </a:lnTo>
                              <a:lnTo>
                                <a:pt x="611" y="368"/>
                              </a:lnTo>
                              <a:lnTo>
                                <a:pt x="611" y="409"/>
                              </a:lnTo>
                              <a:lnTo>
                                <a:pt x="644" y="409"/>
                              </a:lnTo>
                              <a:lnTo>
                                <a:pt x="644" y="490"/>
                              </a:lnTo>
                              <a:lnTo>
                                <a:pt x="676" y="49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5" name="Freeform 4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9" y="1592"/>
                          <a:ext cx="365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6" y="84"/>
                            </a:cxn>
                            <a:cxn ang="0">
                              <a:pos x="708" y="84"/>
                            </a:cxn>
                            <a:cxn ang="0">
                              <a:pos x="740" y="123"/>
                            </a:cxn>
                            <a:cxn ang="0">
                              <a:pos x="772" y="123"/>
                            </a:cxn>
                            <a:cxn ang="0">
                              <a:pos x="837" y="123"/>
                            </a:cxn>
                            <a:cxn ang="0">
                              <a:pos x="901" y="165"/>
                            </a:cxn>
                            <a:cxn ang="0">
                              <a:pos x="965" y="206"/>
                            </a:cxn>
                            <a:cxn ang="0">
                              <a:pos x="965" y="287"/>
                            </a:cxn>
                            <a:cxn ang="0">
                              <a:pos x="998" y="370"/>
                            </a:cxn>
                            <a:cxn ang="0">
                              <a:pos x="998" y="492"/>
                            </a:cxn>
                            <a:cxn ang="0">
                              <a:pos x="837" y="492"/>
                            </a:cxn>
                            <a:cxn ang="0">
                              <a:pos x="676" y="492"/>
                            </a:cxn>
                            <a:cxn ang="0">
                              <a:pos x="418" y="492"/>
                            </a:cxn>
                            <a:cxn ang="0">
                              <a:pos x="354" y="492"/>
                            </a:cxn>
                            <a:cxn ang="0">
                              <a:pos x="290" y="534"/>
                            </a:cxn>
                            <a:cxn ang="0">
                              <a:pos x="226" y="534"/>
                            </a:cxn>
                            <a:cxn ang="0">
                              <a:pos x="160" y="534"/>
                            </a:cxn>
                            <a:cxn ang="0">
                              <a:pos x="65" y="573"/>
                            </a:cxn>
                            <a:cxn ang="0">
                              <a:pos x="0" y="573"/>
                            </a:cxn>
                            <a:cxn ang="0">
                              <a:pos x="32" y="534"/>
                            </a:cxn>
                            <a:cxn ang="0">
                              <a:pos x="65" y="492"/>
                            </a:cxn>
                            <a:cxn ang="0">
                              <a:pos x="65" y="411"/>
                            </a:cxn>
                            <a:cxn ang="0">
                              <a:pos x="32" y="370"/>
                            </a:cxn>
                            <a:cxn ang="0">
                              <a:pos x="0" y="287"/>
                            </a:cxn>
                            <a:cxn ang="0">
                              <a:pos x="32" y="206"/>
                            </a:cxn>
                            <a:cxn ang="0">
                              <a:pos x="65" y="165"/>
                            </a:cxn>
                            <a:cxn ang="0">
                              <a:pos x="129" y="123"/>
                            </a:cxn>
                            <a:cxn ang="0">
                              <a:pos x="193" y="123"/>
                            </a:cxn>
                            <a:cxn ang="0">
                              <a:pos x="257" y="123"/>
                            </a:cxn>
                            <a:cxn ang="0">
                              <a:pos x="290" y="84"/>
                            </a:cxn>
                            <a:cxn ang="0">
                              <a:pos x="290" y="0"/>
                            </a:cxn>
                            <a:cxn ang="0">
                              <a:pos x="354" y="0"/>
                            </a:cxn>
                            <a:cxn ang="0">
                              <a:pos x="418" y="42"/>
                            </a:cxn>
                            <a:cxn ang="0">
                              <a:pos x="483" y="84"/>
                            </a:cxn>
                            <a:cxn ang="0">
                              <a:pos x="547" y="84"/>
                            </a:cxn>
                            <a:cxn ang="0">
                              <a:pos x="611" y="123"/>
                            </a:cxn>
                            <a:cxn ang="0">
                              <a:pos x="644" y="123"/>
                            </a:cxn>
                          </a:cxnLst>
                          <a:rect l="0" t="0" r="r" b="b"/>
                          <a:pathLst>
                            <a:path w="1029" h="573">
                              <a:moveTo>
                                <a:pt x="644" y="84"/>
                              </a:moveTo>
                              <a:lnTo>
                                <a:pt x="676" y="84"/>
                              </a:lnTo>
                              <a:lnTo>
                                <a:pt x="676" y="123"/>
                              </a:lnTo>
                              <a:lnTo>
                                <a:pt x="708" y="84"/>
                              </a:lnTo>
                              <a:lnTo>
                                <a:pt x="740" y="84"/>
                              </a:lnTo>
                              <a:lnTo>
                                <a:pt x="740" y="123"/>
                              </a:lnTo>
                              <a:lnTo>
                                <a:pt x="740" y="165"/>
                              </a:lnTo>
                              <a:lnTo>
                                <a:pt x="772" y="123"/>
                              </a:lnTo>
                              <a:lnTo>
                                <a:pt x="804" y="123"/>
                              </a:lnTo>
                              <a:lnTo>
                                <a:pt x="837" y="123"/>
                              </a:lnTo>
                              <a:lnTo>
                                <a:pt x="869" y="165"/>
                              </a:lnTo>
                              <a:lnTo>
                                <a:pt x="901" y="165"/>
                              </a:lnTo>
                              <a:lnTo>
                                <a:pt x="933" y="165"/>
                              </a:lnTo>
                              <a:lnTo>
                                <a:pt x="965" y="206"/>
                              </a:lnTo>
                              <a:lnTo>
                                <a:pt x="965" y="246"/>
                              </a:lnTo>
                              <a:lnTo>
                                <a:pt x="965" y="287"/>
                              </a:lnTo>
                              <a:lnTo>
                                <a:pt x="965" y="328"/>
                              </a:lnTo>
                              <a:lnTo>
                                <a:pt x="998" y="370"/>
                              </a:lnTo>
                              <a:lnTo>
                                <a:pt x="1029" y="451"/>
                              </a:lnTo>
                              <a:lnTo>
                                <a:pt x="998" y="492"/>
                              </a:lnTo>
                              <a:lnTo>
                                <a:pt x="933" y="492"/>
                              </a:lnTo>
                              <a:lnTo>
                                <a:pt x="837" y="492"/>
                              </a:lnTo>
                              <a:lnTo>
                                <a:pt x="708" y="492"/>
                              </a:lnTo>
                              <a:lnTo>
                                <a:pt x="676" y="492"/>
                              </a:lnTo>
                              <a:lnTo>
                                <a:pt x="547" y="492"/>
                              </a:lnTo>
                              <a:lnTo>
                                <a:pt x="418" y="492"/>
                              </a:lnTo>
                              <a:lnTo>
                                <a:pt x="387" y="492"/>
                              </a:lnTo>
                              <a:lnTo>
                                <a:pt x="354" y="492"/>
                              </a:lnTo>
                              <a:lnTo>
                                <a:pt x="322" y="492"/>
                              </a:lnTo>
                              <a:lnTo>
                                <a:pt x="290" y="534"/>
                              </a:lnTo>
                              <a:lnTo>
                                <a:pt x="257" y="534"/>
                              </a:lnTo>
                              <a:lnTo>
                                <a:pt x="226" y="534"/>
                              </a:lnTo>
                              <a:lnTo>
                                <a:pt x="193" y="534"/>
                              </a:lnTo>
                              <a:lnTo>
                                <a:pt x="160" y="534"/>
                              </a:lnTo>
                              <a:lnTo>
                                <a:pt x="129" y="573"/>
                              </a:lnTo>
                              <a:lnTo>
                                <a:pt x="65" y="573"/>
                              </a:lnTo>
                              <a:lnTo>
                                <a:pt x="32" y="573"/>
                              </a:lnTo>
                              <a:lnTo>
                                <a:pt x="0" y="573"/>
                              </a:lnTo>
                              <a:lnTo>
                                <a:pt x="0" y="534"/>
                              </a:lnTo>
                              <a:lnTo>
                                <a:pt x="32" y="534"/>
                              </a:lnTo>
                              <a:lnTo>
                                <a:pt x="32" y="492"/>
                              </a:lnTo>
                              <a:lnTo>
                                <a:pt x="65" y="492"/>
                              </a:lnTo>
                              <a:lnTo>
                                <a:pt x="65" y="451"/>
                              </a:lnTo>
                              <a:lnTo>
                                <a:pt x="65" y="411"/>
                              </a:lnTo>
                              <a:lnTo>
                                <a:pt x="65" y="370"/>
                              </a:lnTo>
                              <a:lnTo>
                                <a:pt x="32" y="370"/>
                              </a:lnTo>
                              <a:lnTo>
                                <a:pt x="32" y="328"/>
                              </a:lnTo>
                              <a:lnTo>
                                <a:pt x="0" y="287"/>
                              </a:lnTo>
                              <a:lnTo>
                                <a:pt x="0" y="246"/>
                              </a:lnTo>
                              <a:lnTo>
                                <a:pt x="32" y="206"/>
                              </a:lnTo>
                              <a:lnTo>
                                <a:pt x="65" y="206"/>
                              </a:lnTo>
                              <a:lnTo>
                                <a:pt x="65" y="165"/>
                              </a:lnTo>
                              <a:lnTo>
                                <a:pt x="97" y="123"/>
                              </a:lnTo>
                              <a:lnTo>
                                <a:pt x="129" y="123"/>
                              </a:lnTo>
                              <a:lnTo>
                                <a:pt x="160" y="84"/>
                              </a:lnTo>
                              <a:lnTo>
                                <a:pt x="193" y="123"/>
                              </a:lnTo>
                              <a:lnTo>
                                <a:pt x="226" y="123"/>
                              </a:lnTo>
                              <a:lnTo>
                                <a:pt x="257" y="123"/>
                              </a:lnTo>
                              <a:lnTo>
                                <a:pt x="257" y="84"/>
                              </a:lnTo>
                              <a:lnTo>
                                <a:pt x="290" y="84"/>
                              </a:lnTo>
                              <a:lnTo>
                                <a:pt x="290" y="42"/>
                              </a:lnTo>
                              <a:lnTo>
                                <a:pt x="290" y="0"/>
                              </a:lnTo>
                              <a:lnTo>
                                <a:pt x="322" y="42"/>
                              </a:lnTo>
                              <a:lnTo>
                                <a:pt x="354" y="0"/>
                              </a:lnTo>
                              <a:lnTo>
                                <a:pt x="387" y="42"/>
                              </a:lnTo>
                              <a:lnTo>
                                <a:pt x="418" y="42"/>
                              </a:lnTo>
                              <a:lnTo>
                                <a:pt x="450" y="42"/>
                              </a:lnTo>
                              <a:lnTo>
                                <a:pt x="483" y="84"/>
                              </a:lnTo>
                              <a:lnTo>
                                <a:pt x="515" y="84"/>
                              </a:lnTo>
                              <a:lnTo>
                                <a:pt x="547" y="84"/>
                              </a:lnTo>
                              <a:lnTo>
                                <a:pt x="580" y="123"/>
                              </a:lnTo>
                              <a:lnTo>
                                <a:pt x="611" y="123"/>
                              </a:lnTo>
                              <a:lnTo>
                                <a:pt x="644" y="165"/>
                              </a:lnTo>
                              <a:lnTo>
                                <a:pt x="644" y="123"/>
                              </a:lnTo>
                              <a:lnTo>
                                <a:pt x="644" y="8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6" name="Freeform 4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5" y="1392"/>
                          <a:ext cx="216" cy="27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6" y="1067"/>
                            </a:cxn>
                            <a:cxn ang="0">
                              <a:pos x="322" y="984"/>
                            </a:cxn>
                            <a:cxn ang="0">
                              <a:pos x="289" y="944"/>
                            </a:cxn>
                            <a:cxn ang="0">
                              <a:pos x="258" y="944"/>
                            </a:cxn>
                            <a:cxn ang="0">
                              <a:pos x="258" y="902"/>
                            </a:cxn>
                            <a:cxn ang="0">
                              <a:pos x="258" y="862"/>
                            </a:cxn>
                            <a:cxn ang="0">
                              <a:pos x="226" y="862"/>
                            </a:cxn>
                            <a:cxn ang="0">
                              <a:pos x="226" y="820"/>
                            </a:cxn>
                            <a:cxn ang="0">
                              <a:pos x="226" y="779"/>
                            </a:cxn>
                            <a:cxn ang="0">
                              <a:pos x="193" y="779"/>
                            </a:cxn>
                            <a:cxn ang="0">
                              <a:pos x="193" y="739"/>
                            </a:cxn>
                            <a:cxn ang="0">
                              <a:pos x="161" y="739"/>
                            </a:cxn>
                            <a:cxn ang="0">
                              <a:pos x="32" y="616"/>
                            </a:cxn>
                            <a:cxn ang="0">
                              <a:pos x="32" y="574"/>
                            </a:cxn>
                            <a:cxn ang="0">
                              <a:pos x="0" y="574"/>
                            </a:cxn>
                            <a:cxn ang="0">
                              <a:pos x="0" y="534"/>
                            </a:cxn>
                            <a:cxn ang="0">
                              <a:pos x="0" y="492"/>
                            </a:cxn>
                            <a:cxn ang="0">
                              <a:pos x="65" y="370"/>
                            </a:cxn>
                            <a:cxn ang="0">
                              <a:pos x="258" y="84"/>
                            </a:cxn>
                            <a:cxn ang="0">
                              <a:pos x="289" y="42"/>
                            </a:cxn>
                            <a:cxn ang="0">
                              <a:pos x="289" y="0"/>
                            </a:cxn>
                            <a:cxn ang="0">
                              <a:pos x="322" y="0"/>
                            </a:cxn>
                            <a:cxn ang="0">
                              <a:pos x="355" y="0"/>
                            </a:cxn>
                            <a:cxn ang="0">
                              <a:pos x="386" y="0"/>
                            </a:cxn>
                            <a:cxn ang="0">
                              <a:pos x="418" y="0"/>
                            </a:cxn>
                            <a:cxn ang="0">
                              <a:pos x="450" y="0"/>
                            </a:cxn>
                            <a:cxn ang="0">
                              <a:pos x="483" y="42"/>
                            </a:cxn>
                            <a:cxn ang="0">
                              <a:pos x="546" y="42"/>
                            </a:cxn>
                            <a:cxn ang="0">
                              <a:pos x="579" y="42"/>
                            </a:cxn>
                            <a:cxn ang="0">
                              <a:pos x="612" y="42"/>
                            </a:cxn>
                            <a:cxn ang="0">
                              <a:pos x="612" y="84"/>
                            </a:cxn>
                            <a:cxn ang="0">
                              <a:pos x="612" y="288"/>
                            </a:cxn>
                            <a:cxn ang="0">
                              <a:pos x="579" y="370"/>
                            </a:cxn>
                            <a:cxn ang="0">
                              <a:pos x="579" y="411"/>
                            </a:cxn>
                            <a:cxn ang="0">
                              <a:pos x="516" y="616"/>
                            </a:cxn>
                            <a:cxn ang="0">
                              <a:pos x="450" y="862"/>
                            </a:cxn>
                            <a:cxn ang="0">
                              <a:pos x="386" y="984"/>
                            </a:cxn>
                            <a:cxn ang="0">
                              <a:pos x="386" y="1067"/>
                            </a:cxn>
                          </a:cxnLst>
                          <a:rect l="0" t="0" r="r" b="b"/>
                          <a:pathLst>
                            <a:path w="612" h="1067">
                              <a:moveTo>
                                <a:pt x="386" y="1067"/>
                              </a:moveTo>
                              <a:lnTo>
                                <a:pt x="322" y="984"/>
                              </a:lnTo>
                              <a:lnTo>
                                <a:pt x="289" y="944"/>
                              </a:lnTo>
                              <a:lnTo>
                                <a:pt x="258" y="944"/>
                              </a:lnTo>
                              <a:lnTo>
                                <a:pt x="258" y="902"/>
                              </a:lnTo>
                              <a:lnTo>
                                <a:pt x="258" y="862"/>
                              </a:lnTo>
                              <a:lnTo>
                                <a:pt x="226" y="862"/>
                              </a:lnTo>
                              <a:lnTo>
                                <a:pt x="226" y="820"/>
                              </a:lnTo>
                              <a:lnTo>
                                <a:pt x="226" y="779"/>
                              </a:lnTo>
                              <a:lnTo>
                                <a:pt x="193" y="779"/>
                              </a:lnTo>
                              <a:lnTo>
                                <a:pt x="193" y="739"/>
                              </a:lnTo>
                              <a:lnTo>
                                <a:pt x="161" y="739"/>
                              </a:lnTo>
                              <a:lnTo>
                                <a:pt x="32" y="616"/>
                              </a:lnTo>
                              <a:lnTo>
                                <a:pt x="32" y="574"/>
                              </a:lnTo>
                              <a:lnTo>
                                <a:pt x="0" y="574"/>
                              </a:lnTo>
                              <a:lnTo>
                                <a:pt x="0" y="534"/>
                              </a:lnTo>
                              <a:lnTo>
                                <a:pt x="0" y="492"/>
                              </a:lnTo>
                              <a:lnTo>
                                <a:pt x="65" y="370"/>
                              </a:lnTo>
                              <a:lnTo>
                                <a:pt x="258" y="84"/>
                              </a:lnTo>
                              <a:lnTo>
                                <a:pt x="289" y="42"/>
                              </a:lnTo>
                              <a:lnTo>
                                <a:pt x="289" y="0"/>
                              </a:lnTo>
                              <a:lnTo>
                                <a:pt x="322" y="0"/>
                              </a:lnTo>
                              <a:lnTo>
                                <a:pt x="355" y="0"/>
                              </a:lnTo>
                              <a:lnTo>
                                <a:pt x="386" y="0"/>
                              </a:lnTo>
                              <a:lnTo>
                                <a:pt x="418" y="0"/>
                              </a:lnTo>
                              <a:lnTo>
                                <a:pt x="450" y="0"/>
                              </a:lnTo>
                              <a:lnTo>
                                <a:pt x="483" y="42"/>
                              </a:lnTo>
                              <a:lnTo>
                                <a:pt x="546" y="42"/>
                              </a:lnTo>
                              <a:lnTo>
                                <a:pt x="579" y="42"/>
                              </a:lnTo>
                              <a:lnTo>
                                <a:pt x="612" y="42"/>
                              </a:lnTo>
                              <a:lnTo>
                                <a:pt x="612" y="84"/>
                              </a:lnTo>
                              <a:lnTo>
                                <a:pt x="612" y="288"/>
                              </a:lnTo>
                              <a:lnTo>
                                <a:pt x="579" y="370"/>
                              </a:lnTo>
                              <a:lnTo>
                                <a:pt x="579" y="411"/>
                              </a:lnTo>
                              <a:lnTo>
                                <a:pt x="516" y="616"/>
                              </a:lnTo>
                              <a:lnTo>
                                <a:pt x="450" y="862"/>
                              </a:lnTo>
                              <a:lnTo>
                                <a:pt x="386" y="984"/>
                              </a:lnTo>
                              <a:lnTo>
                                <a:pt x="386" y="106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7" name="Freeform 4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7" y="1393"/>
                          <a:ext cx="273" cy="52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79" y="1884"/>
                            </a:cxn>
                            <a:cxn ang="0">
                              <a:pos x="514" y="1884"/>
                            </a:cxn>
                            <a:cxn ang="0">
                              <a:pos x="451" y="1884"/>
                            </a:cxn>
                            <a:cxn ang="0">
                              <a:pos x="386" y="1925"/>
                            </a:cxn>
                            <a:cxn ang="0">
                              <a:pos x="354" y="2007"/>
                            </a:cxn>
                            <a:cxn ang="0">
                              <a:pos x="290" y="2007"/>
                            </a:cxn>
                            <a:cxn ang="0">
                              <a:pos x="226" y="2049"/>
                            </a:cxn>
                            <a:cxn ang="0">
                              <a:pos x="161" y="2049"/>
                            </a:cxn>
                            <a:cxn ang="0">
                              <a:pos x="129" y="2007"/>
                            </a:cxn>
                            <a:cxn ang="0">
                              <a:pos x="129" y="1925"/>
                            </a:cxn>
                            <a:cxn ang="0">
                              <a:pos x="97" y="1884"/>
                            </a:cxn>
                            <a:cxn ang="0">
                              <a:pos x="33" y="1844"/>
                            </a:cxn>
                            <a:cxn ang="0">
                              <a:pos x="0" y="1679"/>
                            </a:cxn>
                            <a:cxn ang="0">
                              <a:pos x="64" y="1271"/>
                            </a:cxn>
                            <a:cxn ang="0">
                              <a:pos x="193" y="778"/>
                            </a:cxn>
                            <a:cxn ang="0">
                              <a:pos x="290" y="83"/>
                            </a:cxn>
                            <a:cxn ang="0">
                              <a:pos x="290" y="0"/>
                            </a:cxn>
                            <a:cxn ang="0">
                              <a:pos x="354" y="0"/>
                            </a:cxn>
                            <a:cxn ang="0">
                              <a:pos x="386" y="41"/>
                            </a:cxn>
                            <a:cxn ang="0">
                              <a:pos x="451" y="41"/>
                            </a:cxn>
                            <a:cxn ang="0">
                              <a:pos x="514" y="41"/>
                            </a:cxn>
                            <a:cxn ang="0">
                              <a:pos x="675" y="0"/>
                            </a:cxn>
                            <a:cxn ang="0">
                              <a:pos x="643" y="83"/>
                            </a:cxn>
                            <a:cxn ang="0">
                              <a:pos x="386" y="492"/>
                            </a:cxn>
                            <a:cxn ang="0">
                              <a:pos x="386" y="574"/>
                            </a:cxn>
                            <a:cxn ang="0">
                              <a:pos x="418" y="615"/>
                            </a:cxn>
                            <a:cxn ang="0">
                              <a:pos x="579" y="738"/>
                            </a:cxn>
                            <a:cxn ang="0">
                              <a:pos x="611" y="778"/>
                            </a:cxn>
                            <a:cxn ang="0">
                              <a:pos x="611" y="861"/>
                            </a:cxn>
                            <a:cxn ang="0">
                              <a:pos x="643" y="901"/>
                            </a:cxn>
                            <a:cxn ang="0">
                              <a:pos x="675" y="943"/>
                            </a:cxn>
                            <a:cxn ang="0">
                              <a:pos x="771" y="1066"/>
                            </a:cxn>
                            <a:cxn ang="0">
                              <a:pos x="643" y="1189"/>
                            </a:cxn>
                            <a:cxn ang="0">
                              <a:pos x="643" y="1557"/>
                            </a:cxn>
                            <a:cxn ang="0">
                              <a:pos x="611" y="1679"/>
                            </a:cxn>
                            <a:cxn ang="0">
                              <a:pos x="611" y="1761"/>
                            </a:cxn>
                            <a:cxn ang="0">
                              <a:pos x="611" y="1844"/>
                            </a:cxn>
                          </a:cxnLst>
                          <a:rect l="0" t="0" r="r" b="b"/>
                          <a:pathLst>
                            <a:path w="771" h="2049">
                              <a:moveTo>
                                <a:pt x="611" y="1844"/>
                              </a:moveTo>
                              <a:lnTo>
                                <a:pt x="579" y="1884"/>
                              </a:lnTo>
                              <a:lnTo>
                                <a:pt x="547" y="1884"/>
                              </a:lnTo>
                              <a:lnTo>
                                <a:pt x="514" y="1884"/>
                              </a:lnTo>
                              <a:lnTo>
                                <a:pt x="483" y="1884"/>
                              </a:lnTo>
                              <a:lnTo>
                                <a:pt x="451" y="1884"/>
                              </a:lnTo>
                              <a:lnTo>
                                <a:pt x="418" y="1884"/>
                              </a:lnTo>
                              <a:lnTo>
                                <a:pt x="386" y="1925"/>
                              </a:lnTo>
                              <a:lnTo>
                                <a:pt x="386" y="1967"/>
                              </a:lnTo>
                              <a:lnTo>
                                <a:pt x="354" y="2007"/>
                              </a:lnTo>
                              <a:lnTo>
                                <a:pt x="321" y="2007"/>
                              </a:lnTo>
                              <a:lnTo>
                                <a:pt x="290" y="2007"/>
                              </a:lnTo>
                              <a:lnTo>
                                <a:pt x="257" y="2007"/>
                              </a:lnTo>
                              <a:lnTo>
                                <a:pt x="226" y="2049"/>
                              </a:lnTo>
                              <a:lnTo>
                                <a:pt x="193" y="2049"/>
                              </a:lnTo>
                              <a:lnTo>
                                <a:pt x="161" y="2049"/>
                              </a:lnTo>
                              <a:lnTo>
                                <a:pt x="129" y="2049"/>
                              </a:lnTo>
                              <a:lnTo>
                                <a:pt x="129" y="2007"/>
                              </a:lnTo>
                              <a:lnTo>
                                <a:pt x="129" y="1967"/>
                              </a:lnTo>
                              <a:lnTo>
                                <a:pt x="129" y="1925"/>
                              </a:lnTo>
                              <a:lnTo>
                                <a:pt x="97" y="1925"/>
                              </a:lnTo>
                              <a:lnTo>
                                <a:pt x="97" y="1884"/>
                              </a:lnTo>
                              <a:lnTo>
                                <a:pt x="64" y="1884"/>
                              </a:lnTo>
                              <a:lnTo>
                                <a:pt x="33" y="1844"/>
                              </a:lnTo>
                              <a:lnTo>
                                <a:pt x="33" y="1802"/>
                              </a:lnTo>
                              <a:lnTo>
                                <a:pt x="0" y="1679"/>
                              </a:lnTo>
                              <a:lnTo>
                                <a:pt x="33" y="1475"/>
                              </a:lnTo>
                              <a:lnTo>
                                <a:pt x="64" y="1271"/>
                              </a:lnTo>
                              <a:lnTo>
                                <a:pt x="97" y="1189"/>
                              </a:lnTo>
                              <a:lnTo>
                                <a:pt x="193" y="778"/>
                              </a:lnTo>
                              <a:lnTo>
                                <a:pt x="354" y="206"/>
                              </a:lnTo>
                              <a:lnTo>
                                <a:pt x="290" y="83"/>
                              </a:lnTo>
                              <a:lnTo>
                                <a:pt x="257" y="41"/>
                              </a:lnTo>
                              <a:lnTo>
                                <a:pt x="290" y="0"/>
                              </a:lnTo>
                              <a:lnTo>
                                <a:pt x="321" y="0"/>
                              </a:lnTo>
                              <a:lnTo>
                                <a:pt x="354" y="0"/>
                              </a:lnTo>
                              <a:lnTo>
                                <a:pt x="386" y="0"/>
                              </a:lnTo>
                              <a:lnTo>
                                <a:pt x="386" y="41"/>
                              </a:lnTo>
                              <a:lnTo>
                                <a:pt x="418" y="41"/>
                              </a:lnTo>
                              <a:lnTo>
                                <a:pt x="451" y="41"/>
                              </a:lnTo>
                              <a:lnTo>
                                <a:pt x="483" y="41"/>
                              </a:lnTo>
                              <a:lnTo>
                                <a:pt x="514" y="41"/>
                              </a:lnTo>
                              <a:lnTo>
                                <a:pt x="579" y="41"/>
                              </a:lnTo>
                              <a:lnTo>
                                <a:pt x="675" y="0"/>
                              </a:lnTo>
                              <a:lnTo>
                                <a:pt x="675" y="41"/>
                              </a:lnTo>
                              <a:lnTo>
                                <a:pt x="643" y="83"/>
                              </a:lnTo>
                              <a:lnTo>
                                <a:pt x="451" y="369"/>
                              </a:lnTo>
                              <a:lnTo>
                                <a:pt x="386" y="492"/>
                              </a:lnTo>
                              <a:lnTo>
                                <a:pt x="386" y="533"/>
                              </a:lnTo>
                              <a:lnTo>
                                <a:pt x="386" y="574"/>
                              </a:lnTo>
                              <a:lnTo>
                                <a:pt x="418" y="574"/>
                              </a:lnTo>
                              <a:lnTo>
                                <a:pt x="418" y="615"/>
                              </a:lnTo>
                              <a:lnTo>
                                <a:pt x="547" y="738"/>
                              </a:lnTo>
                              <a:lnTo>
                                <a:pt x="579" y="738"/>
                              </a:lnTo>
                              <a:lnTo>
                                <a:pt x="579" y="778"/>
                              </a:lnTo>
                              <a:lnTo>
                                <a:pt x="611" y="778"/>
                              </a:lnTo>
                              <a:lnTo>
                                <a:pt x="611" y="819"/>
                              </a:lnTo>
                              <a:lnTo>
                                <a:pt x="611" y="861"/>
                              </a:lnTo>
                              <a:lnTo>
                                <a:pt x="643" y="861"/>
                              </a:lnTo>
                              <a:lnTo>
                                <a:pt x="643" y="901"/>
                              </a:lnTo>
                              <a:lnTo>
                                <a:pt x="643" y="943"/>
                              </a:lnTo>
                              <a:lnTo>
                                <a:pt x="675" y="943"/>
                              </a:lnTo>
                              <a:lnTo>
                                <a:pt x="708" y="984"/>
                              </a:lnTo>
                              <a:lnTo>
                                <a:pt x="771" y="1066"/>
                              </a:lnTo>
                              <a:lnTo>
                                <a:pt x="741" y="1066"/>
                              </a:lnTo>
                              <a:lnTo>
                                <a:pt x="643" y="1189"/>
                              </a:lnTo>
                              <a:lnTo>
                                <a:pt x="643" y="1271"/>
                              </a:lnTo>
                              <a:lnTo>
                                <a:pt x="643" y="1557"/>
                              </a:lnTo>
                              <a:lnTo>
                                <a:pt x="611" y="1639"/>
                              </a:lnTo>
                              <a:lnTo>
                                <a:pt x="611" y="1679"/>
                              </a:lnTo>
                              <a:lnTo>
                                <a:pt x="611" y="1721"/>
                              </a:lnTo>
                              <a:lnTo>
                                <a:pt x="611" y="1761"/>
                              </a:lnTo>
                              <a:lnTo>
                                <a:pt x="611" y="1802"/>
                              </a:lnTo>
                              <a:lnTo>
                                <a:pt x="611" y="184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8" name="Freeform 4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3" y="1192"/>
                          <a:ext cx="410" cy="50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2" y="1966"/>
                            </a:cxn>
                            <a:cxn ang="0">
                              <a:pos x="869" y="1966"/>
                            </a:cxn>
                            <a:cxn ang="0">
                              <a:pos x="837" y="1925"/>
                            </a:cxn>
                            <a:cxn ang="0">
                              <a:pos x="804" y="1925"/>
                            </a:cxn>
                            <a:cxn ang="0">
                              <a:pos x="773" y="1925"/>
                            </a:cxn>
                            <a:cxn ang="0">
                              <a:pos x="645" y="1925"/>
                            </a:cxn>
                            <a:cxn ang="0">
                              <a:pos x="580" y="1802"/>
                            </a:cxn>
                            <a:cxn ang="0">
                              <a:pos x="676" y="1720"/>
                            </a:cxn>
                            <a:cxn ang="0">
                              <a:pos x="386" y="1555"/>
                            </a:cxn>
                            <a:cxn ang="0">
                              <a:pos x="129" y="1433"/>
                            </a:cxn>
                            <a:cxn ang="0">
                              <a:pos x="227" y="1064"/>
                            </a:cxn>
                            <a:cxn ang="0">
                              <a:pos x="290" y="861"/>
                            </a:cxn>
                            <a:cxn ang="0">
                              <a:pos x="162" y="696"/>
                            </a:cxn>
                            <a:cxn ang="0">
                              <a:pos x="0" y="533"/>
                            </a:cxn>
                            <a:cxn ang="0">
                              <a:pos x="194" y="450"/>
                            </a:cxn>
                            <a:cxn ang="0">
                              <a:pos x="386" y="410"/>
                            </a:cxn>
                            <a:cxn ang="0">
                              <a:pos x="419" y="410"/>
                            </a:cxn>
                            <a:cxn ang="0">
                              <a:pos x="484" y="369"/>
                            </a:cxn>
                            <a:cxn ang="0">
                              <a:pos x="515" y="369"/>
                            </a:cxn>
                            <a:cxn ang="0">
                              <a:pos x="547" y="369"/>
                            </a:cxn>
                            <a:cxn ang="0">
                              <a:pos x="580" y="328"/>
                            </a:cxn>
                            <a:cxn ang="0">
                              <a:pos x="580" y="286"/>
                            </a:cxn>
                            <a:cxn ang="0">
                              <a:pos x="580" y="245"/>
                            </a:cxn>
                            <a:cxn ang="0">
                              <a:pos x="547" y="164"/>
                            </a:cxn>
                            <a:cxn ang="0">
                              <a:pos x="547" y="83"/>
                            </a:cxn>
                            <a:cxn ang="0">
                              <a:pos x="547" y="0"/>
                            </a:cxn>
                            <a:cxn ang="0">
                              <a:pos x="676" y="41"/>
                            </a:cxn>
                            <a:cxn ang="0">
                              <a:pos x="869" y="164"/>
                            </a:cxn>
                            <a:cxn ang="0">
                              <a:pos x="902" y="328"/>
                            </a:cxn>
                            <a:cxn ang="0">
                              <a:pos x="998" y="614"/>
                            </a:cxn>
                            <a:cxn ang="0">
                              <a:pos x="1062" y="819"/>
                            </a:cxn>
                            <a:cxn ang="0">
                              <a:pos x="1094" y="861"/>
                            </a:cxn>
                            <a:cxn ang="0">
                              <a:pos x="1159" y="983"/>
                            </a:cxn>
                            <a:cxn ang="0">
                              <a:pos x="998" y="1555"/>
                            </a:cxn>
                            <a:cxn ang="0">
                              <a:pos x="902" y="1966"/>
                            </a:cxn>
                          </a:cxnLst>
                          <a:rect l="0" t="0" r="r" b="b"/>
                          <a:pathLst>
                            <a:path w="1159" h="1966">
                              <a:moveTo>
                                <a:pt x="902" y="1966"/>
                              </a:moveTo>
                              <a:lnTo>
                                <a:pt x="869" y="1966"/>
                              </a:lnTo>
                              <a:lnTo>
                                <a:pt x="837" y="1925"/>
                              </a:lnTo>
                              <a:lnTo>
                                <a:pt x="804" y="1925"/>
                              </a:lnTo>
                              <a:lnTo>
                                <a:pt x="773" y="1925"/>
                              </a:lnTo>
                              <a:lnTo>
                                <a:pt x="645" y="1925"/>
                              </a:lnTo>
                              <a:lnTo>
                                <a:pt x="580" y="1802"/>
                              </a:lnTo>
                              <a:lnTo>
                                <a:pt x="676" y="1720"/>
                              </a:lnTo>
                              <a:lnTo>
                                <a:pt x="386" y="1555"/>
                              </a:lnTo>
                              <a:lnTo>
                                <a:pt x="129" y="1433"/>
                              </a:lnTo>
                              <a:lnTo>
                                <a:pt x="227" y="1064"/>
                              </a:lnTo>
                              <a:lnTo>
                                <a:pt x="290" y="861"/>
                              </a:lnTo>
                              <a:lnTo>
                                <a:pt x="162" y="696"/>
                              </a:lnTo>
                              <a:lnTo>
                                <a:pt x="0" y="533"/>
                              </a:lnTo>
                              <a:lnTo>
                                <a:pt x="194" y="450"/>
                              </a:lnTo>
                              <a:lnTo>
                                <a:pt x="386" y="410"/>
                              </a:lnTo>
                              <a:lnTo>
                                <a:pt x="419" y="410"/>
                              </a:lnTo>
                              <a:lnTo>
                                <a:pt x="484" y="369"/>
                              </a:lnTo>
                              <a:lnTo>
                                <a:pt x="515" y="369"/>
                              </a:lnTo>
                              <a:lnTo>
                                <a:pt x="547" y="369"/>
                              </a:lnTo>
                              <a:lnTo>
                                <a:pt x="580" y="328"/>
                              </a:lnTo>
                              <a:lnTo>
                                <a:pt x="580" y="286"/>
                              </a:lnTo>
                              <a:lnTo>
                                <a:pt x="580" y="245"/>
                              </a:lnTo>
                              <a:lnTo>
                                <a:pt x="547" y="164"/>
                              </a:lnTo>
                              <a:lnTo>
                                <a:pt x="547" y="83"/>
                              </a:lnTo>
                              <a:lnTo>
                                <a:pt x="547" y="0"/>
                              </a:lnTo>
                              <a:lnTo>
                                <a:pt x="676" y="41"/>
                              </a:lnTo>
                              <a:lnTo>
                                <a:pt x="869" y="164"/>
                              </a:lnTo>
                              <a:lnTo>
                                <a:pt x="902" y="328"/>
                              </a:lnTo>
                              <a:lnTo>
                                <a:pt x="998" y="614"/>
                              </a:lnTo>
                              <a:lnTo>
                                <a:pt x="1062" y="819"/>
                              </a:lnTo>
                              <a:lnTo>
                                <a:pt x="1094" y="861"/>
                              </a:lnTo>
                              <a:lnTo>
                                <a:pt x="1159" y="983"/>
                              </a:lnTo>
                              <a:lnTo>
                                <a:pt x="998" y="1555"/>
                              </a:lnTo>
                              <a:lnTo>
                                <a:pt x="902" y="196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1125" kern="0" dirty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29" name="Freeform 4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7" y="1224"/>
                          <a:ext cx="399" cy="4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126" y="778"/>
                            </a:cxn>
                            <a:cxn ang="0">
                              <a:pos x="1126" y="820"/>
                            </a:cxn>
                            <a:cxn ang="0">
                              <a:pos x="1094" y="861"/>
                            </a:cxn>
                            <a:cxn ang="0">
                              <a:pos x="1094" y="901"/>
                            </a:cxn>
                            <a:cxn ang="0">
                              <a:pos x="1062" y="942"/>
                            </a:cxn>
                            <a:cxn ang="0">
                              <a:pos x="1062" y="983"/>
                            </a:cxn>
                            <a:cxn ang="0">
                              <a:pos x="1030" y="1024"/>
                            </a:cxn>
                            <a:cxn ang="0">
                              <a:pos x="1030" y="1106"/>
                            </a:cxn>
                            <a:cxn ang="0">
                              <a:pos x="965" y="1228"/>
                            </a:cxn>
                            <a:cxn ang="0">
                              <a:pos x="933" y="1270"/>
                            </a:cxn>
                            <a:cxn ang="0">
                              <a:pos x="933" y="1352"/>
                            </a:cxn>
                            <a:cxn ang="0">
                              <a:pos x="933" y="1393"/>
                            </a:cxn>
                            <a:cxn ang="0">
                              <a:pos x="902" y="1516"/>
                            </a:cxn>
                            <a:cxn ang="0">
                              <a:pos x="902" y="1556"/>
                            </a:cxn>
                            <a:cxn ang="0">
                              <a:pos x="902" y="1598"/>
                            </a:cxn>
                            <a:cxn ang="0">
                              <a:pos x="869" y="1556"/>
                            </a:cxn>
                            <a:cxn ang="0">
                              <a:pos x="837" y="1556"/>
                            </a:cxn>
                            <a:cxn ang="0">
                              <a:pos x="804" y="1516"/>
                            </a:cxn>
                            <a:cxn ang="0">
                              <a:pos x="773" y="1516"/>
                            </a:cxn>
                            <a:cxn ang="0">
                              <a:pos x="741" y="1516"/>
                            </a:cxn>
                            <a:cxn ang="0">
                              <a:pos x="708" y="1475"/>
                            </a:cxn>
                            <a:cxn ang="0">
                              <a:pos x="675" y="1475"/>
                            </a:cxn>
                            <a:cxn ang="0">
                              <a:pos x="643" y="1475"/>
                            </a:cxn>
                            <a:cxn ang="0">
                              <a:pos x="612" y="1433"/>
                            </a:cxn>
                            <a:cxn ang="0">
                              <a:pos x="580" y="1475"/>
                            </a:cxn>
                            <a:cxn ang="0">
                              <a:pos x="547" y="1433"/>
                            </a:cxn>
                            <a:cxn ang="0">
                              <a:pos x="547" y="1475"/>
                            </a:cxn>
                            <a:cxn ang="0">
                              <a:pos x="547" y="1516"/>
                            </a:cxn>
                            <a:cxn ang="0">
                              <a:pos x="514" y="1516"/>
                            </a:cxn>
                            <a:cxn ang="0">
                              <a:pos x="514" y="1556"/>
                            </a:cxn>
                            <a:cxn ang="0">
                              <a:pos x="484" y="1556"/>
                            </a:cxn>
                            <a:cxn ang="0">
                              <a:pos x="451" y="1556"/>
                            </a:cxn>
                            <a:cxn ang="0">
                              <a:pos x="418" y="1516"/>
                            </a:cxn>
                            <a:cxn ang="0">
                              <a:pos x="386" y="1556"/>
                            </a:cxn>
                            <a:cxn ang="0">
                              <a:pos x="354" y="1556"/>
                            </a:cxn>
                            <a:cxn ang="0">
                              <a:pos x="323" y="1598"/>
                            </a:cxn>
                            <a:cxn ang="0">
                              <a:pos x="257" y="1310"/>
                            </a:cxn>
                            <a:cxn ang="0">
                              <a:pos x="194" y="1106"/>
                            </a:cxn>
                            <a:cxn ang="0">
                              <a:pos x="161" y="1065"/>
                            </a:cxn>
                            <a:cxn ang="0">
                              <a:pos x="161" y="1024"/>
                            </a:cxn>
                            <a:cxn ang="0">
                              <a:pos x="129" y="901"/>
                            </a:cxn>
                            <a:cxn ang="0">
                              <a:pos x="66" y="738"/>
                            </a:cxn>
                            <a:cxn ang="0">
                              <a:pos x="66" y="697"/>
                            </a:cxn>
                            <a:cxn ang="0">
                              <a:pos x="0" y="534"/>
                            </a:cxn>
                            <a:cxn ang="0">
                              <a:pos x="33" y="492"/>
                            </a:cxn>
                            <a:cxn ang="0">
                              <a:pos x="33" y="450"/>
                            </a:cxn>
                            <a:cxn ang="0">
                              <a:pos x="97" y="411"/>
                            </a:cxn>
                            <a:cxn ang="0">
                              <a:pos x="129" y="328"/>
                            </a:cxn>
                            <a:cxn ang="0">
                              <a:pos x="161" y="245"/>
                            </a:cxn>
                            <a:cxn ang="0">
                              <a:pos x="514" y="83"/>
                            </a:cxn>
                            <a:cxn ang="0">
                              <a:pos x="741" y="0"/>
                            </a:cxn>
                            <a:cxn ang="0">
                              <a:pos x="804" y="245"/>
                            </a:cxn>
                            <a:cxn ang="0">
                              <a:pos x="869" y="615"/>
                            </a:cxn>
                            <a:cxn ang="0">
                              <a:pos x="869" y="738"/>
                            </a:cxn>
                            <a:cxn ang="0">
                              <a:pos x="933" y="738"/>
                            </a:cxn>
                            <a:cxn ang="0">
                              <a:pos x="933" y="778"/>
                            </a:cxn>
                            <a:cxn ang="0">
                              <a:pos x="965" y="778"/>
                            </a:cxn>
                            <a:cxn ang="0">
                              <a:pos x="998" y="778"/>
                            </a:cxn>
                            <a:cxn ang="0">
                              <a:pos x="1062" y="778"/>
                            </a:cxn>
                            <a:cxn ang="0">
                              <a:pos x="1094" y="778"/>
                            </a:cxn>
                            <a:cxn ang="0">
                              <a:pos x="1126" y="778"/>
                            </a:cxn>
                          </a:cxnLst>
                          <a:rect l="0" t="0" r="r" b="b"/>
                          <a:pathLst>
                            <a:path w="1126" h="1598">
                              <a:moveTo>
                                <a:pt x="1126" y="778"/>
                              </a:moveTo>
                              <a:lnTo>
                                <a:pt x="1126" y="820"/>
                              </a:lnTo>
                              <a:lnTo>
                                <a:pt x="1094" y="861"/>
                              </a:lnTo>
                              <a:lnTo>
                                <a:pt x="1094" y="901"/>
                              </a:lnTo>
                              <a:lnTo>
                                <a:pt x="1062" y="942"/>
                              </a:lnTo>
                              <a:lnTo>
                                <a:pt x="1062" y="983"/>
                              </a:lnTo>
                              <a:lnTo>
                                <a:pt x="1030" y="1024"/>
                              </a:lnTo>
                              <a:lnTo>
                                <a:pt x="1030" y="1106"/>
                              </a:lnTo>
                              <a:lnTo>
                                <a:pt x="965" y="1228"/>
                              </a:lnTo>
                              <a:lnTo>
                                <a:pt x="933" y="1270"/>
                              </a:lnTo>
                              <a:lnTo>
                                <a:pt x="933" y="1352"/>
                              </a:lnTo>
                              <a:lnTo>
                                <a:pt x="933" y="1393"/>
                              </a:lnTo>
                              <a:lnTo>
                                <a:pt x="902" y="1516"/>
                              </a:lnTo>
                              <a:lnTo>
                                <a:pt x="902" y="1556"/>
                              </a:lnTo>
                              <a:lnTo>
                                <a:pt x="902" y="1598"/>
                              </a:lnTo>
                              <a:lnTo>
                                <a:pt x="869" y="1556"/>
                              </a:lnTo>
                              <a:lnTo>
                                <a:pt x="837" y="1556"/>
                              </a:lnTo>
                              <a:lnTo>
                                <a:pt x="804" y="1516"/>
                              </a:lnTo>
                              <a:lnTo>
                                <a:pt x="773" y="1516"/>
                              </a:lnTo>
                              <a:lnTo>
                                <a:pt x="741" y="1516"/>
                              </a:lnTo>
                              <a:lnTo>
                                <a:pt x="708" y="1475"/>
                              </a:lnTo>
                              <a:lnTo>
                                <a:pt x="675" y="1475"/>
                              </a:lnTo>
                              <a:lnTo>
                                <a:pt x="643" y="1475"/>
                              </a:lnTo>
                              <a:lnTo>
                                <a:pt x="612" y="1433"/>
                              </a:lnTo>
                              <a:lnTo>
                                <a:pt x="580" y="1475"/>
                              </a:lnTo>
                              <a:lnTo>
                                <a:pt x="547" y="1433"/>
                              </a:lnTo>
                              <a:lnTo>
                                <a:pt x="547" y="1475"/>
                              </a:lnTo>
                              <a:lnTo>
                                <a:pt x="547" y="1516"/>
                              </a:lnTo>
                              <a:lnTo>
                                <a:pt x="514" y="1516"/>
                              </a:lnTo>
                              <a:lnTo>
                                <a:pt x="514" y="1556"/>
                              </a:lnTo>
                              <a:lnTo>
                                <a:pt x="484" y="1556"/>
                              </a:lnTo>
                              <a:lnTo>
                                <a:pt x="451" y="1556"/>
                              </a:lnTo>
                              <a:lnTo>
                                <a:pt x="418" y="1516"/>
                              </a:lnTo>
                              <a:lnTo>
                                <a:pt x="386" y="1556"/>
                              </a:lnTo>
                              <a:lnTo>
                                <a:pt x="354" y="1556"/>
                              </a:lnTo>
                              <a:lnTo>
                                <a:pt x="323" y="1598"/>
                              </a:lnTo>
                              <a:lnTo>
                                <a:pt x="257" y="1310"/>
                              </a:lnTo>
                              <a:lnTo>
                                <a:pt x="194" y="1106"/>
                              </a:lnTo>
                              <a:lnTo>
                                <a:pt x="161" y="1065"/>
                              </a:lnTo>
                              <a:lnTo>
                                <a:pt x="161" y="1024"/>
                              </a:lnTo>
                              <a:lnTo>
                                <a:pt x="129" y="901"/>
                              </a:lnTo>
                              <a:lnTo>
                                <a:pt x="66" y="738"/>
                              </a:lnTo>
                              <a:lnTo>
                                <a:pt x="66" y="697"/>
                              </a:lnTo>
                              <a:lnTo>
                                <a:pt x="0" y="534"/>
                              </a:lnTo>
                              <a:lnTo>
                                <a:pt x="33" y="492"/>
                              </a:lnTo>
                              <a:lnTo>
                                <a:pt x="33" y="450"/>
                              </a:lnTo>
                              <a:lnTo>
                                <a:pt x="97" y="411"/>
                              </a:lnTo>
                              <a:lnTo>
                                <a:pt x="129" y="328"/>
                              </a:lnTo>
                              <a:lnTo>
                                <a:pt x="161" y="245"/>
                              </a:lnTo>
                              <a:lnTo>
                                <a:pt x="514" y="83"/>
                              </a:lnTo>
                              <a:lnTo>
                                <a:pt x="741" y="0"/>
                              </a:lnTo>
                              <a:lnTo>
                                <a:pt x="804" y="245"/>
                              </a:lnTo>
                              <a:lnTo>
                                <a:pt x="869" y="615"/>
                              </a:lnTo>
                              <a:lnTo>
                                <a:pt x="869" y="738"/>
                              </a:lnTo>
                              <a:lnTo>
                                <a:pt x="933" y="738"/>
                              </a:lnTo>
                              <a:lnTo>
                                <a:pt x="933" y="778"/>
                              </a:lnTo>
                              <a:lnTo>
                                <a:pt x="965" y="778"/>
                              </a:lnTo>
                              <a:lnTo>
                                <a:pt x="998" y="778"/>
                              </a:lnTo>
                              <a:lnTo>
                                <a:pt x="1062" y="778"/>
                              </a:lnTo>
                              <a:lnTo>
                                <a:pt x="1094" y="778"/>
                              </a:lnTo>
                              <a:lnTo>
                                <a:pt x="1126" y="77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0" name="Freeform 4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9" y="1140"/>
                          <a:ext cx="330" cy="2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33" y="327"/>
                            </a:cxn>
                            <a:cxn ang="0">
                              <a:pos x="706" y="410"/>
                            </a:cxn>
                            <a:cxn ang="0">
                              <a:pos x="353" y="573"/>
                            </a:cxn>
                            <a:cxn ang="0">
                              <a:pos x="321" y="655"/>
                            </a:cxn>
                            <a:cxn ang="0">
                              <a:pos x="289" y="737"/>
                            </a:cxn>
                            <a:cxn ang="0">
                              <a:pos x="225" y="778"/>
                            </a:cxn>
                            <a:cxn ang="0">
                              <a:pos x="225" y="819"/>
                            </a:cxn>
                            <a:cxn ang="0">
                              <a:pos x="192" y="861"/>
                            </a:cxn>
                            <a:cxn ang="0">
                              <a:pos x="192" y="819"/>
                            </a:cxn>
                            <a:cxn ang="0">
                              <a:pos x="161" y="778"/>
                            </a:cxn>
                            <a:cxn ang="0">
                              <a:pos x="161" y="737"/>
                            </a:cxn>
                            <a:cxn ang="0">
                              <a:pos x="161" y="696"/>
                            </a:cxn>
                            <a:cxn ang="0">
                              <a:pos x="128" y="655"/>
                            </a:cxn>
                            <a:cxn ang="0">
                              <a:pos x="128" y="614"/>
                            </a:cxn>
                            <a:cxn ang="0">
                              <a:pos x="128" y="573"/>
                            </a:cxn>
                            <a:cxn ang="0">
                              <a:pos x="96" y="533"/>
                            </a:cxn>
                            <a:cxn ang="0">
                              <a:pos x="64" y="492"/>
                            </a:cxn>
                            <a:cxn ang="0">
                              <a:pos x="64" y="450"/>
                            </a:cxn>
                            <a:cxn ang="0">
                              <a:pos x="32" y="450"/>
                            </a:cxn>
                            <a:cxn ang="0">
                              <a:pos x="32" y="410"/>
                            </a:cxn>
                            <a:cxn ang="0">
                              <a:pos x="0" y="369"/>
                            </a:cxn>
                            <a:cxn ang="0">
                              <a:pos x="32" y="327"/>
                            </a:cxn>
                            <a:cxn ang="0">
                              <a:pos x="64" y="327"/>
                            </a:cxn>
                            <a:cxn ang="0">
                              <a:pos x="128" y="287"/>
                            </a:cxn>
                            <a:cxn ang="0">
                              <a:pos x="257" y="206"/>
                            </a:cxn>
                            <a:cxn ang="0">
                              <a:pos x="353" y="164"/>
                            </a:cxn>
                            <a:cxn ang="0">
                              <a:pos x="418" y="164"/>
                            </a:cxn>
                            <a:cxn ang="0">
                              <a:pos x="449" y="164"/>
                            </a:cxn>
                            <a:cxn ang="0">
                              <a:pos x="546" y="122"/>
                            </a:cxn>
                            <a:cxn ang="0">
                              <a:pos x="676" y="82"/>
                            </a:cxn>
                            <a:cxn ang="0">
                              <a:pos x="835" y="41"/>
                            </a:cxn>
                            <a:cxn ang="0">
                              <a:pos x="900" y="0"/>
                            </a:cxn>
                            <a:cxn ang="0">
                              <a:pos x="933" y="0"/>
                            </a:cxn>
                            <a:cxn ang="0">
                              <a:pos x="900" y="164"/>
                            </a:cxn>
                            <a:cxn ang="0">
                              <a:pos x="933" y="327"/>
                            </a:cxn>
                          </a:cxnLst>
                          <a:rect l="0" t="0" r="r" b="b"/>
                          <a:pathLst>
                            <a:path w="933" h="861">
                              <a:moveTo>
                                <a:pt x="933" y="327"/>
                              </a:moveTo>
                              <a:lnTo>
                                <a:pt x="706" y="410"/>
                              </a:lnTo>
                              <a:lnTo>
                                <a:pt x="353" y="573"/>
                              </a:lnTo>
                              <a:lnTo>
                                <a:pt x="321" y="655"/>
                              </a:lnTo>
                              <a:lnTo>
                                <a:pt x="289" y="737"/>
                              </a:lnTo>
                              <a:lnTo>
                                <a:pt x="225" y="778"/>
                              </a:lnTo>
                              <a:lnTo>
                                <a:pt x="225" y="819"/>
                              </a:lnTo>
                              <a:lnTo>
                                <a:pt x="192" y="861"/>
                              </a:lnTo>
                              <a:lnTo>
                                <a:pt x="192" y="819"/>
                              </a:lnTo>
                              <a:lnTo>
                                <a:pt x="161" y="778"/>
                              </a:lnTo>
                              <a:lnTo>
                                <a:pt x="161" y="737"/>
                              </a:lnTo>
                              <a:lnTo>
                                <a:pt x="161" y="696"/>
                              </a:lnTo>
                              <a:lnTo>
                                <a:pt x="128" y="655"/>
                              </a:lnTo>
                              <a:lnTo>
                                <a:pt x="128" y="614"/>
                              </a:lnTo>
                              <a:lnTo>
                                <a:pt x="128" y="573"/>
                              </a:lnTo>
                              <a:lnTo>
                                <a:pt x="96" y="533"/>
                              </a:lnTo>
                              <a:lnTo>
                                <a:pt x="64" y="492"/>
                              </a:lnTo>
                              <a:lnTo>
                                <a:pt x="64" y="450"/>
                              </a:lnTo>
                              <a:lnTo>
                                <a:pt x="32" y="450"/>
                              </a:lnTo>
                              <a:lnTo>
                                <a:pt x="32" y="410"/>
                              </a:lnTo>
                              <a:lnTo>
                                <a:pt x="0" y="369"/>
                              </a:lnTo>
                              <a:lnTo>
                                <a:pt x="32" y="327"/>
                              </a:lnTo>
                              <a:lnTo>
                                <a:pt x="64" y="327"/>
                              </a:lnTo>
                              <a:lnTo>
                                <a:pt x="128" y="287"/>
                              </a:lnTo>
                              <a:lnTo>
                                <a:pt x="257" y="206"/>
                              </a:lnTo>
                              <a:lnTo>
                                <a:pt x="353" y="164"/>
                              </a:lnTo>
                              <a:lnTo>
                                <a:pt x="418" y="164"/>
                              </a:lnTo>
                              <a:lnTo>
                                <a:pt x="449" y="164"/>
                              </a:lnTo>
                              <a:lnTo>
                                <a:pt x="546" y="122"/>
                              </a:lnTo>
                              <a:lnTo>
                                <a:pt x="676" y="82"/>
                              </a:lnTo>
                              <a:lnTo>
                                <a:pt x="835" y="41"/>
                              </a:lnTo>
                              <a:lnTo>
                                <a:pt x="900" y="0"/>
                              </a:lnTo>
                              <a:lnTo>
                                <a:pt x="933" y="0"/>
                              </a:lnTo>
                              <a:lnTo>
                                <a:pt x="900" y="164"/>
                              </a:lnTo>
                              <a:lnTo>
                                <a:pt x="933" y="32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1" name="Freeform 4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1" y="1183"/>
                          <a:ext cx="330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11" y="819"/>
                            </a:cxn>
                            <a:cxn ang="0">
                              <a:pos x="515" y="859"/>
                            </a:cxn>
                            <a:cxn ang="0">
                              <a:pos x="451" y="859"/>
                            </a:cxn>
                            <a:cxn ang="0">
                              <a:pos x="419" y="859"/>
                            </a:cxn>
                            <a:cxn ang="0">
                              <a:pos x="387" y="859"/>
                            </a:cxn>
                            <a:cxn ang="0">
                              <a:pos x="354" y="859"/>
                            </a:cxn>
                            <a:cxn ang="0">
                              <a:pos x="322" y="859"/>
                            </a:cxn>
                            <a:cxn ang="0">
                              <a:pos x="322" y="819"/>
                            </a:cxn>
                            <a:cxn ang="0">
                              <a:pos x="290" y="819"/>
                            </a:cxn>
                            <a:cxn ang="0">
                              <a:pos x="257" y="819"/>
                            </a:cxn>
                            <a:cxn ang="0">
                              <a:pos x="226" y="819"/>
                            </a:cxn>
                            <a:cxn ang="0">
                              <a:pos x="193" y="859"/>
                            </a:cxn>
                            <a:cxn ang="0">
                              <a:pos x="129" y="655"/>
                            </a:cxn>
                            <a:cxn ang="0">
                              <a:pos x="33" y="369"/>
                            </a:cxn>
                            <a:cxn ang="0">
                              <a:pos x="0" y="204"/>
                            </a:cxn>
                            <a:cxn ang="0">
                              <a:pos x="193" y="123"/>
                            </a:cxn>
                            <a:cxn ang="0">
                              <a:pos x="419" y="42"/>
                            </a:cxn>
                            <a:cxn ang="0">
                              <a:pos x="580" y="0"/>
                            </a:cxn>
                            <a:cxn ang="0">
                              <a:pos x="644" y="123"/>
                            </a:cxn>
                            <a:cxn ang="0">
                              <a:pos x="677" y="204"/>
                            </a:cxn>
                            <a:cxn ang="0">
                              <a:pos x="708" y="245"/>
                            </a:cxn>
                            <a:cxn ang="0">
                              <a:pos x="708" y="286"/>
                            </a:cxn>
                            <a:cxn ang="0">
                              <a:pos x="740" y="286"/>
                            </a:cxn>
                            <a:cxn ang="0">
                              <a:pos x="740" y="328"/>
                            </a:cxn>
                            <a:cxn ang="0">
                              <a:pos x="772" y="369"/>
                            </a:cxn>
                            <a:cxn ang="0">
                              <a:pos x="805" y="409"/>
                            </a:cxn>
                            <a:cxn ang="0">
                              <a:pos x="805" y="450"/>
                            </a:cxn>
                            <a:cxn ang="0">
                              <a:pos x="805" y="491"/>
                            </a:cxn>
                            <a:cxn ang="0">
                              <a:pos x="837" y="531"/>
                            </a:cxn>
                            <a:cxn ang="0">
                              <a:pos x="837" y="573"/>
                            </a:cxn>
                            <a:cxn ang="0">
                              <a:pos x="837" y="614"/>
                            </a:cxn>
                            <a:cxn ang="0">
                              <a:pos x="868" y="655"/>
                            </a:cxn>
                            <a:cxn ang="0">
                              <a:pos x="868" y="697"/>
                            </a:cxn>
                            <a:cxn ang="0">
                              <a:pos x="934" y="859"/>
                            </a:cxn>
                            <a:cxn ang="0">
                              <a:pos x="934" y="901"/>
                            </a:cxn>
                            <a:cxn ang="0">
                              <a:pos x="934" y="859"/>
                            </a:cxn>
                            <a:cxn ang="0">
                              <a:pos x="901" y="859"/>
                            </a:cxn>
                            <a:cxn ang="0">
                              <a:pos x="868" y="859"/>
                            </a:cxn>
                            <a:cxn ang="0">
                              <a:pos x="805" y="859"/>
                            </a:cxn>
                            <a:cxn ang="0">
                              <a:pos x="772" y="819"/>
                            </a:cxn>
                            <a:cxn ang="0">
                              <a:pos x="740" y="819"/>
                            </a:cxn>
                            <a:cxn ang="0">
                              <a:pos x="708" y="819"/>
                            </a:cxn>
                            <a:cxn ang="0">
                              <a:pos x="677" y="819"/>
                            </a:cxn>
                            <a:cxn ang="0">
                              <a:pos x="644" y="819"/>
                            </a:cxn>
                            <a:cxn ang="0">
                              <a:pos x="611" y="819"/>
                            </a:cxn>
                          </a:cxnLst>
                          <a:rect l="0" t="0" r="r" b="b"/>
                          <a:pathLst>
                            <a:path w="934" h="901">
                              <a:moveTo>
                                <a:pt x="611" y="819"/>
                              </a:moveTo>
                              <a:lnTo>
                                <a:pt x="515" y="859"/>
                              </a:lnTo>
                              <a:lnTo>
                                <a:pt x="451" y="859"/>
                              </a:lnTo>
                              <a:lnTo>
                                <a:pt x="419" y="859"/>
                              </a:lnTo>
                              <a:lnTo>
                                <a:pt x="387" y="859"/>
                              </a:lnTo>
                              <a:lnTo>
                                <a:pt x="354" y="859"/>
                              </a:lnTo>
                              <a:lnTo>
                                <a:pt x="322" y="859"/>
                              </a:lnTo>
                              <a:lnTo>
                                <a:pt x="322" y="819"/>
                              </a:lnTo>
                              <a:lnTo>
                                <a:pt x="290" y="819"/>
                              </a:lnTo>
                              <a:lnTo>
                                <a:pt x="257" y="819"/>
                              </a:lnTo>
                              <a:lnTo>
                                <a:pt x="226" y="819"/>
                              </a:lnTo>
                              <a:lnTo>
                                <a:pt x="193" y="859"/>
                              </a:lnTo>
                              <a:lnTo>
                                <a:pt x="129" y="655"/>
                              </a:lnTo>
                              <a:lnTo>
                                <a:pt x="33" y="369"/>
                              </a:lnTo>
                              <a:lnTo>
                                <a:pt x="0" y="204"/>
                              </a:lnTo>
                              <a:lnTo>
                                <a:pt x="193" y="123"/>
                              </a:lnTo>
                              <a:lnTo>
                                <a:pt x="419" y="42"/>
                              </a:lnTo>
                              <a:lnTo>
                                <a:pt x="580" y="0"/>
                              </a:lnTo>
                              <a:lnTo>
                                <a:pt x="644" y="123"/>
                              </a:lnTo>
                              <a:lnTo>
                                <a:pt x="677" y="204"/>
                              </a:lnTo>
                              <a:lnTo>
                                <a:pt x="708" y="245"/>
                              </a:lnTo>
                              <a:lnTo>
                                <a:pt x="708" y="286"/>
                              </a:lnTo>
                              <a:lnTo>
                                <a:pt x="740" y="286"/>
                              </a:lnTo>
                              <a:lnTo>
                                <a:pt x="740" y="328"/>
                              </a:lnTo>
                              <a:lnTo>
                                <a:pt x="772" y="369"/>
                              </a:lnTo>
                              <a:lnTo>
                                <a:pt x="805" y="409"/>
                              </a:lnTo>
                              <a:lnTo>
                                <a:pt x="805" y="450"/>
                              </a:lnTo>
                              <a:lnTo>
                                <a:pt x="805" y="491"/>
                              </a:lnTo>
                              <a:lnTo>
                                <a:pt x="837" y="531"/>
                              </a:lnTo>
                              <a:lnTo>
                                <a:pt x="837" y="573"/>
                              </a:lnTo>
                              <a:lnTo>
                                <a:pt x="837" y="614"/>
                              </a:lnTo>
                              <a:lnTo>
                                <a:pt x="868" y="655"/>
                              </a:lnTo>
                              <a:lnTo>
                                <a:pt x="868" y="697"/>
                              </a:lnTo>
                              <a:lnTo>
                                <a:pt x="934" y="859"/>
                              </a:lnTo>
                              <a:lnTo>
                                <a:pt x="934" y="901"/>
                              </a:lnTo>
                              <a:lnTo>
                                <a:pt x="934" y="859"/>
                              </a:lnTo>
                              <a:lnTo>
                                <a:pt x="901" y="859"/>
                              </a:lnTo>
                              <a:lnTo>
                                <a:pt x="868" y="859"/>
                              </a:lnTo>
                              <a:lnTo>
                                <a:pt x="805" y="859"/>
                              </a:lnTo>
                              <a:lnTo>
                                <a:pt x="772" y="819"/>
                              </a:lnTo>
                              <a:lnTo>
                                <a:pt x="740" y="819"/>
                              </a:lnTo>
                              <a:lnTo>
                                <a:pt x="708" y="819"/>
                              </a:lnTo>
                              <a:lnTo>
                                <a:pt x="677" y="819"/>
                              </a:lnTo>
                              <a:lnTo>
                                <a:pt x="644" y="819"/>
                              </a:lnTo>
                              <a:lnTo>
                                <a:pt x="611" y="8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2" name="Freeform 4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9" y="950"/>
                          <a:ext cx="307" cy="2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67" y="82"/>
                            </a:cxn>
                            <a:cxn ang="0">
                              <a:pos x="772" y="574"/>
                            </a:cxn>
                            <a:cxn ang="0">
                              <a:pos x="706" y="902"/>
                            </a:cxn>
                            <a:cxn ang="0">
                              <a:pos x="675" y="902"/>
                            </a:cxn>
                            <a:cxn ang="0">
                              <a:pos x="610" y="902"/>
                            </a:cxn>
                            <a:cxn ang="0">
                              <a:pos x="514" y="943"/>
                            </a:cxn>
                            <a:cxn ang="0">
                              <a:pos x="385" y="1024"/>
                            </a:cxn>
                            <a:cxn ang="0">
                              <a:pos x="321" y="1065"/>
                            </a:cxn>
                            <a:cxn ang="0">
                              <a:pos x="289" y="1065"/>
                            </a:cxn>
                            <a:cxn ang="0">
                              <a:pos x="257" y="1107"/>
                            </a:cxn>
                            <a:cxn ang="0">
                              <a:pos x="224" y="1024"/>
                            </a:cxn>
                            <a:cxn ang="0">
                              <a:pos x="161" y="902"/>
                            </a:cxn>
                            <a:cxn ang="0">
                              <a:pos x="0" y="943"/>
                            </a:cxn>
                            <a:cxn ang="0">
                              <a:pos x="64" y="574"/>
                            </a:cxn>
                            <a:cxn ang="0">
                              <a:pos x="192" y="165"/>
                            </a:cxn>
                            <a:cxn ang="0">
                              <a:pos x="224" y="124"/>
                            </a:cxn>
                            <a:cxn ang="0">
                              <a:pos x="257" y="124"/>
                            </a:cxn>
                            <a:cxn ang="0">
                              <a:pos x="321" y="82"/>
                            </a:cxn>
                            <a:cxn ang="0">
                              <a:pos x="353" y="82"/>
                            </a:cxn>
                            <a:cxn ang="0">
                              <a:pos x="385" y="82"/>
                            </a:cxn>
                            <a:cxn ang="0">
                              <a:pos x="385" y="41"/>
                            </a:cxn>
                            <a:cxn ang="0">
                              <a:pos x="418" y="41"/>
                            </a:cxn>
                            <a:cxn ang="0">
                              <a:pos x="449" y="41"/>
                            </a:cxn>
                            <a:cxn ang="0">
                              <a:pos x="482" y="41"/>
                            </a:cxn>
                            <a:cxn ang="0">
                              <a:pos x="514" y="0"/>
                            </a:cxn>
                            <a:cxn ang="0">
                              <a:pos x="546" y="0"/>
                            </a:cxn>
                            <a:cxn ang="0">
                              <a:pos x="578" y="0"/>
                            </a:cxn>
                            <a:cxn ang="0">
                              <a:pos x="610" y="0"/>
                            </a:cxn>
                            <a:cxn ang="0">
                              <a:pos x="643" y="0"/>
                            </a:cxn>
                            <a:cxn ang="0">
                              <a:pos x="675" y="0"/>
                            </a:cxn>
                            <a:cxn ang="0">
                              <a:pos x="706" y="0"/>
                            </a:cxn>
                            <a:cxn ang="0">
                              <a:pos x="739" y="0"/>
                            </a:cxn>
                            <a:cxn ang="0">
                              <a:pos x="772" y="41"/>
                            </a:cxn>
                            <a:cxn ang="0">
                              <a:pos x="803" y="41"/>
                            </a:cxn>
                            <a:cxn ang="0">
                              <a:pos x="835" y="82"/>
                            </a:cxn>
                            <a:cxn ang="0">
                              <a:pos x="867" y="82"/>
                            </a:cxn>
                          </a:cxnLst>
                          <a:rect l="0" t="0" r="r" b="b"/>
                          <a:pathLst>
                            <a:path w="867" h="1107">
                              <a:moveTo>
                                <a:pt x="867" y="82"/>
                              </a:moveTo>
                              <a:lnTo>
                                <a:pt x="772" y="574"/>
                              </a:lnTo>
                              <a:lnTo>
                                <a:pt x="706" y="902"/>
                              </a:lnTo>
                              <a:lnTo>
                                <a:pt x="675" y="902"/>
                              </a:lnTo>
                              <a:lnTo>
                                <a:pt x="610" y="902"/>
                              </a:lnTo>
                              <a:lnTo>
                                <a:pt x="514" y="943"/>
                              </a:lnTo>
                              <a:lnTo>
                                <a:pt x="385" y="1024"/>
                              </a:lnTo>
                              <a:lnTo>
                                <a:pt x="321" y="1065"/>
                              </a:lnTo>
                              <a:lnTo>
                                <a:pt x="289" y="1065"/>
                              </a:lnTo>
                              <a:lnTo>
                                <a:pt x="257" y="1107"/>
                              </a:lnTo>
                              <a:lnTo>
                                <a:pt x="224" y="1024"/>
                              </a:lnTo>
                              <a:lnTo>
                                <a:pt x="161" y="902"/>
                              </a:lnTo>
                              <a:lnTo>
                                <a:pt x="0" y="943"/>
                              </a:lnTo>
                              <a:lnTo>
                                <a:pt x="64" y="574"/>
                              </a:lnTo>
                              <a:lnTo>
                                <a:pt x="192" y="165"/>
                              </a:lnTo>
                              <a:lnTo>
                                <a:pt x="224" y="124"/>
                              </a:lnTo>
                              <a:lnTo>
                                <a:pt x="257" y="124"/>
                              </a:lnTo>
                              <a:lnTo>
                                <a:pt x="321" y="82"/>
                              </a:lnTo>
                              <a:lnTo>
                                <a:pt x="353" y="82"/>
                              </a:lnTo>
                              <a:lnTo>
                                <a:pt x="385" y="82"/>
                              </a:lnTo>
                              <a:lnTo>
                                <a:pt x="385" y="41"/>
                              </a:lnTo>
                              <a:lnTo>
                                <a:pt x="418" y="41"/>
                              </a:lnTo>
                              <a:lnTo>
                                <a:pt x="449" y="41"/>
                              </a:lnTo>
                              <a:lnTo>
                                <a:pt x="482" y="41"/>
                              </a:lnTo>
                              <a:lnTo>
                                <a:pt x="514" y="0"/>
                              </a:lnTo>
                              <a:lnTo>
                                <a:pt x="546" y="0"/>
                              </a:lnTo>
                              <a:lnTo>
                                <a:pt x="578" y="0"/>
                              </a:lnTo>
                              <a:lnTo>
                                <a:pt x="610" y="0"/>
                              </a:lnTo>
                              <a:lnTo>
                                <a:pt x="643" y="0"/>
                              </a:lnTo>
                              <a:lnTo>
                                <a:pt x="675" y="0"/>
                              </a:lnTo>
                              <a:lnTo>
                                <a:pt x="706" y="0"/>
                              </a:lnTo>
                              <a:lnTo>
                                <a:pt x="739" y="0"/>
                              </a:lnTo>
                              <a:lnTo>
                                <a:pt x="772" y="41"/>
                              </a:lnTo>
                              <a:lnTo>
                                <a:pt x="803" y="41"/>
                              </a:lnTo>
                              <a:lnTo>
                                <a:pt x="835" y="82"/>
                              </a:lnTo>
                              <a:lnTo>
                                <a:pt x="867" y="8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3" name="Freeform 4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85" y="992"/>
                          <a:ext cx="262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7" y="778"/>
                            </a:cxn>
                            <a:cxn ang="0">
                              <a:pos x="320" y="860"/>
                            </a:cxn>
                            <a:cxn ang="0">
                              <a:pos x="128" y="942"/>
                            </a:cxn>
                            <a:cxn ang="0">
                              <a:pos x="128" y="819"/>
                            </a:cxn>
                            <a:cxn ang="0">
                              <a:pos x="128" y="572"/>
                            </a:cxn>
                            <a:cxn ang="0">
                              <a:pos x="96" y="368"/>
                            </a:cxn>
                            <a:cxn ang="0">
                              <a:pos x="96" y="328"/>
                            </a:cxn>
                            <a:cxn ang="0">
                              <a:pos x="63" y="328"/>
                            </a:cxn>
                            <a:cxn ang="0">
                              <a:pos x="63" y="286"/>
                            </a:cxn>
                            <a:cxn ang="0">
                              <a:pos x="31" y="286"/>
                            </a:cxn>
                            <a:cxn ang="0">
                              <a:pos x="31" y="245"/>
                            </a:cxn>
                            <a:cxn ang="0">
                              <a:pos x="0" y="245"/>
                            </a:cxn>
                            <a:cxn ang="0">
                              <a:pos x="31" y="245"/>
                            </a:cxn>
                            <a:cxn ang="0">
                              <a:pos x="31" y="205"/>
                            </a:cxn>
                            <a:cxn ang="0">
                              <a:pos x="63" y="205"/>
                            </a:cxn>
                            <a:cxn ang="0">
                              <a:pos x="96" y="205"/>
                            </a:cxn>
                            <a:cxn ang="0">
                              <a:pos x="63" y="164"/>
                            </a:cxn>
                            <a:cxn ang="0">
                              <a:pos x="63" y="122"/>
                            </a:cxn>
                            <a:cxn ang="0">
                              <a:pos x="31" y="122"/>
                            </a:cxn>
                            <a:cxn ang="0">
                              <a:pos x="0" y="122"/>
                            </a:cxn>
                            <a:cxn ang="0">
                              <a:pos x="31" y="122"/>
                            </a:cxn>
                            <a:cxn ang="0">
                              <a:pos x="63" y="122"/>
                            </a:cxn>
                            <a:cxn ang="0">
                              <a:pos x="96" y="122"/>
                            </a:cxn>
                            <a:cxn ang="0">
                              <a:pos x="96" y="82"/>
                            </a:cxn>
                            <a:cxn ang="0">
                              <a:pos x="128" y="82"/>
                            </a:cxn>
                            <a:cxn ang="0">
                              <a:pos x="160" y="122"/>
                            </a:cxn>
                            <a:cxn ang="0">
                              <a:pos x="192" y="122"/>
                            </a:cxn>
                            <a:cxn ang="0">
                              <a:pos x="224" y="164"/>
                            </a:cxn>
                            <a:cxn ang="0">
                              <a:pos x="224" y="122"/>
                            </a:cxn>
                            <a:cxn ang="0">
                              <a:pos x="257" y="122"/>
                            </a:cxn>
                            <a:cxn ang="0">
                              <a:pos x="290" y="122"/>
                            </a:cxn>
                            <a:cxn ang="0">
                              <a:pos x="320" y="122"/>
                            </a:cxn>
                            <a:cxn ang="0">
                              <a:pos x="320" y="82"/>
                            </a:cxn>
                            <a:cxn ang="0">
                              <a:pos x="290" y="82"/>
                            </a:cxn>
                            <a:cxn ang="0">
                              <a:pos x="257" y="82"/>
                            </a:cxn>
                            <a:cxn ang="0">
                              <a:pos x="224" y="82"/>
                            </a:cxn>
                            <a:cxn ang="0">
                              <a:pos x="192" y="82"/>
                            </a:cxn>
                            <a:cxn ang="0">
                              <a:pos x="160" y="82"/>
                            </a:cxn>
                            <a:cxn ang="0">
                              <a:pos x="128" y="82"/>
                            </a:cxn>
                            <a:cxn ang="0">
                              <a:pos x="96" y="82"/>
                            </a:cxn>
                            <a:cxn ang="0">
                              <a:pos x="63" y="41"/>
                            </a:cxn>
                            <a:cxn ang="0">
                              <a:pos x="96" y="41"/>
                            </a:cxn>
                            <a:cxn ang="0">
                              <a:pos x="128" y="41"/>
                            </a:cxn>
                            <a:cxn ang="0">
                              <a:pos x="160" y="41"/>
                            </a:cxn>
                            <a:cxn ang="0">
                              <a:pos x="224" y="41"/>
                            </a:cxn>
                            <a:cxn ang="0">
                              <a:pos x="353" y="82"/>
                            </a:cxn>
                            <a:cxn ang="0">
                              <a:pos x="547" y="82"/>
                            </a:cxn>
                            <a:cxn ang="0">
                              <a:pos x="578" y="41"/>
                            </a:cxn>
                            <a:cxn ang="0">
                              <a:pos x="610" y="41"/>
                            </a:cxn>
                            <a:cxn ang="0">
                              <a:pos x="642" y="41"/>
                            </a:cxn>
                            <a:cxn ang="0">
                              <a:pos x="708" y="0"/>
                            </a:cxn>
                            <a:cxn ang="0">
                              <a:pos x="738" y="0"/>
                            </a:cxn>
                            <a:cxn ang="0">
                              <a:pos x="610" y="410"/>
                            </a:cxn>
                            <a:cxn ang="0">
                              <a:pos x="547" y="778"/>
                            </a:cxn>
                          </a:cxnLst>
                          <a:rect l="0" t="0" r="r" b="b"/>
                          <a:pathLst>
                            <a:path w="738" h="942">
                              <a:moveTo>
                                <a:pt x="547" y="778"/>
                              </a:moveTo>
                              <a:lnTo>
                                <a:pt x="320" y="860"/>
                              </a:lnTo>
                              <a:lnTo>
                                <a:pt x="128" y="942"/>
                              </a:lnTo>
                              <a:lnTo>
                                <a:pt x="128" y="819"/>
                              </a:lnTo>
                              <a:lnTo>
                                <a:pt x="128" y="572"/>
                              </a:lnTo>
                              <a:lnTo>
                                <a:pt x="96" y="368"/>
                              </a:lnTo>
                              <a:lnTo>
                                <a:pt x="96" y="328"/>
                              </a:lnTo>
                              <a:lnTo>
                                <a:pt x="63" y="328"/>
                              </a:lnTo>
                              <a:lnTo>
                                <a:pt x="63" y="286"/>
                              </a:lnTo>
                              <a:lnTo>
                                <a:pt x="31" y="286"/>
                              </a:lnTo>
                              <a:lnTo>
                                <a:pt x="31" y="245"/>
                              </a:lnTo>
                              <a:lnTo>
                                <a:pt x="0" y="245"/>
                              </a:lnTo>
                              <a:lnTo>
                                <a:pt x="31" y="245"/>
                              </a:lnTo>
                              <a:lnTo>
                                <a:pt x="31" y="205"/>
                              </a:lnTo>
                              <a:lnTo>
                                <a:pt x="63" y="205"/>
                              </a:lnTo>
                              <a:lnTo>
                                <a:pt x="96" y="205"/>
                              </a:lnTo>
                              <a:lnTo>
                                <a:pt x="63" y="164"/>
                              </a:lnTo>
                              <a:lnTo>
                                <a:pt x="63" y="122"/>
                              </a:lnTo>
                              <a:lnTo>
                                <a:pt x="31" y="122"/>
                              </a:lnTo>
                              <a:lnTo>
                                <a:pt x="0" y="122"/>
                              </a:lnTo>
                              <a:lnTo>
                                <a:pt x="31" y="122"/>
                              </a:lnTo>
                              <a:lnTo>
                                <a:pt x="63" y="122"/>
                              </a:lnTo>
                              <a:lnTo>
                                <a:pt x="96" y="122"/>
                              </a:lnTo>
                              <a:lnTo>
                                <a:pt x="96" y="82"/>
                              </a:lnTo>
                              <a:lnTo>
                                <a:pt x="128" y="82"/>
                              </a:lnTo>
                              <a:lnTo>
                                <a:pt x="160" y="122"/>
                              </a:lnTo>
                              <a:lnTo>
                                <a:pt x="192" y="122"/>
                              </a:lnTo>
                              <a:lnTo>
                                <a:pt x="224" y="164"/>
                              </a:lnTo>
                              <a:lnTo>
                                <a:pt x="224" y="122"/>
                              </a:lnTo>
                              <a:lnTo>
                                <a:pt x="257" y="122"/>
                              </a:lnTo>
                              <a:lnTo>
                                <a:pt x="290" y="122"/>
                              </a:lnTo>
                              <a:lnTo>
                                <a:pt x="320" y="122"/>
                              </a:lnTo>
                              <a:lnTo>
                                <a:pt x="320" y="82"/>
                              </a:lnTo>
                              <a:lnTo>
                                <a:pt x="290" y="82"/>
                              </a:lnTo>
                              <a:lnTo>
                                <a:pt x="257" y="82"/>
                              </a:lnTo>
                              <a:lnTo>
                                <a:pt x="224" y="82"/>
                              </a:lnTo>
                              <a:lnTo>
                                <a:pt x="192" y="82"/>
                              </a:lnTo>
                              <a:lnTo>
                                <a:pt x="160" y="82"/>
                              </a:lnTo>
                              <a:lnTo>
                                <a:pt x="128" y="82"/>
                              </a:lnTo>
                              <a:lnTo>
                                <a:pt x="96" y="82"/>
                              </a:lnTo>
                              <a:lnTo>
                                <a:pt x="63" y="41"/>
                              </a:lnTo>
                              <a:lnTo>
                                <a:pt x="96" y="41"/>
                              </a:lnTo>
                              <a:lnTo>
                                <a:pt x="128" y="41"/>
                              </a:lnTo>
                              <a:lnTo>
                                <a:pt x="160" y="41"/>
                              </a:lnTo>
                              <a:lnTo>
                                <a:pt x="224" y="41"/>
                              </a:lnTo>
                              <a:lnTo>
                                <a:pt x="353" y="82"/>
                              </a:lnTo>
                              <a:lnTo>
                                <a:pt x="547" y="82"/>
                              </a:lnTo>
                              <a:lnTo>
                                <a:pt x="578" y="41"/>
                              </a:lnTo>
                              <a:lnTo>
                                <a:pt x="610" y="41"/>
                              </a:lnTo>
                              <a:lnTo>
                                <a:pt x="642" y="41"/>
                              </a:lnTo>
                              <a:lnTo>
                                <a:pt x="708" y="0"/>
                              </a:lnTo>
                              <a:lnTo>
                                <a:pt x="738" y="0"/>
                              </a:lnTo>
                              <a:lnTo>
                                <a:pt x="610" y="410"/>
                              </a:lnTo>
                              <a:lnTo>
                                <a:pt x="547" y="77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4" name="Freeform 4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3" y="982"/>
                          <a:ext cx="217" cy="2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16" y="163"/>
                            </a:cxn>
                            <a:cxn ang="0">
                              <a:pos x="484" y="163"/>
                            </a:cxn>
                            <a:cxn ang="0">
                              <a:pos x="516" y="163"/>
                            </a:cxn>
                            <a:cxn ang="0">
                              <a:pos x="547" y="163"/>
                            </a:cxn>
                            <a:cxn ang="0">
                              <a:pos x="547" y="205"/>
                            </a:cxn>
                            <a:cxn ang="0">
                              <a:pos x="580" y="246"/>
                            </a:cxn>
                            <a:cxn ang="0">
                              <a:pos x="547" y="246"/>
                            </a:cxn>
                            <a:cxn ang="0">
                              <a:pos x="516" y="246"/>
                            </a:cxn>
                            <a:cxn ang="0">
                              <a:pos x="516" y="286"/>
                            </a:cxn>
                            <a:cxn ang="0">
                              <a:pos x="484" y="286"/>
                            </a:cxn>
                            <a:cxn ang="0">
                              <a:pos x="516" y="286"/>
                            </a:cxn>
                            <a:cxn ang="0">
                              <a:pos x="516" y="328"/>
                            </a:cxn>
                            <a:cxn ang="0">
                              <a:pos x="547" y="328"/>
                            </a:cxn>
                            <a:cxn ang="0">
                              <a:pos x="547" y="369"/>
                            </a:cxn>
                            <a:cxn ang="0">
                              <a:pos x="580" y="369"/>
                            </a:cxn>
                            <a:cxn ang="0">
                              <a:pos x="580" y="410"/>
                            </a:cxn>
                            <a:cxn ang="0">
                              <a:pos x="612" y="614"/>
                            </a:cxn>
                            <a:cxn ang="0">
                              <a:pos x="612" y="860"/>
                            </a:cxn>
                            <a:cxn ang="0">
                              <a:pos x="612" y="983"/>
                            </a:cxn>
                            <a:cxn ang="0">
                              <a:pos x="419" y="860"/>
                            </a:cxn>
                            <a:cxn ang="0">
                              <a:pos x="290" y="820"/>
                            </a:cxn>
                            <a:cxn ang="0">
                              <a:pos x="258" y="697"/>
                            </a:cxn>
                            <a:cxn ang="0">
                              <a:pos x="129" y="492"/>
                            </a:cxn>
                            <a:cxn ang="0">
                              <a:pos x="0" y="246"/>
                            </a:cxn>
                            <a:cxn ang="0">
                              <a:pos x="33" y="163"/>
                            </a:cxn>
                            <a:cxn ang="0">
                              <a:pos x="66" y="82"/>
                            </a:cxn>
                            <a:cxn ang="0">
                              <a:pos x="66" y="42"/>
                            </a:cxn>
                            <a:cxn ang="0">
                              <a:pos x="66" y="0"/>
                            </a:cxn>
                            <a:cxn ang="0">
                              <a:pos x="162" y="42"/>
                            </a:cxn>
                            <a:cxn ang="0">
                              <a:pos x="194" y="42"/>
                            </a:cxn>
                            <a:cxn ang="0">
                              <a:pos x="227" y="82"/>
                            </a:cxn>
                            <a:cxn ang="0">
                              <a:pos x="258" y="82"/>
                            </a:cxn>
                            <a:cxn ang="0">
                              <a:pos x="290" y="82"/>
                            </a:cxn>
                            <a:cxn ang="0">
                              <a:pos x="323" y="82"/>
                            </a:cxn>
                            <a:cxn ang="0">
                              <a:pos x="355" y="82"/>
                            </a:cxn>
                            <a:cxn ang="0">
                              <a:pos x="387" y="42"/>
                            </a:cxn>
                            <a:cxn ang="0">
                              <a:pos x="419" y="82"/>
                            </a:cxn>
                            <a:cxn ang="0">
                              <a:pos x="451" y="82"/>
                            </a:cxn>
                            <a:cxn ang="0">
                              <a:pos x="484" y="123"/>
                            </a:cxn>
                            <a:cxn ang="0">
                              <a:pos x="484" y="163"/>
                            </a:cxn>
                            <a:cxn ang="0">
                              <a:pos x="484" y="205"/>
                            </a:cxn>
                            <a:cxn ang="0">
                              <a:pos x="484" y="163"/>
                            </a:cxn>
                            <a:cxn ang="0">
                              <a:pos x="516" y="163"/>
                            </a:cxn>
                          </a:cxnLst>
                          <a:rect l="0" t="0" r="r" b="b"/>
                          <a:pathLst>
                            <a:path w="612" h="983">
                              <a:moveTo>
                                <a:pt x="516" y="163"/>
                              </a:moveTo>
                              <a:lnTo>
                                <a:pt x="484" y="163"/>
                              </a:lnTo>
                              <a:lnTo>
                                <a:pt x="516" y="163"/>
                              </a:lnTo>
                              <a:lnTo>
                                <a:pt x="547" y="163"/>
                              </a:lnTo>
                              <a:lnTo>
                                <a:pt x="547" y="205"/>
                              </a:lnTo>
                              <a:lnTo>
                                <a:pt x="580" y="246"/>
                              </a:lnTo>
                              <a:lnTo>
                                <a:pt x="547" y="246"/>
                              </a:lnTo>
                              <a:lnTo>
                                <a:pt x="516" y="246"/>
                              </a:lnTo>
                              <a:lnTo>
                                <a:pt x="516" y="286"/>
                              </a:lnTo>
                              <a:lnTo>
                                <a:pt x="484" y="286"/>
                              </a:lnTo>
                              <a:lnTo>
                                <a:pt x="516" y="286"/>
                              </a:lnTo>
                              <a:lnTo>
                                <a:pt x="516" y="328"/>
                              </a:lnTo>
                              <a:lnTo>
                                <a:pt x="547" y="328"/>
                              </a:lnTo>
                              <a:lnTo>
                                <a:pt x="547" y="369"/>
                              </a:lnTo>
                              <a:lnTo>
                                <a:pt x="580" y="369"/>
                              </a:lnTo>
                              <a:lnTo>
                                <a:pt x="580" y="410"/>
                              </a:lnTo>
                              <a:lnTo>
                                <a:pt x="612" y="614"/>
                              </a:lnTo>
                              <a:lnTo>
                                <a:pt x="612" y="860"/>
                              </a:lnTo>
                              <a:lnTo>
                                <a:pt x="612" y="983"/>
                              </a:lnTo>
                              <a:lnTo>
                                <a:pt x="419" y="860"/>
                              </a:lnTo>
                              <a:lnTo>
                                <a:pt x="290" y="820"/>
                              </a:lnTo>
                              <a:lnTo>
                                <a:pt x="258" y="697"/>
                              </a:lnTo>
                              <a:lnTo>
                                <a:pt x="129" y="492"/>
                              </a:lnTo>
                              <a:lnTo>
                                <a:pt x="0" y="246"/>
                              </a:lnTo>
                              <a:lnTo>
                                <a:pt x="33" y="163"/>
                              </a:lnTo>
                              <a:lnTo>
                                <a:pt x="66" y="82"/>
                              </a:lnTo>
                              <a:lnTo>
                                <a:pt x="66" y="42"/>
                              </a:lnTo>
                              <a:lnTo>
                                <a:pt x="66" y="0"/>
                              </a:lnTo>
                              <a:lnTo>
                                <a:pt x="162" y="42"/>
                              </a:lnTo>
                              <a:lnTo>
                                <a:pt x="194" y="42"/>
                              </a:lnTo>
                              <a:lnTo>
                                <a:pt x="227" y="82"/>
                              </a:lnTo>
                              <a:lnTo>
                                <a:pt x="258" y="82"/>
                              </a:lnTo>
                              <a:lnTo>
                                <a:pt x="290" y="82"/>
                              </a:lnTo>
                              <a:lnTo>
                                <a:pt x="323" y="82"/>
                              </a:lnTo>
                              <a:lnTo>
                                <a:pt x="355" y="82"/>
                              </a:lnTo>
                              <a:lnTo>
                                <a:pt x="387" y="42"/>
                              </a:lnTo>
                              <a:lnTo>
                                <a:pt x="419" y="82"/>
                              </a:lnTo>
                              <a:lnTo>
                                <a:pt x="451" y="82"/>
                              </a:lnTo>
                              <a:lnTo>
                                <a:pt x="484" y="123"/>
                              </a:lnTo>
                              <a:lnTo>
                                <a:pt x="484" y="163"/>
                              </a:lnTo>
                              <a:lnTo>
                                <a:pt x="484" y="205"/>
                              </a:lnTo>
                              <a:lnTo>
                                <a:pt x="484" y="163"/>
                              </a:lnTo>
                              <a:lnTo>
                                <a:pt x="516" y="1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5" name="Freeform 4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12" y="1328"/>
                          <a:ext cx="512" cy="2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86" y="899"/>
                            </a:cxn>
                            <a:cxn ang="0">
                              <a:pos x="1093" y="860"/>
                            </a:cxn>
                            <a:cxn ang="0">
                              <a:pos x="900" y="778"/>
                            </a:cxn>
                            <a:cxn ang="0">
                              <a:pos x="708" y="695"/>
                            </a:cxn>
                            <a:cxn ang="0">
                              <a:pos x="546" y="655"/>
                            </a:cxn>
                            <a:cxn ang="0">
                              <a:pos x="514" y="613"/>
                            </a:cxn>
                            <a:cxn ang="0">
                              <a:pos x="482" y="613"/>
                            </a:cxn>
                            <a:cxn ang="0">
                              <a:pos x="354" y="450"/>
                            </a:cxn>
                            <a:cxn ang="0">
                              <a:pos x="289" y="408"/>
                            </a:cxn>
                            <a:cxn ang="0">
                              <a:pos x="224" y="368"/>
                            </a:cxn>
                            <a:cxn ang="0">
                              <a:pos x="194" y="327"/>
                            </a:cxn>
                            <a:cxn ang="0">
                              <a:pos x="161" y="286"/>
                            </a:cxn>
                            <a:cxn ang="0">
                              <a:pos x="128" y="286"/>
                            </a:cxn>
                            <a:cxn ang="0">
                              <a:pos x="0" y="244"/>
                            </a:cxn>
                            <a:cxn ang="0">
                              <a:pos x="32" y="205"/>
                            </a:cxn>
                            <a:cxn ang="0">
                              <a:pos x="32" y="163"/>
                            </a:cxn>
                            <a:cxn ang="0">
                              <a:pos x="65" y="122"/>
                            </a:cxn>
                            <a:cxn ang="0">
                              <a:pos x="65" y="81"/>
                            </a:cxn>
                            <a:cxn ang="0">
                              <a:pos x="65" y="40"/>
                            </a:cxn>
                            <a:cxn ang="0">
                              <a:pos x="579" y="40"/>
                            </a:cxn>
                            <a:cxn ang="0">
                              <a:pos x="1157" y="0"/>
                            </a:cxn>
                            <a:cxn ang="0">
                              <a:pos x="1319" y="163"/>
                            </a:cxn>
                            <a:cxn ang="0">
                              <a:pos x="1447" y="327"/>
                            </a:cxn>
                            <a:cxn ang="0">
                              <a:pos x="1383" y="532"/>
                            </a:cxn>
                            <a:cxn ang="0">
                              <a:pos x="1286" y="899"/>
                            </a:cxn>
                          </a:cxnLst>
                          <a:rect l="0" t="0" r="r" b="b"/>
                          <a:pathLst>
                            <a:path w="1447" h="899">
                              <a:moveTo>
                                <a:pt x="1286" y="899"/>
                              </a:moveTo>
                              <a:lnTo>
                                <a:pt x="1093" y="860"/>
                              </a:lnTo>
                              <a:lnTo>
                                <a:pt x="900" y="778"/>
                              </a:lnTo>
                              <a:lnTo>
                                <a:pt x="708" y="695"/>
                              </a:lnTo>
                              <a:lnTo>
                                <a:pt x="546" y="655"/>
                              </a:lnTo>
                              <a:lnTo>
                                <a:pt x="514" y="613"/>
                              </a:lnTo>
                              <a:lnTo>
                                <a:pt x="482" y="613"/>
                              </a:lnTo>
                              <a:lnTo>
                                <a:pt x="354" y="450"/>
                              </a:lnTo>
                              <a:lnTo>
                                <a:pt x="289" y="408"/>
                              </a:lnTo>
                              <a:lnTo>
                                <a:pt x="224" y="368"/>
                              </a:lnTo>
                              <a:lnTo>
                                <a:pt x="194" y="327"/>
                              </a:lnTo>
                              <a:lnTo>
                                <a:pt x="161" y="286"/>
                              </a:lnTo>
                              <a:lnTo>
                                <a:pt x="128" y="286"/>
                              </a:lnTo>
                              <a:lnTo>
                                <a:pt x="0" y="244"/>
                              </a:lnTo>
                              <a:lnTo>
                                <a:pt x="32" y="205"/>
                              </a:lnTo>
                              <a:lnTo>
                                <a:pt x="32" y="163"/>
                              </a:lnTo>
                              <a:lnTo>
                                <a:pt x="65" y="122"/>
                              </a:lnTo>
                              <a:lnTo>
                                <a:pt x="65" y="81"/>
                              </a:lnTo>
                              <a:lnTo>
                                <a:pt x="65" y="40"/>
                              </a:lnTo>
                              <a:lnTo>
                                <a:pt x="579" y="40"/>
                              </a:lnTo>
                              <a:lnTo>
                                <a:pt x="1157" y="0"/>
                              </a:lnTo>
                              <a:lnTo>
                                <a:pt x="1319" y="163"/>
                              </a:lnTo>
                              <a:lnTo>
                                <a:pt x="1447" y="327"/>
                              </a:lnTo>
                              <a:lnTo>
                                <a:pt x="1383" y="532"/>
                              </a:lnTo>
                              <a:lnTo>
                                <a:pt x="1286" y="89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6" name="Freeform 4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5" y="959"/>
                          <a:ext cx="173" cy="27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5" y="926"/>
                            </a:cxn>
                            <a:cxn ang="0">
                              <a:pos x="287" y="840"/>
                            </a:cxn>
                            <a:cxn ang="0">
                              <a:pos x="442" y="181"/>
                            </a:cxn>
                            <a:cxn ang="0">
                              <a:pos x="416" y="0"/>
                            </a:cxn>
                            <a:cxn ang="0">
                              <a:pos x="386" y="0"/>
                            </a:cxn>
                            <a:cxn ang="0">
                              <a:pos x="386" y="47"/>
                            </a:cxn>
                            <a:cxn ang="0">
                              <a:pos x="326" y="47"/>
                            </a:cxn>
                            <a:cxn ang="0">
                              <a:pos x="271" y="91"/>
                            </a:cxn>
                            <a:cxn ang="0">
                              <a:pos x="224" y="91"/>
                            </a:cxn>
                            <a:cxn ang="0">
                              <a:pos x="193" y="133"/>
                            </a:cxn>
                            <a:cxn ang="0">
                              <a:pos x="68" y="527"/>
                            </a:cxn>
                            <a:cxn ang="0">
                              <a:pos x="0" y="905"/>
                            </a:cxn>
                            <a:cxn ang="0">
                              <a:pos x="158" y="873"/>
                            </a:cxn>
                            <a:cxn ang="0">
                              <a:pos x="261" y="1086"/>
                            </a:cxn>
                            <a:cxn ang="0">
                              <a:pos x="287" y="1032"/>
                            </a:cxn>
                            <a:cxn ang="0">
                              <a:pos x="339" y="1028"/>
                            </a:cxn>
                            <a:cxn ang="0">
                              <a:pos x="339" y="1028"/>
                            </a:cxn>
                            <a:cxn ang="0">
                              <a:pos x="485" y="926"/>
                            </a:cxn>
                          </a:cxnLst>
                          <a:rect l="0" t="0" r="r" b="b"/>
                          <a:pathLst>
                            <a:path w="485" h="1086">
                              <a:moveTo>
                                <a:pt x="485" y="926"/>
                              </a:moveTo>
                              <a:lnTo>
                                <a:pt x="287" y="840"/>
                              </a:lnTo>
                              <a:lnTo>
                                <a:pt x="442" y="181"/>
                              </a:lnTo>
                              <a:lnTo>
                                <a:pt x="416" y="0"/>
                              </a:lnTo>
                              <a:lnTo>
                                <a:pt x="386" y="0"/>
                              </a:lnTo>
                              <a:lnTo>
                                <a:pt x="386" y="47"/>
                              </a:lnTo>
                              <a:lnTo>
                                <a:pt x="326" y="47"/>
                              </a:lnTo>
                              <a:lnTo>
                                <a:pt x="271" y="91"/>
                              </a:lnTo>
                              <a:lnTo>
                                <a:pt x="224" y="91"/>
                              </a:lnTo>
                              <a:lnTo>
                                <a:pt x="193" y="133"/>
                              </a:lnTo>
                              <a:lnTo>
                                <a:pt x="68" y="527"/>
                              </a:lnTo>
                              <a:lnTo>
                                <a:pt x="0" y="905"/>
                              </a:lnTo>
                              <a:lnTo>
                                <a:pt x="158" y="873"/>
                              </a:lnTo>
                              <a:lnTo>
                                <a:pt x="261" y="1086"/>
                              </a:lnTo>
                              <a:lnTo>
                                <a:pt x="287" y="1032"/>
                              </a:lnTo>
                              <a:lnTo>
                                <a:pt x="339" y="1028"/>
                              </a:lnTo>
                              <a:lnTo>
                                <a:pt x="339" y="1028"/>
                              </a:lnTo>
                              <a:lnTo>
                                <a:pt x="485" y="92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7" name="Freeform 4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74" y="1270"/>
                          <a:ext cx="400" cy="2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02"/>
                            </a:cxn>
                            <a:cxn ang="0">
                              <a:pos x="28" y="522"/>
                            </a:cxn>
                            <a:cxn ang="0">
                              <a:pos x="72" y="440"/>
                            </a:cxn>
                            <a:cxn ang="0">
                              <a:pos x="130" y="369"/>
                            </a:cxn>
                            <a:cxn ang="0">
                              <a:pos x="171" y="319"/>
                            </a:cxn>
                            <a:cxn ang="0">
                              <a:pos x="254" y="252"/>
                            </a:cxn>
                            <a:cxn ang="0">
                              <a:pos x="315" y="206"/>
                            </a:cxn>
                            <a:cxn ang="0">
                              <a:pos x="402" y="152"/>
                            </a:cxn>
                            <a:cxn ang="0">
                              <a:pos x="468" y="113"/>
                            </a:cxn>
                            <a:cxn ang="0">
                              <a:pos x="533" y="90"/>
                            </a:cxn>
                            <a:cxn ang="0">
                              <a:pos x="623" y="62"/>
                            </a:cxn>
                            <a:cxn ang="0">
                              <a:pos x="660" y="36"/>
                            </a:cxn>
                            <a:cxn ang="0">
                              <a:pos x="682" y="8"/>
                            </a:cxn>
                            <a:cxn ang="0">
                              <a:pos x="706" y="40"/>
                            </a:cxn>
                            <a:cxn ang="0">
                              <a:pos x="753" y="62"/>
                            </a:cxn>
                            <a:cxn ang="0">
                              <a:pos x="801" y="76"/>
                            </a:cxn>
                            <a:cxn ang="0">
                              <a:pos x="849" y="84"/>
                            </a:cxn>
                            <a:cxn ang="0">
                              <a:pos x="903" y="84"/>
                            </a:cxn>
                            <a:cxn ang="0">
                              <a:pos x="939" y="76"/>
                            </a:cxn>
                            <a:cxn ang="0">
                              <a:pos x="986" y="49"/>
                            </a:cxn>
                            <a:cxn ang="0">
                              <a:pos x="1030" y="23"/>
                            </a:cxn>
                            <a:cxn ang="0">
                              <a:pos x="1074" y="0"/>
                            </a:cxn>
                            <a:cxn ang="0">
                              <a:pos x="1102" y="4"/>
                            </a:cxn>
                            <a:cxn ang="0">
                              <a:pos x="1124" y="30"/>
                            </a:cxn>
                            <a:cxn ang="0">
                              <a:pos x="1131" y="45"/>
                            </a:cxn>
                            <a:cxn ang="0">
                              <a:pos x="1037" y="247"/>
                            </a:cxn>
                            <a:cxn ang="0">
                              <a:pos x="1019" y="284"/>
                            </a:cxn>
                            <a:cxn ang="0">
                              <a:pos x="1001" y="327"/>
                            </a:cxn>
                            <a:cxn ang="0">
                              <a:pos x="986" y="382"/>
                            </a:cxn>
                            <a:cxn ang="0">
                              <a:pos x="983" y="377"/>
                            </a:cxn>
                            <a:cxn ang="0">
                              <a:pos x="960" y="445"/>
                            </a:cxn>
                            <a:cxn ang="0">
                              <a:pos x="924" y="557"/>
                            </a:cxn>
                            <a:cxn ang="0">
                              <a:pos x="877" y="688"/>
                            </a:cxn>
                            <a:cxn ang="0">
                              <a:pos x="881" y="724"/>
                            </a:cxn>
                            <a:cxn ang="0">
                              <a:pos x="790" y="813"/>
                            </a:cxn>
                            <a:cxn ang="0">
                              <a:pos x="685" y="813"/>
                            </a:cxn>
                            <a:cxn ang="0">
                              <a:pos x="685" y="769"/>
                            </a:cxn>
                            <a:cxn ang="0">
                              <a:pos x="685" y="769"/>
                            </a:cxn>
                            <a:cxn ang="0">
                              <a:pos x="499" y="773"/>
                            </a:cxn>
                            <a:cxn ang="0">
                              <a:pos x="425" y="728"/>
                            </a:cxn>
                            <a:cxn ang="0">
                              <a:pos x="399" y="688"/>
                            </a:cxn>
                            <a:cxn ang="0">
                              <a:pos x="329" y="693"/>
                            </a:cxn>
                            <a:cxn ang="0">
                              <a:pos x="301" y="643"/>
                            </a:cxn>
                            <a:cxn ang="0">
                              <a:pos x="198" y="643"/>
                            </a:cxn>
                            <a:cxn ang="0">
                              <a:pos x="171" y="602"/>
                            </a:cxn>
                            <a:cxn ang="0">
                              <a:pos x="171" y="602"/>
                            </a:cxn>
                            <a:cxn ang="0">
                              <a:pos x="0" y="602"/>
                            </a:cxn>
                          </a:cxnLst>
                          <a:rect l="0" t="0" r="r" b="b"/>
                          <a:pathLst>
                            <a:path w="1131" h="813">
                              <a:moveTo>
                                <a:pt x="0" y="602"/>
                              </a:moveTo>
                              <a:lnTo>
                                <a:pt x="28" y="522"/>
                              </a:lnTo>
                              <a:lnTo>
                                <a:pt x="72" y="440"/>
                              </a:lnTo>
                              <a:lnTo>
                                <a:pt x="130" y="369"/>
                              </a:lnTo>
                              <a:lnTo>
                                <a:pt x="171" y="319"/>
                              </a:lnTo>
                              <a:lnTo>
                                <a:pt x="254" y="252"/>
                              </a:lnTo>
                              <a:lnTo>
                                <a:pt x="315" y="206"/>
                              </a:lnTo>
                              <a:lnTo>
                                <a:pt x="402" y="152"/>
                              </a:lnTo>
                              <a:lnTo>
                                <a:pt x="468" y="113"/>
                              </a:lnTo>
                              <a:lnTo>
                                <a:pt x="533" y="90"/>
                              </a:lnTo>
                              <a:lnTo>
                                <a:pt x="623" y="62"/>
                              </a:lnTo>
                              <a:lnTo>
                                <a:pt x="660" y="36"/>
                              </a:lnTo>
                              <a:lnTo>
                                <a:pt x="682" y="8"/>
                              </a:lnTo>
                              <a:lnTo>
                                <a:pt x="706" y="40"/>
                              </a:lnTo>
                              <a:lnTo>
                                <a:pt x="753" y="62"/>
                              </a:lnTo>
                              <a:lnTo>
                                <a:pt x="801" y="76"/>
                              </a:lnTo>
                              <a:lnTo>
                                <a:pt x="849" y="84"/>
                              </a:lnTo>
                              <a:lnTo>
                                <a:pt x="903" y="84"/>
                              </a:lnTo>
                              <a:lnTo>
                                <a:pt x="939" y="76"/>
                              </a:lnTo>
                              <a:lnTo>
                                <a:pt x="986" y="49"/>
                              </a:lnTo>
                              <a:lnTo>
                                <a:pt x="1030" y="23"/>
                              </a:lnTo>
                              <a:lnTo>
                                <a:pt x="1074" y="0"/>
                              </a:lnTo>
                              <a:lnTo>
                                <a:pt x="1102" y="4"/>
                              </a:lnTo>
                              <a:lnTo>
                                <a:pt x="1124" y="30"/>
                              </a:lnTo>
                              <a:lnTo>
                                <a:pt x="1131" y="45"/>
                              </a:lnTo>
                              <a:lnTo>
                                <a:pt x="1037" y="247"/>
                              </a:lnTo>
                              <a:lnTo>
                                <a:pt x="1019" y="284"/>
                              </a:lnTo>
                              <a:lnTo>
                                <a:pt x="1001" y="327"/>
                              </a:lnTo>
                              <a:lnTo>
                                <a:pt x="986" y="382"/>
                              </a:lnTo>
                              <a:lnTo>
                                <a:pt x="983" y="377"/>
                              </a:lnTo>
                              <a:lnTo>
                                <a:pt x="960" y="445"/>
                              </a:lnTo>
                              <a:lnTo>
                                <a:pt x="924" y="557"/>
                              </a:lnTo>
                              <a:lnTo>
                                <a:pt x="877" y="688"/>
                              </a:lnTo>
                              <a:lnTo>
                                <a:pt x="881" y="724"/>
                              </a:lnTo>
                              <a:lnTo>
                                <a:pt x="790" y="813"/>
                              </a:lnTo>
                              <a:lnTo>
                                <a:pt x="685" y="813"/>
                              </a:lnTo>
                              <a:lnTo>
                                <a:pt x="685" y="769"/>
                              </a:lnTo>
                              <a:lnTo>
                                <a:pt x="685" y="769"/>
                              </a:lnTo>
                              <a:lnTo>
                                <a:pt x="499" y="773"/>
                              </a:lnTo>
                              <a:lnTo>
                                <a:pt x="425" y="728"/>
                              </a:lnTo>
                              <a:lnTo>
                                <a:pt x="399" y="688"/>
                              </a:lnTo>
                              <a:lnTo>
                                <a:pt x="329" y="693"/>
                              </a:lnTo>
                              <a:lnTo>
                                <a:pt x="301" y="643"/>
                              </a:lnTo>
                              <a:lnTo>
                                <a:pt x="198" y="643"/>
                              </a:lnTo>
                              <a:lnTo>
                                <a:pt x="171" y="602"/>
                              </a:lnTo>
                              <a:lnTo>
                                <a:pt x="171" y="602"/>
                              </a:lnTo>
                              <a:lnTo>
                                <a:pt x="0" y="60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8" name="Freeform 4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2" y="997"/>
                          <a:ext cx="249" cy="2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50" y="0"/>
                            </a:cxn>
                            <a:cxn ang="0">
                              <a:pos x="254" y="20"/>
                            </a:cxn>
                            <a:cxn ang="0">
                              <a:pos x="342" y="42"/>
                            </a:cxn>
                            <a:cxn ang="0">
                              <a:pos x="432" y="59"/>
                            </a:cxn>
                            <a:cxn ang="0">
                              <a:pos x="501" y="64"/>
                            </a:cxn>
                            <a:cxn ang="0">
                              <a:pos x="574" y="68"/>
                            </a:cxn>
                            <a:cxn ang="0">
                              <a:pos x="628" y="68"/>
                            </a:cxn>
                            <a:cxn ang="0">
                              <a:pos x="701" y="73"/>
                            </a:cxn>
                            <a:cxn ang="0">
                              <a:pos x="650" y="171"/>
                            </a:cxn>
                            <a:cxn ang="0">
                              <a:pos x="624" y="249"/>
                            </a:cxn>
                            <a:cxn ang="0">
                              <a:pos x="610" y="346"/>
                            </a:cxn>
                            <a:cxn ang="0">
                              <a:pos x="581" y="468"/>
                            </a:cxn>
                            <a:cxn ang="0">
                              <a:pos x="549" y="577"/>
                            </a:cxn>
                            <a:cxn ang="0">
                              <a:pos x="515" y="644"/>
                            </a:cxn>
                            <a:cxn ang="0">
                              <a:pos x="477" y="729"/>
                            </a:cxn>
                            <a:cxn ang="0">
                              <a:pos x="458" y="797"/>
                            </a:cxn>
                            <a:cxn ang="0">
                              <a:pos x="451" y="850"/>
                            </a:cxn>
                            <a:cxn ang="0">
                              <a:pos x="447" y="931"/>
                            </a:cxn>
                            <a:cxn ang="0">
                              <a:pos x="447" y="959"/>
                            </a:cxn>
                            <a:cxn ang="0">
                              <a:pos x="451" y="954"/>
                            </a:cxn>
                            <a:cxn ang="0">
                              <a:pos x="367" y="918"/>
                            </a:cxn>
                            <a:cxn ang="0">
                              <a:pos x="309" y="909"/>
                            </a:cxn>
                            <a:cxn ang="0">
                              <a:pos x="258" y="896"/>
                            </a:cxn>
                            <a:cxn ang="0">
                              <a:pos x="226" y="909"/>
                            </a:cxn>
                            <a:cxn ang="0">
                              <a:pos x="203" y="946"/>
                            </a:cxn>
                            <a:cxn ang="0">
                              <a:pos x="189" y="892"/>
                            </a:cxn>
                            <a:cxn ang="0">
                              <a:pos x="167" y="838"/>
                            </a:cxn>
                            <a:cxn ang="0">
                              <a:pos x="150" y="820"/>
                            </a:cxn>
                            <a:cxn ang="0">
                              <a:pos x="106" y="811"/>
                            </a:cxn>
                            <a:cxn ang="0">
                              <a:pos x="59" y="797"/>
                            </a:cxn>
                            <a:cxn ang="0">
                              <a:pos x="30" y="779"/>
                            </a:cxn>
                            <a:cxn ang="0">
                              <a:pos x="12" y="748"/>
                            </a:cxn>
                            <a:cxn ang="0">
                              <a:pos x="0" y="721"/>
                            </a:cxn>
                            <a:cxn ang="0">
                              <a:pos x="0" y="685"/>
                            </a:cxn>
                            <a:cxn ang="0">
                              <a:pos x="43" y="486"/>
                            </a:cxn>
                            <a:cxn ang="0">
                              <a:pos x="77" y="378"/>
                            </a:cxn>
                            <a:cxn ang="0">
                              <a:pos x="88" y="317"/>
                            </a:cxn>
                            <a:cxn ang="0">
                              <a:pos x="116" y="203"/>
                            </a:cxn>
                            <a:cxn ang="0">
                              <a:pos x="120" y="117"/>
                            </a:cxn>
                            <a:cxn ang="0">
                              <a:pos x="120" y="117"/>
                            </a:cxn>
                            <a:cxn ang="0">
                              <a:pos x="150" y="0"/>
                            </a:cxn>
                          </a:cxnLst>
                          <a:rect l="0" t="0" r="r" b="b"/>
                          <a:pathLst>
                            <a:path w="701" h="959">
                              <a:moveTo>
                                <a:pt x="150" y="0"/>
                              </a:moveTo>
                              <a:lnTo>
                                <a:pt x="254" y="20"/>
                              </a:lnTo>
                              <a:lnTo>
                                <a:pt x="342" y="42"/>
                              </a:lnTo>
                              <a:lnTo>
                                <a:pt x="432" y="59"/>
                              </a:lnTo>
                              <a:lnTo>
                                <a:pt x="501" y="64"/>
                              </a:lnTo>
                              <a:lnTo>
                                <a:pt x="574" y="68"/>
                              </a:lnTo>
                              <a:lnTo>
                                <a:pt x="628" y="68"/>
                              </a:lnTo>
                              <a:lnTo>
                                <a:pt x="701" y="73"/>
                              </a:lnTo>
                              <a:lnTo>
                                <a:pt x="650" y="171"/>
                              </a:lnTo>
                              <a:lnTo>
                                <a:pt x="624" y="249"/>
                              </a:lnTo>
                              <a:lnTo>
                                <a:pt x="610" y="346"/>
                              </a:lnTo>
                              <a:lnTo>
                                <a:pt x="581" y="468"/>
                              </a:lnTo>
                              <a:lnTo>
                                <a:pt x="549" y="577"/>
                              </a:lnTo>
                              <a:lnTo>
                                <a:pt x="515" y="644"/>
                              </a:lnTo>
                              <a:lnTo>
                                <a:pt x="477" y="729"/>
                              </a:lnTo>
                              <a:lnTo>
                                <a:pt x="458" y="797"/>
                              </a:lnTo>
                              <a:lnTo>
                                <a:pt x="451" y="850"/>
                              </a:lnTo>
                              <a:lnTo>
                                <a:pt x="447" y="931"/>
                              </a:lnTo>
                              <a:lnTo>
                                <a:pt x="447" y="959"/>
                              </a:lnTo>
                              <a:lnTo>
                                <a:pt x="451" y="954"/>
                              </a:lnTo>
                              <a:lnTo>
                                <a:pt x="367" y="918"/>
                              </a:lnTo>
                              <a:lnTo>
                                <a:pt x="309" y="909"/>
                              </a:lnTo>
                              <a:lnTo>
                                <a:pt x="258" y="896"/>
                              </a:lnTo>
                              <a:lnTo>
                                <a:pt x="226" y="909"/>
                              </a:lnTo>
                              <a:lnTo>
                                <a:pt x="203" y="946"/>
                              </a:lnTo>
                              <a:lnTo>
                                <a:pt x="189" y="892"/>
                              </a:lnTo>
                              <a:lnTo>
                                <a:pt x="167" y="838"/>
                              </a:lnTo>
                              <a:lnTo>
                                <a:pt x="150" y="820"/>
                              </a:lnTo>
                              <a:lnTo>
                                <a:pt x="106" y="811"/>
                              </a:lnTo>
                              <a:lnTo>
                                <a:pt x="59" y="797"/>
                              </a:lnTo>
                              <a:lnTo>
                                <a:pt x="30" y="779"/>
                              </a:lnTo>
                              <a:lnTo>
                                <a:pt x="12" y="748"/>
                              </a:lnTo>
                              <a:lnTo>
                                <a:pt x="0" y="721"/>
                              </a:lnTo>
                              <a:lnTo>
                                <a:pt x="0" y="685"/>
                              </a:lnTo>
                              <a:lnTo>
                                <a:pt x="43" y="486"/>
                              </a:lnTo>
                              <a:lnTo>
                                <a:pt x="77" y="378"/>
                              </a:lnTo>
                              <a:lnTo>
                                <a:pt x="88" y="317"/>
                              </a:lnTo>
                              <a:lnTo>
                                <a:pt x="116" y="203"/>
                              </a:lnTo>
                              <a:lnTo>
                                <a:pt x="120" y="117"/>
                              </a:lnTo>
                              <a:lnTo>
                                <a:pt x="120" y="117"/>
                              </a:lnTo>
                              <a:lnTo>
                                <a:pt x="15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  <p:sp>
                      <p:nvSpPr>
                        <p:cNvPr id="39" name="Freeform 4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2" y="1010"/>
                          <a:ext cx="532" cy="4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71" y="18"/>
                            </a:cxn>
                            <a:cxn ang="0">
                              <a:pos x="1016" y="108"/>
                            </a:cxn>
                            <a:cxn ang="0">
                              <a:pos x="1270" y="325"/>
                            </a:cxn>
                            <a:cxn ang="0">
                              <a:pos x="1394" y="477"/>
                            </a:cxn>
                            <a:cxn ang="0">
                              <a:pos x="1503" y="693"/>
                            </a:cxn>
                            <a:cxn ang="0">
                              <a:pos x="1400" y="919"/>
                            </a:cxn>
                            <a:cxn ang="0">
                              <a:pos x="1321" y="1008"/>
                            </a:cxn>
                            <a:cxn ang="0">
                              <a:pos x="1009" y="1090"/>
                            </a:cxn>
                            <a:cxn ang="0">
                              <a:pos x="914" y="1016"/>
                            </a:cxn>
                            <a:cxn ang="0">
                              <a:pos x="805" y="1090"/>
                            </a:cxn>
                            <a:cxn ang="0">
                              <a:pos x="632" y="1170"/>
                            </a:cxn>
                            <a:cxn ang="0">
                              <a:pos x="451" y="1297"/>
                            </a:cxn>
                            <a:cxn ang="0">
                              <a:pos x="312" y="1440"/>
                            </a:cxn>
                            <a:cxn ang="0">
                              <a:pos x="247" y="1584"/>
                            </a:cxn>
                            <a:cxn ang="0">
                              <a:pos x="211" y="1601"/>
                            </a:cxn>
                            <a:cxn ang="0">
                              <a:pos x="146" y="1548"/>
                            </a:cxn>
                            <a:cxn ang="0">
                              <a:pos x="130" y="1332"/>
                            </a:cxn>
                            <a:cxn ang="0">
                              <a:pos x="87" y="1080"/>
                            </a:cxn>
                            <a:cxn ang="0">
                              <a:pos x="30" y="864"/>
                            </a:cxn>
                            <a:cxn ang="0">
                              <a:pos x="0" y="684"/>
                            </a:cxn>
                            <a:cxn ang="0">
                              <a:pos x="58" y="738"/>
                            </a:cxn>
                            <a:cxn ang="0">
                              <a:pos x="138" y="747"/>
                            </a:cxn>
                            <a:cxn ang="0">
                              <a:pos x="182" y="810"/>
                            </a:cxn>
                            <a:cxn ang="0">
                              <a:pos x="196" y="883"/>
                            </a:cxn>
                            <a:cxn ang="0">
                              <a:pos x="262" y="837"/>
                            </a:cxn>
                            <a:cxn ang="0">
                              <a:pos x="341" y="864"/>
                            </a:cxn>
                            <a:cxn ang="0">
                              <a:pos x="428" y="883"/>
                            </a:cxn>
                            <a:cxn ang="0">
                              <a:pos x="451" y="819"/>
                            </a:cxn>
                            <a:cxn ang="0">
                              <a:pos x="480" y="629"/>
                            </a:cxn>
                            <a:cxn ang="0">
                              <a:pos x="552" y="505"/>
                            </a:cxn>
                            <a:cxn ang="0">
                              <a:pos x="611" y="270"/>
                            </a:cxn>
                            <a:cxn ang="0">
                              <a:pos x="638" y="108"/>
                            </a:cxn>
                            <a:cxn ang="0">
                              <a:pos x="697" y="0"/>
                            </a:cxn>
                          </a:cxnLst>
                          <a:rect l="0" t="0" r="r" b="b"/>
                          <a:pathLst>
                            <a:path w="1503" h="1601">
                              <a:moveTo>
                                <a:pt x="697" y="0"/>
                              </a:moveTo>
                              <a:lnTo>
                                <a:pt x="871" y="18"/>
                              </a:lnTo>
                              <a:lnTo>
                                <a:pt x="965" y="54"/>
                              </a:lnTo>
                              <a:lnTo>
                                <a:pt x="1016" y="108"/>
                              </a:lnTo>
                              <a:lnTo>
                                <a:pt x="1249" y="234"/>
                              </a:lnTo>
                              <a:lnTo>
                                <a:pt x="1270" y="325"/>
                              </a:lnTo>
                              <a:lnTo>
                                <a:pt x="1292" y="387"/>
                              </a:lnTo>
                              <a:lnTo>
                                <a:pt x="1394" y="477"/>
                              </a:lnTo>
                              <a:lnTo>
                                <a:pt x="1480" y="612"/>
                              </a:lnTo>
                              <a:lnTo>
                                <a:pt x="1503" y="693"/>
                              </a:lnTo>
                              <a:lnTo>
                                <a:pt x="1444" y="909"/>
                              </a:lnTo>
                              <a:lnTo>
                                <a:pt x="1400" y="919"/>
                              </a:lnTo>
                              <a:lnTo>
                                <a:pt x="1372" y="1044"/>
                              </a:lnTo>
                              <a:lnTo>
                                <a:pt x="1321" y="1008"/>
                              </a:lnTo>
                              <a:lnTo>
                                <a:pt x="1197" y="1080"/>
                              </a:lnTo>
                              <a:lnTo>
                                <a:pt x="1009" y="1090"/>
                              </a:lnTo>
                              <a:lnTo>
                                <a:pt x="973" y="1062"/>
                              </a:lnTo>
                              <a:lnTo>
                                <a:pt x="914" y="1016"/>
                              </a:lnTo>
                              <a:lnTo>
                                <a:pt x="865" y="1080"/>
                              </a:lnTo>
                              <a:lnTo>
                                <a:pt x="805" y="1090"/>
                              </a:lnTo>
                              <a:lnTo>
                                <a:pt x="732" y="1116"/>
                              </a:lnTo>
                              <a:lnTo>
                                <a:pt x="632" y="1170"/>
                              </a:lnTo>
                              <a:lnTo>
                                <a:pt x="508" y="1241"/>
                              </a:lnTo>
                              <a:lnTo>
                                <a:pt x="451" y="1297"/>
                              </a:lnTo>
                              <a:lnTo>
                                <a:pt x="378" y="1350"/>
                              </a:lnTo>
                              <a:lnTo>
                                <a:pt x="312" y="1440"/>
                              </a:lnTo>
                              <a:lnTo>
                                <a:pt x="262" y="1530"/>
                              </a:lnTo>
                              <a:lnTo>
                                <a:pt x="247" y="1584"/>
                              </a:lnTo>
                              <a:lnTo>
                                <a:pt x="247" y="1601"/>
                              </a:lnTo>
                              <a:lnTo>
                                <a:pt x="211" y="1601"/>
                              </a:lnTo>
                              <a:lnTo>
                                <a:pt x="203" y="1565"/>
                              </a:lnTo>
                              <a:lnTo>
                                <a:pt x="146" y="1548"/>
                              </a:lnTo>
                              <a:lnTo>
                                <a:pt x="146" y="1440"/>
                              </a:lnTo>
                              <a:lnTo>
                                <a:pt x="130" y="1332"/>
                              </a:lnTo>
                              <a:lnTo>
                                <a:pt x="109" y="1223"/>
                              </a:lnTo>
                              <a:lnTo>
                                <a:pt x="87" y="1080"/>
                              </a:lnTo>
                              <a:lnTo>
                                <a:pt x="58" y="980"/>
                              </a:lnTo>
                              <a:lnTo>
                                <a:pt x="30" y="864"/>
                              </a:lnTo>
                              <a:lnTo>
                                <a:pt x="0" y="755"/>
                              </a:lnTo>
                              <a:lnTo>
                                <a:pt x="0" y="684"/>
                              </a:lnTo>
                              <a:lnTo>
                                <a:pt x="30" y="719"/>
                              </a:lnTo>
                              <a:lnTo>
                                <a:pt x="58" y="738"/>
                              </a:lnTo>
                              <a:lnTo>
                                <a:pt x="94" y="755"/>
                              </a:lnTo>
                              <a:lnTo>
                                <a:pt x="138" y="747"/>
                              </a:lnTo>
                              <a:lnTo>
                                <a:pt x="167" y="773"/>
                              </a:lnTo>
                              <a:lnTo>
                                <a:pt x="182" y="810"/>
                              </a:lnTo>
                              <a:lnTo>
                                <a:pt x="196" y="846"/>
                              </a:lnTo>
                              <a:lnTo>
                                <a:pt x="196" y="883"/>
                              </a:lnTo>
                              <a:lnTo>
                                <a:pt x="226" y="837"/>
                              </a:lnTo>
                              <a:lnTo>
                                <a:pt x="262" y="837"/>
                              </a:lnTo>
                              <a:lnTo>
                                <a:pt x="312" y="837"/>
                              </a:lnTo>
                              <a:lnTo>
                                <a:pt x="341" y="864"/>
                              </a:lnTo>
                              <a:lnTo>
                                <a:pt x="400" y="864"/>
                              </a:lnTo>
                              <a:lnTo>
                                <a:pt x="428" y="883"/>
                              </a:lnTo>
                              <a:lnTo>
                                <a:pt x="451" y="890"/>
                              </a:lnTo>
                              <a:lnTo>
                                <a:pt x="451" y="819"/>
                              </a:lnTo>
                              <a:lnTo>
                                <a:pt x="457" y="729"/>
                              </a:lnTo>
                              <a:lnTo>
                                <a:pt x="480" y="629"/>
                              </a:lnTo>
                              <a:lnTo>
                                <a:pt x="515" y="594"/>
                              </a:lnTo>
                              <a:lnTo>
                                <a:pt x="552" y="505"/>
                              </a:lnTo>
                              <a:lnTo>
                                <a:pt x="602" y="325"/>
                              </a:lnTo>
                              <a:lnTo>
                                <a:pt x="611" y="270"/>
                              </a:lnTo>
                              <a:lnTo>
                                <a:pt x="624" y="171"/>
                              </a:lnTo>
                              <a:lnTo>
                                <a:pt x="638" y="108"/>
                              </a:lnTo>
                              <a:lnTo>
                                <a:pt x="638" y="118"/>
                              </a:lnTo>
                              <a:lnTo>
                                <a:pt x="69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defTabSz="226016" hangingPunct="0">
                            <a:lnSpc>
                              <a:spcPct val="80000"/>
                            </a:lnSpc>
                            <a:spcBef>
                              <a:spcPts val="2719"/>
                            </a:spcBef>
                            <a:defRPr/>
                          </a:pPr>
                          <a:endParaRPr lang="pt-BR" sz="2472" kern="0">
                            <a:solidFill>
                              <a:srgbClr val="333333"/>
                            </a:solidFill>
                            <a:sym typeface="Helvetica Neue Thin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197" name="CaixaDeTexto 196"/>
          <p:cNvSpPr txBox="1"/>
          <p:nvPr/>
        </p:nvSpPr>
        <p:spPr>
          <a:xfrm>
            <a:off x="17377" y="4509120"/>
            <a:ext cx="6342661" cy="2870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321457" hangingPunct="0">
              <a:spcBef>
                <a:spcPts val="3867"/>
              </a:spcBef>
            </a:pPr>
            <a:r>
              <a:rPr lang="pt-BR" sz="1687" kern="0" dirty="0">
                <a:solidFill>
                  <a:srgbClr val="333333"/>
                </a:solidFill>
                <a:sym typeface="Helvetica Neue Thin"/>
              </a:rPr>
              <a:t> Total de 45 animais: </a:t>
            </a:r>
            <a:r>
              <a:rPr lang="pt-BR" sz="1687" b="1" kern="0" dirty="0">
                <a:solidFill>
                  <a:srgbClr val="333333"/>
                </a:solidFill>
                <a:sym typeface="Helvetica Neue Thin"/>
              </a:rPr>
              <a:t>35 </a:t>
            </a:r>
            <a:r>
              <a:rPr lang="pt-BR" sz="1600" b="1" kern="0" dirty="0">
                <a:solidFill>
                  <a:srgbClr val="333333"/>
                </a:solidFill>
                <a:sym typeface="Helvetica Neue Thin"/>
              </a:rPr>
              <a:t>(78%) </a:t>
            </a:r>
            <a:r>
              <a:rPr lang="pt-BR" sz="1687" b="1" kern="0" dirty="0">
                <a:solidFill>
                  <a:srgbClr val="333333"/>
                </a:solidFill>
                <a:sym typeface="Helvetica Neue Thin"/>
              </a:rPr>
              <a:t>morcegos</a:t>
            </a:r>
            <a:r>
              <a:rPr lang="pt-BR" sz="1687" kern="0" dirty="0">
                <a:solidFill>
                  <a:srgbClr val="333333"/>
                </a:solidFill>
                <a:sym typeface="Helvetica Neue Thin"/>
              </a:rPr>
              <a:t>, 5 raposas, 3 bovinos,   1 ovino e 1 canino. </a:t>
            </a:r>
          </a:p>
          <a:p>
            <a:pPr algn="ctr" defTabSz="321457" hangingPunct="0">
              <a:spcBef>
                <a:spcPts val="3867"/>
              </a:spcBef>
            </a:pPr>
            <a:r>
              <a:rPr lang="pt-BR" sz="1687" kern="0" dirty="0">
                <a:solidFill>
                  <a:srgbClr val="333333"/>
                </a:solidFill>
                <a:sym typeface="Helvetica Neue Thin"/>
              </a:rPr>
              <a:t>Municípios listados por ordem cronológica de registro inicial de caso de raiva. Dados do ano 2018.</a:t>
            </a:r>
          </a:p>
          <a:p>
            <a:pPr algn="ctr" defTabSz="321457" hangingPunct="0">
              <a:spcBef>
                <a:spcPts val="3867"/>
              </a:spcBef>
            </a:pPr>
            <a:endParaRPr lang="pt-BR" sz="1687" kern="0" dirty="0">
              <a:solidFill>
                <a:srgbClr val="333333"/>
              </a:solidFill>
              <a:sym typeface="Helvetica Neue Thin"/>
            </a:endParaRPr>
          </a:p>
        </p:txBody>
      </p:sp>
      <p:sp>
        <p:nvSpPr>
          <p:cNvPr id="198" name="CaixaDeTexto 197"/>
          <p:cNvSpPr txBox="1"/>
          <p:nvPr/>
        </p:nvSpPr>
        <p:spPr>
          <a:xfrm>
            <a:off x="7545" y="6157320"/>
            <a:ext cx="1857046" cy="670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800" kern="0" dirty="0">
                <a:solidFill>
                  <a:srgbClr val="333333"/>
                </a:solidFill>
                <a:sym typeface="Helvetica Neue Thin"/>
              </a:rPr>
              <a:t>Fonte: LACEN/RN</a:t>
            </a:r>
          </a:p>
        </p:txBody>
      </p:sp>
      <p:sp>
        <p:nvSpPr>
          <p:cNvPr id="199" name="Mollis Elit Amet Magna"/>
          <p:cNvSpPr txBox="1"/>
          <p:nvPr/>
        </p:nvSpPr>
        <p:spPr>
          <a:xfrm>
            <a:off x="6372200" y="0"/>
            <a:ext cx="2581137" cy="332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1. Natal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10 morcegos 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Mollis Elit Amet Magna"/>
          <p:cNvSpPr txBox="1"/>
          <p:nvPr/>
        </p:nvSpPr>
        <p:spPr>
          <a:xfrm>
            <a:off x="6372200" y="260648"/>
            <a:ext cx="2499026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2. Serra Caiada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5 morcegos 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Mollis Elit Amet Magna"/>
          <p:cNvSpPr txBox="1"/>
          <p:nvPr/>
        </p:nvSpPr>
        <p:spPr>
          <a:xfrm>
            <a:off x="6444208" y="476672"/>
            <a:ext cx="2939440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3. Caicó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2 raposas e 3 morcegos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3" name="Mollis Elit Amet Magna"/>
          <p:cNvSpPr txBox="1"/>
          <p:nvPr/>
        </p:nvSpPr>
        <p:spPr>
          <a:xfrm>
            <a:off x="6400886" y="692696"/>
            <a:ext cx="274311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4. São Bento do Trairi</a:t>
            </a:r>
            <a:r>
              <a:rPr lang="pt-BR" sz="140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raposa</a:t>
            </a:r>
            <a:endParaRPr sz="1406" kern="0" dirty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6" name="Mollis Elit Amet Magna"/>
          <p:cNvSpPr txBox="1"/>
          <p:nvPr/>
        </p:nvSpPr>
        <p:spPr>
          <a:xfrm>
            <a:off x="6400886" y="908720"/>
            <a:ext cx="274311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5. Canguaretama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2 morcegos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9" name="Mollis Elit Amet Magna"/>
          <p:cNvSpPr txBox="1"/>
          <p:nvPr/>
        </p:nvSpPr>
        <p:spPr>
          <a:xfrm>
            <a:off x="6444208" y="1196752"/>
            <a:ext cx="2699792" cy="216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6. Taipu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0" name="Mollis Elit Amet Magna"/>
          <p:cNvSpPr txBox="1"/>
          <p:nvPr/>
        </p:nvSpPr>
        <p:spPr>
          <a:xfrm>
            <a:off x="6400886" y="1412776"/>
            <a:ext cx="274311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7. Guamaré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Mollis Elit Amet Magna"/>
          <p:cNvSpPr txBox="1"/>
          <p:nvPr/>
        </p:nvSpPr>
        <p:spPr>
          <a:xfrm>
            <a:off x="6400886" y="1628800"/>
            <a:ext cx="2743114" cy="360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8. Parnamirim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2 morcegos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Mollis Elit Amet Magna"/>
          <p:cNvSpPr txBox="1"/>
          <p:nvPr/>
        </p:nvSpPr>
        <p:spPr>
          <a:xfrm>
            <a:off x="6400886" y="1916832"/>
            <a:ext cx="2743114" cy="344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9. Nísia Floresta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3" name="Mollis Elit Amet Magna"/>
          <p:cNvSpPr txBox="1"/>
          <p:nvPr/>
        </p:nvSpPr>
        <p:spPr>
          <a:xfrm>
            <a:off x="6444208" y="2204864"/>
            <a:ext cx="2520280" cy="5040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10. Governador </a:t>
            </a:r>
            <a:r>
              <a:rPr lang="pt-BR" sz="1406" b="1" kern="0" dirty="0" err="1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Dix-sept</a:t>
            </a: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Rosado</a:t>
            </a:r>
            <a:r>
              <a:rPr lang="pt-BR" sz="140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ovelha</a:t>
            </a:r>
            <a:endParaRPr sz="1406" kern="0" dirty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4" name="Mollis Elit Amet Magna"/>
          <p:cNvSpPr txBox="1"/>
          <p:nvPr/>
        </p:nvSpPr>
        <p:spPr>
          <a:xfrm>
            <a:off x="6444208" y="2636912"/>
            <a:ext cx="2503658" cy="57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11. São Gonçalo do Amarante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5" name="Mollis Elit Amet Magna"/>
          <p:cNvSpPr txBox="1"/>
          <p:nvPr/>
        </p:nvSpPr>
        <p:spPr>
          <a:xfrm>
            <a:off x="6400886" y="3140968"/>
            <a:ext cx="274311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12. Extremoz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2 morcegos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6" name="Mollis Elit Amet Magna"/>
          <p:cNvSpPr txBox="1"/>
          <p:nvPr/>
        </p:nvSpPr>
        <p:spPr>
          <a:xfrm>
            <a:off x="6400886" y="3429000"/>
            <a:ext cx="2743114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13. </a:t>
            </a:r>
            <a:r>
              <a:rPr lang="pt-BR" sz="1406" b="1" kern="0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Jandaíra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7" name="Mollis Elit Amet Magna"/>
          <p:cNvSpPr txBox="1"/>
          <p:nvPr/>
        </p:nvSpPr>
        <p:spPr>
          <a:xfrm>
            <a:off x="6300192" y="3717032"/>
            <a:ext cx="2843808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14. Jaçanã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Mollis Elit Amet Magna"/>
          <p:cNvSpPr txBox="1"/>
          <p:nvPr/>
        </p:nvSpPr>
        <p:spPr>
          <a:xfrm>
            <a:off x="6400886" y="3933056"/>
            <a:ext cx="2743114" cy="360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15. Mossoró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1" name="CaixaDeTexto 230"/>
          <p:cNvSpPr txBox="1"/>
          <p:nvPr/>
        </p:nvSpPr>
        <p:spPr>
          <a:xfrm>
            <a:off x="2031579" y="1715858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15</a:t>
            </a:r>
          </a:p>
        </p:txBody>
      </p:sp>
      <p:sp>
        <p:nvSpPr>
          <p:cNvPr id="232" name="CaixaDeTexto 231"/>
          <p:cNvSpPr txBox="1"/>
          <p:nvPr/>
        </p:nvSpPr>
        <p:spPr>
          <a:xfrm>
            <a:off x="5636268" y="2768418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</a:t>
            </a:r>
          </a:p>
        </p:txBody>
      </p:sp>
      <p:sp>
        <p:nvSpPr>
          <p:cNvPr id="233" name="CaixaDeTexto 232"/>
          <p:cNvSpPr txBox="1"/>
          <p:nvPr/>
        </p:nvSpPr>
        <p:spPr>
          <a:xfrm>
            <a:off x="611560" y="3501008"/>
            <a:ext cx="288032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24</a:t>
            </a:r>
          </a:p>
        </p:txBody>
      </p:sp>
      <p:sp>
        <p:nvSpPr>
          <p:cNvPr id="234" name="CaixaDeTexto 233"/>
          <p:cNvSpPr txBox="1"/>
          <p:nvPr/>
        </p:nvSpPr>
        <p:spPr>
          <a:xfrm>
            <a:off x="2548902" y="3765523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3</a:t>
            </a:r>
          </a:p>
        </p:txBody>
      </p:sp>
      <p:sp>
        <p:nvSpPr>
          <p:cNvPr id="235" name="CaixaDeTexto 234"/>
          <p:cNvSpPr txBox="1"/>
          <p:nvPr/>
        </p:nvSpPr>
        <p:spPr>
          <a:xfrm>
            <a:off x="4244775" y="3628943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4</a:t>
            </a:r>
          </a:p>
        </p:txBody>
      </p:sp>
      <p:sp>
        <p:nvSpPr>
          <p:cNvPr id="236" name="CaixaDeTexto 235"/>
          <p:cNvSpPr txBox="1"/>
          <p:nvPr/>
        </p:nvSpPr>
        <p:spPr>
          <a:xfrm>
            <a:off x="5743083" y="3640854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5</a:t>
            </a:r>
          </a:p>
        </p:txBody>
      </p:sp>
      <p:sp>
        <p:nvSpPr>
          <p:cNvPr id="237" name="CaixaDeTexto 236"/>
          <p:cNvSpPr txBox="1"/>
          <p:nvPr/>
        </p:nvSpPr>
        <p:spPr>
          <a:xfrm>
            <a:off x="4998717" y="2427141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6</a:t>
            </a:r>
          </a:p>
        </p:txBody>
      </p:sp>
      <p:sp>
        <p:nvSpPr>
          <p:cNvPr id="238" name="CaixaDeTexto 237"/>
          <p:cNvSpPr txBox="1"/>
          <p:nvPr/>
        </p:nvSpPr>
        <p:spPr>
          <a:xfrm>
            <a:off x="3741566" y="1761444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7</a:t>
            </a:r>
          </a:p>
        </p:txBody>
      </p:sp>
      <p:sp>
        <p:nvSpPr>
          <p:cNvPr id="239" name="CaixaDeTexto 238"/>
          <p:cNvSpPr txBox="1"/>
          <p:nvPr/>
        </p:nvSpPr>
        <p:spPr>
          <a:xfrm>
            <a:off x="5552790" y="2902841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8</a:t>
            </a:r>
          </a:p>
        </p:txBody>
      </p:sp>
      <p:sp>
        <p:nvSpPr>
          <p:cNvPr id="240" name="CaixaDeTexto 239"/>
          <p:cNvSpPr txBox="1"/>
          <p:nvPr/>
        </p:nvSpPr>
        <p:spPr>
          <a:xfrm>
            <a:off x="5705110" y="3082441"/>
            <a:ext cx="152287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9</a:t>
            </a:r>
          </a:p>
        </p:txBody>
      </p:sp>
      <p:sp>
        <p:nvSpPr>
          <p:cNvPr id="241" name="CaixaDeTexto 240"/>
          <p:cNvSpPr txBox="1"/>
          <p:nvPr/>
        </p:nvSpPr>
        <p:spPr>
          <a:xfrm>
            <a:off x="1773684" y="2138346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10</a:t>
            </a:r>
          </a:p>
        </p:txBody>
      </p:sp>
      <p:sp>
        <p:nvSpPr>
          <p:cNvPr id="242" name="CaixaDeTexto 241"/>
          <p:cNvSpPr txBox="1"/>
          <p:nvPr/>
        </p:nvSpPr>
        <p:spPr>
          <a:xfrm>
            <a:off x="5277658" y="2714742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11</a:t>
            </a:r>
          </a:p>
        </p:txBody>
      </p:sp>
      <p:sp>
        <p:nvSpPr>
          <p:cNvPr id="243" name="CaixaDeTexto 242"/>
          <p:cNvSpPr txBox="1"/>
          <p:nvPr/>
        </p:nvSpPr>
        <p:spPr>
          <a:xfrm>
            <a:off x="5524716" y="2507446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12</a:t>
            </a:r>
          </a:p>
        </p:txBody>
      </p:sp>
      <p:sp>
        <p:nvSpPr>
          <p:cNvPr id="247" name="CaixaDeTexto 246"/>
          <p:cNvSpPr txBox="1"/>
          <p:nvPr/>
        </p:nvSpPr>
        <p:spPr>
          <a:xfrm>
            <a:off x="4032921" y="2057825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13</a:t>
            </a:r>
          </a:p>
        </p:txBody>
      </p:sp>
      <p:sp>
        <p:nvSpPr>
          <p:cNvPr id="248" name="CaixaDeTexto 247"/>
          <p:cNvSpPr txBox="1"/>
          <p:nvPr/>
        </p:nvSpPr>
        <p:spPr>
          <a:xfrm>
            <a:off x="3922193" y="3685377"/>
            <a:ext cx="232436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14</a:t>
            </a:r>
          </a:p>
        </p:txBody>
      </p:sp>
      <p:sp>
        <p:nvSpPr>
          <p:cNvPr id="229" name="Retângulo 228"/>
          <p:cNvSpPr/>
          <p:nvPr/>
        </p:nvSpPr>
        <p:spPr>
          <a:xfrm>
            <a:off x="4232521" y="2912326"/>
            <a:ext cx="3449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17</a:t>
            </a:r>
          </a:p>
        </p:txBody>
      </p:sp>
      <p:sp>
        <p:nvSpPr>
          <p:cNvPr id="230" name="Retângulo 229"/>
          <p:cNvSpPr/>
          <p:nvPr/>
        </p:nvSpPr>
        <p:spPr>
          <a:xfrm>
            <a:off x="4355976" y="2996952"/>
            <a:ext cx="360040" cy="731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20</a:t>
            </a:r>
          </a:p>
        </p:txBody>
      </p:sp>
      <p:sp>
        <p:nvSpPr>
          <p:cNvPr id="244" name="Retângulo 243"/>
          <p:cNvSpPr/>
          <p:nvPr/>
        </p:nvSpPr>
        <p:spPr>
          <a:xfrm>
            <a:off x="3673081" y="2720280"/>
            <a:ext cx="3449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16</a:t>
            </a:r>
          </a:p>
        </p:txBody>
      </p:sp>
      <p:sp>
        <p:nvSpPr>
          <p:cNvPr id="245" name="Retângulo 244"/>
          <p:cNvSpPr/>
          <p:nvPr/>
        </p:nvSpPr>
        <p:spPr>
          <a:xfrm>
            <a:off x="-28086" y="4013393"/>
            <a:ext cx="3719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18</a:t>
            </a:r>
          </a:p>
        </p:txBody>
      </p:sp>
      <p:sp>
        <p:nvSpPr>
          <p:cNvPr id="246" name="Mollis Elit Amet Magna"/>
          <p:cNvSpPr txBox="1"/>
          <p:nvPr/>
        </p:nvSpPr>
        <p:spPr>
          <a:xfrm>
            <a:off x="6444208" y="4221088"/>
            <a:ext cx="2699792" cy="360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16. Pedro Avelino</a:t>
            </a:r>
            <a:r>
              <a:rPr lang="pt-BR" sz="140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raposa</a:t>
            </a:r>
            <a:endParaRPr sz="1406" kern="0" dirty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" name="Mollis Elit Amet Magna"/>
          <p:cNvSpPr txBox="1"/>
          <p:nvPr/>
        </p:nvSpPr>
        <p:spPr>
          <a:xfrm>
            <a:off x="6372200" y="4509120"/>
            <a:ext cx="2771800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17. </a:t>
            </a:r>
            <a:r>
              <a:rPr lang="pt-BR" sz="133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Jardim de Angicos</a:t>
            </a:r>
            <a:r>
              <a:rPr lang="pt-BR" sz="140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r>
              <a:rPr lang="pt-BR" sz="133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raposa</a:t>
            </a:r>
            <a:endParaRPr sz="1336" kern="0" dirty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0" name="Mollis Elit Amet Magna"/>
          <p:cNvSpPr txBox="1"/>
          <p:nvPr/>
        </p:nvSpPr>
        <p:spPr>
          <a:xfrm>
            <a:off x="6372200" y="4797152"/>
            <a:ext cx="2771800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18. Venha Ver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   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1" name="Mollis Elit Amet Magna"/>
          <p:cNvSpPr txBox="1"/>
          <p:nvPr/>
        </p:nvSpPr>
        <p:spPr>
          <a:xfrm>
            <a:off x="6372200" y="5013176"/>
            <a:ext cx="2771800" cy="360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19. João Câmara</a:t>
            </a:r>
            <a:r>
              <a:rPr lang="pt-BR" sz="1406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   </a:t>
            </a:r>
            <a:endParaRPr sz="1406" kern="0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2" name="Retângulo 251"/>
          <p:cNvSpPr/>
          <p:nvPr/>
        </p:nvSpPr>
        <p:spPr>
          <a:xfrm>
            <a:off x="4449355" y="2673279"/>
            <a:ext cx="3449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19</a:t>
            </a:r>
          </a:p>
        </p:txBody>
      </p:sp>
      <p:sp>
        <p:nvSpPr>
          <p:cNvPr id="253" name="Mollis Elit Amet Magna"/>
          <p:cNvSpPr txBox="1"/>
          <p:nvPr/>
        </p:nvSpPr>
        <p:spPr>
          <a:xfrm>
            <a:off x="6400886" y="5301208"/>
            <a:ext cx="2743114" cy="344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6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20. Barcelona</a:t>
            </a:r>
            <a:r>
              <a:rPr lang="pt-BR" sz="1406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bovino   </a:t>
            </a:r>
            <a:endParaRPr sz="1406" kern="0" dirty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4" name="Retângulo 253"/>
          <p:cNvSpPr/>
          <p:nvPr/>
        </p:nvSpPr>
        <p:spPr>
          <a:xfrm>
            <a:off x="5148064" y="3356992"/>
            <a:ext cx="360040" cy="23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30" b="1" kern="0" dirty="0">
                <a:solidFill>
                  <a:srgbClr val="FFFFFF"/>
                </a:solidFill>
                <a:sym typeface="Helvetica Neue Thin"/>
              </a:rPr>
              <a:t>21</a:t>
            </a:r>
          </a:p>
        </p:txBody>
      </p:sp>
      <p:sp>
        <p:nvSpPr>
          <p:cNvPr id="255" name="Retângulo 254"/>
          <p:cNvSpPr/>
          <p:nvPr/>
        </p:nvSpPr>
        <p:spPr>
          <a:xfrm>
            <a:off x="6372200" y="5589240"/>
            <a:ext cx="2304256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0" b="1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21. Macaíba</a:t>
            </a:r>
            <a:r>
              <a:rPr lang="pt-BR" sz="1400" kern="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morcego </a:t>
            </a:r>
          </a:p>
        </p:txBody>
      </p:sp>
      <p:sp>
        <p:nvSpPr>
          <p:cNvPr id="256" name="Retângulo 255"/>
          <p:cNvSpPr/>
          <p:nvPr/>
        </p:nvSpPr>
        <p:spPr>
          <a:xfrm>
            <a:off x="6372200" y="5877272"/>
            <a:ext cx="2376264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0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22. Alexandria</a:t>
            </a:r>
            <a:r>
              <a:rPr lang="pt-BR" sz="1400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bovino </a:t>
            </a:r>
          </a:p>
        </p:txBody>
      </p:sp>
      <p:sp>
        <p:nvSpPr>
          <p:cNvPr id="257" name="CaixaDeTexto 256"/>
          <p:cNvSpPr txBox="1"/>
          <p:nvPr/>
        </p:nvSpPr>
        <p:spPr>
          <a:xfrm>
            <a:off x="971600" y="3573016"/>
            <a:ext cx="288032" cy="71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125" b="1" kern="0" dirty="0">
                <a:solidFill>
                  <a:srgbClr val="FFFFFF"/>
                </a:solidFill>
                <a:sym typeface="Helvetica Neue Thin"/>
              </a:rPr>
              <a:t>22</a:t>
            </a:r>
          </a:p>
        </p:txBody>
      </p:sp>
      <p:sp>
        <p:nvSpPr>
          <p:cNvPr id="258" name="Retângulo 257"/>
          <p:cNvSpPr/>
          <p:nvPr/>
        </p:nvSpPr>
        <p:spPr>
          <a:xfrm>
            <a:off x="6372200" y="6165304"/>
            <a:ext cx="1914307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0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23. Macau</a:t>
            </a:r>
            <a:r>
              <a:rPr lang="pt-BR" sz="1400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canino </a:t>
            </a:r>
          </a:p>
        </p:txBody>
      </p:sp>
      <p:sp>
        <p:nvSpPr>
          <p:cNvPr id="259" name="Retângulo 258"/>
          <p:cNvSpPr/>
          <p:nvPr/>
        </p:nvSpPr>
        <p:spPr>
          <a:xfrm>
            <a:off x="6312776" y="6453337"/>
            <a:ext cx="2831224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>
              <a:lnSpc>
                <a:spcPct val="110000"/>
              </a:lnSpc>
              <a:spcBef>
                <a:spcPts val="2109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1400" b="1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24. Marcelino Vieira</a:t>
            </a:r>
            <a:r>
              <a:rPr lang="pt-BR" sz="1400" kern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1 bovino </a:t>
            </a:r>
          </a:p>
        </p:txBody>
      </p:sp>
      <p:sp>
        <p:nvSpPr>
          <p:cNvPr id="260" name="Retângulo 259"/>
          <p:cNvSpPr/>
          <p:nvPr/>
        </p:nvSpPr>
        <p:spPr>
          <a:xfrm>
            <a:off x="4351427" y="3272034"/>
            <a:ext cx="44114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b="1" kern="0" dirty="0">
                <a:solidFill>
                  <a:srgbClr val="FFFFFF"/>
                </a:solidFill>
                <a:sym typeface="Helvetica Neue Thin"/>
              </a:rPr>
              <a:t>22</a:t>
            </a:r>
          </a:p>
        </p:txBody>
      </p:sp>
      <p:sp>
        <p:nvSpPr>
          <p:cNvPr id="261" name="Retângulo 260"/>
          <p:cNvSpPr/>
          <p:nvPr/>
        </p:nvSpPr>
        <p:spPr>
          <a:xfrm>
            <a:off x="4351427" y="3272034"/>
            <a:ext cx="44114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b="1" kern="0" dirty="0">
                <a:solidFill>
                  <a:srgbClr val="FFFFFF"/>
                </a:solidFill>
                <a:sym typeface="Helvetica Neue Thin"/>
              </a:rPr>
              <a:t>22</a:t>
            </a:r>
          </a:p>
        </p:txBody>
      </p:sp>
      <p:sp>
        <p:nvSpPr>
          <p:cNvPr id="263" name="Retângulo 262"/>
          <p:cNvSpPr/>
          <p:nvPr/>
        </p:nvSpPr>
        <p:spPr>
          <a:xfrm>
            <a:off x="3275856" y="2204864"/>
            <a:ext cx="49860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200" b="1" kern="0" dirty="0">
                <a:solidFill>
                  <a:srgbClr val="FFFFFF"/>
                </a:solidFill>
                <a:sym typeface="Helvetica Neue Thin"/>
              </a:rPr>
              <a:t>23</a:t>
            </a:r>
          </a:p>
        </p:txBody>
      </p:sp>
      <p:sp>
        <p:nvSpPr>
          <p:cNvPr id="264" name="Retângulo 263"/>
          <p:cNvSpPr/>
          <p:nvPr/>
        </p:nvSpPr>
        <p:spPr>
          <a:xfrm>
            <a:off x="4716016" y="3717032"/>
            <a:ext cx="21602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1457" hangingPunct="0">
              <a:lnSpc>
                <a:spcPct val="80000"/>
              </a:lnSpc>
              <a:spcBef>
                <a:spcPts val="3867"/>
              </a:spcBef>
            </a:pPr>
            <a:r>
              <a:rPr lang="pt-BR" sz="1200" b="1" kern="0" dirty="0">
                <a:solidFill>
                  <a:srgbClr val="FFFFFF"/>
                </a:solidFill>
                <a:sym typeface="Helvetica Neue Thi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01156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298" t="14800" r="19916" b="4561"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859" name="Retângulo 3"/>
          <p:cNvSpPr>
            <a:spLocks noChangeArrowheads="1"/>
          </p:cNvSpPr>
          <p:nvPr/>
        </p:nvSpPr>
        <p:spPr bwMode="auto">
          <a:xfrm>
            <a:off x="539750" y="1484313"/>
            <a:ext cx="8424863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pt-BR" alt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Coordenadoria de Promoção à Saúde da Secretaria de Estado da Saúde Pública do Rio Grande do Norte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Assegurar recursos para realização de campanha educativa sobre raiva no Rio Grande do Norte;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alt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Utilizar nessa campanha abordagens que atinjam população com baixo grau de instrução. Sugere-se a elaboração de uma série educativa a ser divulgada nas rádios comunitárias e/ou rádios locais.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pt-BR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860" name="Retângulo 3"/>
          <p:cNvSpPr>
            <a:spLocks noChangeArrowheads="1"/>
          </p:cNvSpPr>
          <p:nvPr/>
        </p:nvSpPr>
        <p:spPr bwMode="auto">
          <a:xfrm>
            <a:off x="-36513" y="4762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Recomendações</a:t>
            </a:r>
            <a:endParaRPr lang="pt-BR" altLang="pt-BR" sz="2800" b="1" baseline="3000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955" name="Retângulo 3"/>
          <p:cNvSpPr>
            <a:spLocks noChangeArrowheads="1"/>
          </p:cNvSpPr>
          <p:nvPr/>
        </p:nvSpPr>
        <p:spPr bwMode="auto">
          <a:xfrm>
            <a:off x="539750" y="1508125"/>
            <a:ext cx="84248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pt-BR" alt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o Programa de Controle da Raiva da Secretaria de Estado da Saúde Pública do Rio Grande do Norte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Aumentar a oferta de cursos </a:t>
            </a:r>
            <a:r>
              <a:rPr lang="pt-BR" alt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os Agentes Comunitários de Saúde e para os Agentes de Combate às Endemias. Na intenção de sensibilizar esses profissionais dos municípios que não tem notificação de atendimento antirrábico decorrente de acidente com morcego e que também não enviam amostras de morcegos suspeitos de raiva para exame laboratorial.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alt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Essa ação poderá revelar uma situação epidemiológica da raiva mais grave do que a observada nessa análise.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BR" altLang="pt-BR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956" name="Retângulo 3"/>
          <p:cNvSpPr>
            <a:spLocks noChangeArrowheads="1"/>
          </p:cNvSpPr>
          <p:nvPr/>
        </p:nvSpPr>
        <p:spPr bwMode="auto">
          <a:xfrm>
            <a:off x="-36513" y="4762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Recomendações</a:t>
            </a:r>
            <a:endParaRPr lang="pt-BR" altLang="pt-BR" sz="2800" b="1" baseline="30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0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1258</Words>
  <Application>Microsoft Office PowerPoint</Application>
  <PresentationFormat>Apresentação na tela (4:3)</PresentationFormat>
  <Paragraphs>331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Tema do Office</vt:lpstr>
      <vt:lpstr>1_Tema do Office</vt:lpstr>
      <vt:lpstr>2_Tema do Office</vt:lpstr>
      <vt:lpstr>5_Office Theme</vt:lpstr>
      <vt:lpstr>Raiva animal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alinecosta</dc:creator>
  <cp:lastModifiedBy>Neuma Oliveira</cp:lastModifiedBy>
  <cp:revision>17</cp:revision>
  <dcterms:created xsi:type="dcterms:W3CDTF">2019-06-18T17:35:03Z</dcterms:created>
  <dcterms:modified xsi:type="dcterms:W3CDTF">2019-06-19T12:38:09Z</dcterms:modified>
</cp:coreProperties>
</file>