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330" r:id="rId14"/>
    <p:sldId id="331" r:id="rId15"/>
    <p:sldId id="333" r:id="rId16"/>
    <p:sldId id="335" r:id="rId17"/>
    <p:sldId id="334" r:id="rId18"/>
    <p:sldId id="336" r:id="rId19"/>
    <p:sldId id="337" r:id="rId20"/>
    <p:sldId id="353" r:id="rId21"/>
    <p:sldId id="338" r:id="rId22"/>
    <p:sldId id="340" r:id="rId23"/>
    <p:sldId id="339" r:id="rId24"/>
    <p:sldId id="341" r:id="rId25"/>
    <p:sldId id="342" r:id="rId26"/>
    <p:sldId id="344" r:id="rId27"/>
    <p:sldId id="346" r:id="rId28"/>
    <p:sldId id="343" r:id="rId29"/>
    <p:sldId id="345" r:id="rId30"/>
    <p:sldId id="347" r:id="rId31"/>
    <p:sldId id="348" r:id="rId32"/>
    <p:sldId id="350" r:id="rId33"/>
    <p:sldId id="351" r:id="rId34"/>
    <p:sldId id="267" r:id="rId35"/>
    <p:sldId id="352" r:id="rId36"/>
    <p:sldId id="356" r:id="rId37"/>
    <p:sldId id="354" r:id="rId38"/>
    <p:sldId id="355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6" r:id="rId58"/>
    <p:sldId id="375" r:id="rId59"/>
    <p:sldId id="377" r:id="rId60"/>
    <p:sldId id="378" r:id="rId61"/>
    <p:sldId id="379" r:id="rId62"/>
    <p:sldId id="276" r:id="rId63"/>
    <p:sldId id="309" r:id="rId64"/>
    <p:sldId id="380" r:id="rId65"/>
    <p:sldId id="381" r:id="rId66"/>
    <p:sldId id="382" r:id="rId67"/>
    <p:sldId id="296" r:id="rId68"/>
    <p:sldId id="297" r:id="rId69"/>
    <p:sldId id="302" r:id="rId70"/>
    <p:sldId id="383" r:id="rId71"/>
    <p:sldId id="384" r:id="rId72"/>
    <p:sldId id="385" r:id="rId73"/>
    <p:sldId id="386" r:id="rId74"/>
    <p:sldId id="320" r:id="rId75"/>
    <p:sldId id="321" r:id="rId76"/>
    <p:sldId id="322" r:id="rId77"/>
    <p:sldId id="387" r:id="rId78"/>
    <p:sldId id="329" r:id="rId79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C46BF7-EEDA-4BFB-9C4F-7FBB52D0DDEB}">
  <a:tblStyle styleId="{2DC46BF7-EEDA-4BFB-9C4F-7FBB52D0DD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Google%20Drive\Apresenta&#231;&#227;o%20do%20Diagn&#243;stico%20da%20AB%20do%20RN\ESF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Pop%20Ru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Prisio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OBRAS_2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ICSA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Google%20Drive\Apresenta&#231;&#227;o%20do%20Diagn&#243;stico%20da%20AB%20do%20RN\ESF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ICSAB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ICSAB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Encaminhamentos%20Totais%20NASF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Encaminhamentos%20Totai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Encaminhamentos%20Totai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NASCidos%20vivos%202018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propor&#231;&#227;o%20de%20consultas%20puerperai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Hugo\Mortalidade%20Materna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sifilis%20cong&#234;nita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Cesar\Google%20Drive\Hugo\financiamento%20da%20AB%202000%20a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Google%20Drive\Apresenta&#231;&#227;o%20do%20Diagn&#243;stico%20da%20AB%20do%20RN\ESF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Cesar\Google%20Drive\Hugo\financiamento%20da%20AB%202000%20a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ATEN&#199;&#195;O%20B&#193;SICA\Cofinanciamento%20AB\Mais%20M&#233;d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ATEN&#199;&#195;O%20B&#193;SICA\Cofinanciamento%20AB\Mais%20M&#233;d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ATEN&#199;&#195;O%20B&#193;SICA\Cofinanciamento%20AB\Mais%20M&#233;d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Google%20Drive\Apresenta&#231;&#227;o%20do%20Diagn&#243;stico%20da%20AB%20do%20RN\ES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0.16\SAUDE%20FAMILIA\PLANEJAMENTO\2019\Cobertura-AB-TODOS%20OS%20MUNIC&#205;PIOS%20-%20RN-Fevereiro%20de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No. mun com ESF</c:v>
          </c:tx>
          <c:invertIfNegative val="0"/>
          <c:cat>
            <c:numRef>
              <c:f>Plan4!$B$8:$B$29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Plan4!$E$8:$E$29</c:f>
              <c:numCache>
                <c:formatCode>General</c:formatCode>
                <c:ptCount val="22"/>
                <c:pt idx="0">
                  <c:v>20</c:v>
                </c:pt>
                <c:pt idx="1">
                  <c:v>50</c:v>
                </c:pt>
                <c:pt idx="2">
                  <c:v>84</c:v>
                </c:pt>
                <c:pt idx="3">
                  <c:v>138</c:v>
                </c:pt>
                <c:pt idx="4">
                  <c:v>141</c:v>
                </c:pt>
                <c:pt idx="5">
                  <c:v>155</c:v>
                </c:pt>
                <c:pt idx="6">
                  <c:v>155</c:v>
                </c:pt>
                <c:pt idx="7">
                  <c:v>166</c:v>
                </c:pt>
                <c:pt idx="8">
                  <c:v>166</c:v>
                </c:pt>
                <c:pt idx="9">
                  <c:v>165</c:v>
                </c:pt>
                <c:pt idx="10">
                  <c:v>167</c:v>
                </c:pt>
                <c:pt idx="11">
                  <c:v>167</c:v>
                </c:pt>
                <c:pt idx="12">
                  <c:v>167</c:v>
                </c:pt>
                <c:pt idx="13">
                  <c:v>164</c:v>
                </c:pt>
                <c:pt idx="14">
                  <c:v>166</c:v>
                </c:pt>
                <c:pt idx="15">
                  <c:v>166</c:v>
                </c:pt>
                <c:pt idx="16">
                  <c:v>167</c:v>
                </c:pt>
                <c:pt idx="17">
                  <c:v>167</c:v>
                </c:pt>
                <c:pt idx="18">
                  <c:v>165</c:v>
                </c:pt>
                <c:pt idx="19">
                  <c:v>167</c:v>
                </c:pt>
                <c:pt idx="20">
                  <c:v>166</c:v>
                </c:pt>
                <c:pt idx="21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F-47E2-A17E-FE42B10DBF1C}"/>
            </c:ext>
          </c:extLst>
        </c:ser>
        <c:ser>
          <c:idx val="0"/>
          <c:order val="1"/>
          <c:tx>
            <c:v>N. mun. com ACS</c:v>
          </c:tx>
          <c:spPr>
            <a:solidFill>
              <a:srgbClr val="C00000"/>
            </a:solidFill>
          </c:spPr>
          <c:invertIfNegative val="0"/>
          <c:val>
            <c:numRef>
              <c:f>Plan4!$G$8:$G$29</c:f>
              <c:numCache>
                <c:formatCode>General</c:formatCode>
                <c:ptCount val="22"/>
                <c:pt idx="0">
                  <c:v>159</c:v>
                </c:pt>
                <c:pt idx="1">
                  <c:v>164</c:v>
                </c:pt>
                <c:pt idx="2">
                  <c:v>165</c:v>
                </c:pt>
                <c:pt idx="3">
                  <c:v>163</c:v>
                </c:pt>
                <c:pt idx="4">
                  <c:v>167</c:v>
                </c:pt>
                <c:pt idx="5">
                  <c:v>165</c:v>
                </c:pt>
                <c:pt idx="6">
                  <c:v>161</c:v>
                </c:pt>
                <c:pt idx="7">
                  <c:v>167</c:v>
                </c:pt>
                <c:pt idx="8">
                  <c:v>167</c:v>
                </c:pt>
                <c:pt idx="9">
                  <c:v>165</c:v>
                </c:pt>
                <c:pt idx="10">
                  <c:v>167</c:v>
                </c:pt>
                <c:pt idx="11">
                  <c:v>167</c:v>
                </c:pt>
                <c:pt idx="12">
                  <c:v>167</c:v>
                </c:pt>
                <c:pt idx="13">
                  <c:v>166</c:v>
                </c:pt>
                <c:pt idx="14">
                  <c:v>167</c:v>
                </c:pt>
                <c:pt idx="15">
                  <c:v>167</c:v>
                </c:pt>
                <c:pt idx="16" formatCode="#,##0">
                  <c:v>167</c:v>
                </c:pt>
                <c:pt idx="17" formatCode="#,##0">
                  <c:v>167</c:v>
                </c:pt>
                <c:pt idx="18" formatCode="#,##0">
                  <c:v>167</c:v>
                </c:pt>
                <c:pt idx="19">
                  <c:v>167</c:v>
                </c:pt>
                <c:pt idx="20">
                  <c:v>167</c:v>
                </c:pt>
                <c:pt idx="2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F-47E2-A17E-FE42B10DB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90176"/>
        <c:axId val="122746368"/>
      </c:barChart>
      <c:catAx>
        <c:axId val="1226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746368"/>
        <c:crosses val="autoZero"/>
        <c:auto val="1"/>
        <c:lblAlgn val="ctr"/>
        <c:lblOffset val="100"/>
        <c:noMultiLvlLbl val="0"/>
      </c:catAx>
      <c:valAx>
        <c:axId val="122746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Total de Municípios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2690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Dados!$A$164</c:f>
              <c:strCache>
                <c:ptCount val="1"/>
                <c:pt idx="0">
                  <c:v>Tipo I</c:v>
                </c:pt>
              </c:strCache>
            </c:strRef>
          </c:tx>
          <c:invertIfNegative val="0"/>
          <c:cat>
            <c:numRef>
              <c:f>Dados!$B$163:$Q$163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Dados!$B$164:$Q$164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3-4C40-87D3-079C3CE2AF5A}"/>
            </c:ext>
          </c:extLst>
        </c:ser>
        <c:ser>
          <c:idx val="1"/>
          <c:order val="1"/>
          <c:tx>
            <c:strRef>
              <c:f>Dados!$A$165</c:f>
              <c:strCache>
                <c:ptCount val="1"/>
                <c:pt idx="0">
                  <c:v>Tipo II</c:v>
                </c:pt>
              </c:strCache>
            </c:strRef>
          </c:tx>
          <c:invertIfNegative val="0"/>
          <c:cat>
            <c:numRef>
              <c:f>Dados!$B$163:$Q$163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Dados!$B$165:$Q$165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15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25</c:v>
                </c:pt>
                <c:pt idx="1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3-4C40-87D3-079C3CE2AF5A}"/>
            </c:ext>
          </c:extLst>
        </c:ser>
        <c:ser>
          <c:idx val="2"/>
          <c:order val="2"/>
          <c:tx>
            <c:strRef>
              <c:f>Dados!$A$166</c:f>
              <c:strCache>
                <c:ptCount val="1"/>
                <c:pt idx="0">
                  <c:v>Tipo III</c:v>
                </c:pt>
              </c:strCache>
            </c:strRef>
          </c:tx>
          <c:invertIfNegative val="0"/>
          <c:cat>
            <c:numRef>
              <c:f>Dados!$B$163:$Q$163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Dados!$B$166:$Q$166</c:f>
              <c:numCache>
                <c:formatCode>General</c:formatCode>
                <c:ptCount val="1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3-4C40-87D3-079C3CE2A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598336"/>
        <c:axId val="337599872"/>
      </c:barChart>
      <c:lineChart>
        <c:grouping val="standard"/>
        <c:varyColors val="0"/>
        <c:ser>
          <c:idx val="4"/>
          <c:order val="3"/>
          <c:tx>
            <c:strRef>
              <c:f>Dados!$A$168</c:f>
              <c:strCache>
                <c:ptCount val="1"/>
                <c:pt idx="0">
                  <c:v>Cobertura</c:v>
                </c:pt>
              </c:strCache>
            </c:strRef>
          </c:tx>
          <c:marker>
            <c:symbol val="none"/>
          </c:marker>
          <c:cat>
            <c:numRef>
              <c:f>Dados!$B$163:$Q$163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Dados!$B$168:$Q$168</c:f>
              <c:numCache>
                <c:formatCode>0.00</c:formatCode>
                <c:ptCount val="16"/>
                <c:pt idx="0">
                  <c:v>10.604501029149722</c:v>
                </c:pt>
                <c:pt idx="1">
                  <c:v>11.987852309659546</c:v>
                </c:pt>
                <c:pt idx="2">
                  <c:v>31.540144690413769</c:v>
                </c:pt>
                <c:pt idx="3">
                  <c:v>34.825347596393925</c:v>
                </c:pt>
                <c:pt idx="4">
                  <c:v>38.490380722955663</c:v>
                </c:pt>
                <c:pt idx="5">
                  <c:v>38.95146518672545</c:v>
                </c:pt>
                <c:pt idx="6">
                  <c:v>38.565233091774886</c:v>
                </c:pt>
                <c:pt idx="7">
                  <c:v>39.77238830350904</c:v>
                </c:pt>
                <c:pt idx="8">
                  <c:v>40.955776515269925</c:v>
                </c:pt>
                <c:pt idx="9">
                  <c:v>43.058077602427105</c:v>
                </c:pt>
                <c:pt idx="10">
                  <c:v>41.197892446233048</c:v>
                </c:pt>
                <c:pt idx="11">
                  <c:v>40.780282293436095</c:v>
                </c:pt>
                <c:pt idx="12">
                  <c:v>40.381444871338196</c:v>
                </c:pt>
                <c:pt idx="13">
                  <c:v>40.000023021595979</c:v>
                </c:pt>
                <c:pt idx="14">
                  <c:v>42.486419315866002</c:v>
                </c:pt>
                <c:pt idx="15">
                  <c:v>44.265466325190211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93-4C40-87D3-079C3CE2A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491648"/>
        <c:axId val="337602432"/>
      </c:lineChart>
      <c:catAx>
        <c:axId val="33759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599872"/>
        <c:crosses val="autoZero"/>
        <c:auto val="1"/>
        <c:lblAlgn val="ctr"/>
        <c:lblOffset val="100"/>
        <c:noMultiLvlLbl val="0"/>
      </c:catAx>
      <c:valAx>
        <c:axId val="33759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CEO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7598336"/>
        <c:crosses val="autoZero"/>
        <c:crossBetween val="between"/>
      </c:valAx>
      <c:valAx>
        <c:axId val="337602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de população coberta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38491648"/>
        <c:crosses val="max"/>
        <c:crossBetween val="between"/>
      </c:valAx>
      <c:catAx>
        <c:axId val="33849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7602432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Dados!$C$216:$N$216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Dados!$C$223:$N$223</c:f>
              <c:numCache>
                <c:formatCode>General</c:formatCode>
                <c:ptCount val="12"/>
                <c:pt idx="0">
                  <c:v>8</c:v>
                </c:pt>
                <c:pt idx="1">
                  <c:v>22</c:v>
                </c:pt>
                <c:pt idx="2">
                  <c:v>32</c:v>
                </c:pt>
                <c:pt idx="3">
                  <c:v>41</c:v>
                </c:pt>
                <c:pt idx="4">
                  <c:v>50</c:v>
                </c:pt>
                <c:pt idx="5">
                  <c:v>130</c:v>
                </c:pt>
                <c:pt idx="6">
                  <c:v>144</c:v>
                </c:pt>
                <c:pt idx="7">
                  <c:v>147</c:v>
                </c:pt>
                <c:pt idx="8">
                  <c:v>150</c:v>
                </c:pt>
                <c:pt idx="9">
                  <c:v>158</c:v>
                </c:pt>
                <c:pt idx="10">
                  <c:v>160</c:v>
                </c:pt>
                <c:pt idx="1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2-4707-AC3F-0FE14D43B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027072"/>
        <c:axId val="333315072"/>
      </c:barChart>
      <c:catAx>
        <c:axId val="27902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3315072"/>
        <c:crosses val="autoZero"/>
        <c:auto val="1"/>
        <c:lblAlgn val="ctr"/>
        <c:lblOffset val="100"/>
        <c:noMultiLvlLbl val="0"/>
      </c:catAx>
      <c:valAx>
        <c:axId val="333315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municípios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9027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75462343287191"/>
          <c:y val="5.3025872874341372E-2"/>
          <c:w val="0.56597160070392061"/>
          <c:h val="0.7887607051513715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Dados!$A$219</c:f>
              <c:strCache>
                <c:ptCount val="1"/>
                <c:pt idx="0">
                  <c:v>eNASF Tipo 1</c:v>
                </c:pt>
              </c:strCache>
            </c:strRef>
          </c:tx>
          <c:invertIfNegative val="0"/>
          <c:cat>
            <c:numRef>
              <c:f>Dados!$B$216:$N$216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Dados!$B$219:$N$219</c:f>
              <c:numCache>
                <c:formatCode>General</c:formatCode>
                <c:ptCount val="13"/>
                <c:pt idx="0">
                  <c:v>0</c:v>
                </c:pt>
                <c:pt idx="1">
                  <c:v>8</c:v>
                </c:pt>
                <c:pt idx="2">
                  <c:v>20</c:v>
                </c:pt>
                <c:pt idx="3">
                  <c:v>27</c:v>
                </c:pt>
                <c:pt idx="4">
                  <c:v>33</c:v>
                </c:pt>
                <c:pt idx="5">
                  <c:v>30</c:v>
                </c:pt>
                <c:pt idx="6">
                  <c:v>66</c:v>
                </c:pt>
                <c:pt idx="7">
                  <c:v>73</c:v>
                </c:pt>
                <c:pt idx="8">
                  <c:v>77</c:v>
                </c:pt>
                <c:pt idx="9">
                  <c:v>76</c:v>
                </c:pt>
                <c:pt idx="10">
                  <c:v>81</c:v>
                </c:pt>
                <c:pt idx="11">
                  <c:v>86</c:v>
                </c:pt>
                <c:pt idx="1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D-40B9-A6FE-315D129DCE4C}"/>
            </c:ext>
          </c:extLst>
        </c:ser>
        <c:ser>
          <c:idx val="2"/>
          <c:order val="2"/>
          <c:tx>
            <c:strRef>
              <c:f>Dados!$A$220</c:f>
              <c:strCache>
                <c:ptCount val="1"/>
                <c:pt idx="0">
                  <c:v>eNASF Tipo 2</c:v>
                </c:pt>
              </c:strCache>
            </c:strRef>
          </c:tx>
          <c:invertIfNegative val="0"/>
          <c:cat>
            <c:numRef>
              <c:f>Dados!$B$216:$N$216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Dados!$B$220:$N$220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16</c:v>
                </c:pt>
                <c:pt idx="6">
                  <c:v>37</c:v>
                </c:pt>
                <c:pt idx="7">
                  <c:v>35</c:v>
                </c:pt>
                <c:pt idx="8">
                  <c:v>35</c:v>
                </c:pt>
                <c:pt idx="9">
                  <c:v>38</c:v>
                </c:pt>
                <c:pt idx="10">
                  <c:v>40</c:v>
                </c:pt>
                <c:pt idx="11">
                  <c:v>39</c:v>
                </c:pt>
                <c:pt idx="1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D-40B9-A6FE-315D129DCE4C}"/>
            </c:ext>
          </c:extLst>
        </c:ser>
        <c:ser>
          <c:idx val="3"/>
          <c:order val="3"/>
          <c:tx>
            <c:strRef>
              <c:f>Dados!$A$221</c:f>
              <c:strCache>
                <c:ptCount val="1"/>
                <c:pt idx="0">
                  <c:v>eNASF Tipo 3</c:v>
                </c:pt>
              </c:strCache>
            </c:strRef>
          </c:tx>
          <c:invertIfNegative val="0"/>
          <c:cat>
            <c:numRef>
              <c:f>Dados!$B$216:$N$216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Dados!$B$221:$N$221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43</c:v>
                </c:pt>
                <c:pt idx="7">
                  <c:v>52</c:v>
                </c:pt>
                <c:pt idx="8">
                  <c:v>55</c:v>
                </c:pt>
                <c:pt idx="9">
                  <c:v>56</c:v>
                </c:pt>
                <c:pt idx="10">
                  <c:v>58</c:v>
                </c:pt>
                <c:pt idx="11">
                  <c:v>54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D-40B9-A6FE-315D129DCE4C}"/>
            </c:ext>
          </c:extLst>
        </c:ser>
        <c:ser>
          <c:idx val="4"/>
          <c:order val="4"/>
          <c:tx>
            <c:strRef>
              <c:f>Dados!$A$222</c:f>
              <c:strCache>
                <c:ptCount val="1"/>
                <c:pt idx="0">
                  <c:v>eNASF Tipo Intermunicipal</c:v>
                </c:pt>
              </c:strCache>
            </c:strRef>
          </c:tx>
          <c:invertIfNegative val="0"/>
          <c:cat>
            <c:numRef>
              <c:f>Dados!$B$216:$N$216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Dados!$B$222:$N$222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9</c:v>
                </c:pt>
                <c:pt idx="4">
                  <c:v>13</c:v>
                </c:pt>
                <c:pt idx="5">
                  <c:v>12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D-40B9-A6FE-315D129DC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509632"/>
        <c:axId val="339511168"/>
      </c:barChart>
      <c:lineChart>
        <c:grouping val="standard"/>
        <c:varyColors val="0"/>
        <c:ser>
          <c:idx val="0"/>
          <c:order val="0"/>
          <c:tx>
            <c:strRef>
              <c:f>Dados!$A$218</c:f>
              <c:strCache>
                <c:ptCount val="1"/>
                <c:pt idx="0">
                  <c:v>Cobertura Populacional</c:v>
                </c:pt>
              </c:strCache>
            </c:strRef>
          </c:tx>
          <c:marker>
            <c:symbol val="none"/>
          </c:marker>
          <c:cat>
            <c:numRef>
              <c:f>Dados!$B$216:$N$216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Dados!$B$218:$N$218</c:f>
              <c:numCache>
                <c:formatCode>0.00</c:formatCode>
                <c:ptCount val="13"/>
                <c:pt idx="0">
                  <c:v>0</c:v>
                </c:pt>
                <c:pt idx="1">
                  <c:v>7.9229794209188587</c:v>
                </c:pt>
                <c:pt idx="2">
                  <c:v>19.328875912220791</c:v>
                </c:pt>
                <c:pt idx="3">
                  <c:v>27.909659188517292</c:v>
                </c:pt>
                <c:pt idx="4">
                  <c:v>35.860773913858843</c:v>
                </c:pt>
                <c:pt idx="5">
                  <c:v>35.852092746388081</c:v>
                </c:pt>
                <c:pt idx="6">
                  <c:v>56.581225810808377</c:v>
                </c:pt>
                <c:pt idx="7">
                  <c:v>56.067575213569583</c:v>
                </c:pt>
                <c:pt idx="8">
                  <c:v>60.265922646552561</c:v>
                </c:pt>
                <c:pt idx="9">
                  <c:v>61.034258862492344</c:v>
                </c:pt>
                <c:pt idx="10">
                  <c:v>63.211345733148626</c:v>
                </c:pt>
                <c:pt idx="11">
                  <c:v>61.056491825071149</c:v>
                </c:pt>
                <c:pt idx="12">
                  <c:v>56.604953708095117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5D-40B9-A6FE-315D129DC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515264"/>
        <c:axId val="339513344"/>
      </c:lineChart>
      <c:catAx>
        <c:axId val="3395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511168"/>
        <c:crosses val="autoZero"/>
        <c:auto val="1"/>
        <c:lblAlgn val="ctr"/>
        <c:lblOffset val="100"/>
        <c:noMultiLvlLbl val="0"/>
      </c:catAx>
      <c:valAx>
        <c:axId val="339511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NASF implantados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509632"/>
        <c:crosses val="autoZero"/>
        <c:crossBetween val="between"/>
      </c:valAx>
      <c:valAx>
        <c:axId val="3395133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estimada da população coberta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39515264"/>
        <c:crosses val="max"/>
        <c:crossBetween val="between"/>
      </c:valAx>
      <c:catAx>
        <c:axId val="339515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95133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251589957118861"/>
          <c:y val="0.26261617523458941"/>
          <c:w val="0.20337304656726546"/>
          <c:h val="0.5816769995077604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6657752686993"/>
          <c:y val="0.16074349987688852"/>
          <c:w val="0.38243121707688638"/>
          <c:h val="0.60096334112082139"/>
        </c:manualLayout>
      </c:layout>
      <c:pieChart>
        <c:varyColors val="1"/>
        <c:ser>
          <c:idx val="0"/>
          <c:order val="0"/>
          <c:tx>
            <c:strRef>
              <c:f>'Composição NASF'!$D$179</c:f>
              <c:strCache>
                <c:ptCount val="1"/>
                <c:pt idx="0">
                  <c:v>RN</c:v>
                </c:pt>
              </c:strCache>
            </c:strRef>
          </c:tx>
          <c:dLbls>
            <c:dLbl>
              <c:idx val="16"/>
              <c:layout>
                <c:manualLayout>
                  <c:x val="-6.0534095973852328E-2"/>
                  <c:y val="-0.1270871380598383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1A-44E8-80D8-5ACAA07FCD7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'Composição NASF'!$E$3:$U$3</c:f>
              <c:strCache>
                <c:ptCount val="17"/>
                <c:pt idx="0">
                  <c:v>Assistente Social </c:v>
                </c:pt>
                <c:pt idx="1">
                  <c:v>Fonoaudiologo </c:v>
                </c:pt>
                <c:pt idx="2">
                  <c:v>Prof de Educação Fisíca</c:v>
                </c:pt>
                <c:pt idx="3">
                  <c:v>Fisioterapeuta</c:v>
                </c:pt>
                <c:pt idx="4">
                  <c:v>Médico Clinico </c:v>
                </c:pt>
                <c:pt idx="5">
                  <c:v>Terapeuta Ocupacional </c:v>
                </c:pt>
                <c:pt idx="6">
                  <c:v>Psicologo Clinico </c:v>
                </c:pt>
                <c:pt idx="7">
                  <c:v>Nutricionista </c:v>
                </c:pt>
                <c:pt idx="8">
                  <c:v>Farmaceutico </c:v>
                </c:pt>
                <c:pt idx="9">
                  <c:v>Médico Veterinario </c:v>
                </c:pt>
                <c:pt idx="10">
                  <c:v>Enfermeiro </c:v>
                </c:pt>
                <c:pt idx="11">
                  <c:v>Médico Pediatra</c:v>
                </c:pt>
                <c:pt idx="12">
                  <c:v>Sanitarista </c:v>
                </c:pt>
                <c:pt idx="13">
                  <c:v>Médico Ginecologista e Obstetra</c:v>
                </c:pt>
                <c:pt idx="14">
                  <c:v>Médico Psiquiatra </c:v>
                </c:pt>
                <c:pt idx="15">
                  <c:v>Médico Cardiologista</c:v>
                </c:pt>
                <c:pt idx="16">
                  <c:v>Outros</c:v>
                </c:pt>
              </c:strCache>
            </c:strRef>
          </c:cat>
          <c:val>
            <c:numRef>
              <c:f>'Composição NASF'!$E$179:$U$179</c:f>
              <c:numCache>
                <c:formatCode>#,##0</c:formatCode>
                <c:ptCount val="17"/>
                <c:pt idx="0">
                  <c:v>122</c:v>
                </c:pt>
                <c:pt idx="1">
                  <c:v>107</c:v>
                </c:pt>
                <c:pt idx="2">
                  <c:v>118</c:v>
                </c:pt>
                <c:pt idx="3">
                  <c:v>221</c:v>
                </c:pt>
                <c:pt idx="4">
                  <c:v>10</c:v>
                </c:pt>
                <c:pt idx="5">
                  <c:v>22</c:v>
                </c:pt>
                <c:pt idx="6">
                  <c:v>163</c:v>
                </c:pt>
                <c:pt idx="7">
                  <c:v>166</c:v>
                </c:pt>
                <c:pt idx="8">
                  <c:v>31</c:v>
                </c:pt>
                <c:pt idx="9">
                  <c:v>4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12</c:v>
                </c:pt>
                <c:pt idx="14">
                  <c:v>9</c:v>
                </c:pt>
                <c:pt idx="15">
                  <c:v>2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1A-44E8-80D8-5ACAA07F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6517078721803182E-3"/>
          <c:y val="0.76207966311904063"/>
          <c:w val="0.96604841877282865"/>
          <c:h val="0.22680926422658687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Plan2!$T$21</c:f>
              <c:strCache>
                <c:ptCount val="1"/>
                <c:pt idx="0">
                  <c:v>PARNAMIRIM</c:v>
                </c:pt>
              </c:strCache>
            </c:strRef>
          </c:tx>
          <c:invertIfNegative val="0"/>
          <c:cat>
            <c:numRef>
              <c:f>Plan2!$U$20:$AC$20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Plan2!$U$21:$AC$21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A-453D-B321-15607B77B3D7}"/>
            </c:ext>
          </c:extLst>
        </c:ser>
        <c:ser>
          <c:idx val="1"/>
          <c:order val="1"/>
          <c:tx>
            <c:strRef>
              <c:f>Plan2!$T$22</c:f>
              <c:strCache>
                <c:ptCount val="1"/>
                <c:pt idx="0">
                  <c:v>MOSSORÓ</c:v>
                </c:pt>
              </c:strCache>
            </c:strRef>
          </c:tx>
          <c:invertIfNegative val="0"/>
          <c:cat>
            <c:numRef>
              <c:f>Plan2!$U$20:$AC$20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Plan2!$U$22:$AC$22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A-453D-B321-15607B77B3D7}"/>
            </c:ext>
          </c:extLst>
        </c:ser>
        <c:ser>
          <c:idx val="2"/>
          <c:order val="2"/>
          <c:tx>
            <c:strRef>
              <c:f>Plan2!$T$23</c:f>
              <c:strCache>
                <c:ptCount val="1"/>
                <c:pt idx="0">
                  <c:v>NATAL</c:v>
                </c:pt>
              </c:strCache>
            </c:strRef>
          </c:tx>
          <c:invertIfNegative val="0"/>
          <c:cat>
            <c:numRef>
              <c:f>Plan2!$U$20:$AC$20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Plan2!$U$23:$AC$23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0A-453D-B321-15607B77B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507264"/>
        <c:axId val="338509184"/>
      </c:barChart>
      <c:catAx>
        <c:axId val="3385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509184"/>
        <c:crosses val="autoZero"/>
        <c:auto val="1"/>
        <c:lblAlgn val="ctr"/>
        <c:lblOffset val="100"/>
        <c:noMultiLvlLbl val="0"/>
      </c:catAx>
      <c:valAx>
        <c:axId val="33850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507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Plan1!$C$92</c:f>
              <c:strCache>
                <c:ptCount val="1"/>
                <c:pt idx="0">
                  <c:v>1a. S J Mipibu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Plan1!$J$92:$O$92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F-457F-8490-FDB735F6C2BF}"/>
            </c:ext>
          </c:extLst>
        </c:ser>
        <c:ser>
          <c:idx val="1"/>
          <c:order val="1"/>
          <c:tx>
            <c:strRef>
              <c:f>Plan1!$C$93</c:f>
              <c:strCache>
                <c:ptCount val="1"/>
                <c:pt idx="0">
                  <c:v>2a. Mossoró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Plan1!$J$93:$O$93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F-457F-8490-FDB735F6C2BF}"/>
            </c:ext>
          </c:extLst>
        </c:ser>
        <c:ser>
          <c:idx val="2"/>
          <c:order val="2"/>
          <c:tx>
            <c:strRef>
              <c:f>Plan1!$C$94</c:f>
              <c:strCache>
                <c:ptCount val="1"/>
                <c:pt idx="0">
                  <c:v>3a. João Câmara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7F-457F-8490-FDB735F6C2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7F-457F-8490-FDB735F6C2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7F-457F-8490-FDB735F6C2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7F-457F-8490-FDB735F6C2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Plan1!$J$94:$O$94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7F-457F-8490-FDB735F6C2BF}"/>
            </c:ext>
          </c:extLst>
        </c:ser>
        <c:ser>
          <c:idx val="3"/>
          <c:order val="3"/>
          <c:tx>
            <c:strRef>
              <c:f>Plan1!$C$95</c:f>
              <c:strCache>
                <c:ptCount val="1"/>
                <c:pt idx="0">
                  <c:v>4a. Caicó</c:v>
                </c:pt>
              </c:strCache>
            </c:strRef>
          </c:tx>
          <c:invertIfNegative val="0"/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Plan1!$J$95:$O$95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7F-457F-8490-FDB735F6C2BF}"/>
            </c:ext>
          </c:extLst>
        </c:ser>
        <c:ser>
          <c:idx val="4"/>
          <c:order val="4"/>
          <c:tx>
            <c:strRef>
              <c:f>Plan1!$C$96</c:f>
              <c:strCache>
                <c:ptCount val="1"/>
                <c:pt idx="0">
                  <c:v>5a. Santa Cruz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7F-457F-8490-FDB735F6C2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7F-457F-8490-FDB735F6C2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7F-457F-8490-FDB735F6C2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7F-457F-8490-FDB735F6C2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7F-457F-8490-FDB735F6C2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Plan1!$J$96:$O$96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7F-457F-8490-FDB735F6C2BF}"/>
            </c:ext>
          </c:extLst>
        </c:ser>
        <c:ser>
          <c:idx val="5"/>
          <c:order val="5"/>
          <c:tx>
            <c:strRef>
              <c:f>Plan1!$C$97</c:f>
              <c:strCache>
                <c:ptCount val="1"/>
                <c:pt idx="0">
                  <c:v>6a. Pau dos Ferros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7F-457F-8490-FDB735F6C2B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7F-457F-8490-FDB735F6C2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7F-457F-8490-FDB735F6C2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Plan1!$J$97:$O$97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77F-457F-8490-FDB735F6C2BF}"/>
            </c:ext>
          </c:extLst>
        </c:ser>
        <c:ser>
          <c:idx val="6"/>
          <c:order val="6"/>
          <c:tx>
            <c:strRef>
              <c:f>Plan1!$C$98</c:f>
              <c:strCache>
                <c:ptCount val="1"/>
                <c:pt idx="0">
                  <c:v>7a. Natal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Plan1!$J$98:$O$98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77F-457F-8490-FDB735F6C2BF}"/>
            </c:ext>
          </c:extLst>
        </c:ser>
        <c:ser>
          <c:idx val="7"/>
          <c:order val="7"/>
          <c:tx>
            <c:strRef>
              <c:f>Plan1!$C$99</c:f>
              <c:strCache>
                <c:ptCount val="1"/>
                <c:pt idx="0">
                  <c:v>8a. Assú</c:v>
                </c:pt>
              </c:strCache>
            </c:strRef>
          </c:tx>
          <c:invertIfNegative val="0"/>
          <c:cat>
            <c:numRef>
              <c:f>Plan1!$J$72:$O$72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Plan1!$J$99:$O$99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7F-457F-8490-FDB735F6C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372096"/>
        <c:axId val="338452864"/>
      </c:barChart>
      <c:catAx>
        <c:axId val="3383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452864"/>
        <c:crosses val="autoZero"/>
        <c:auto val="1"/>
        <c:lblAlgn val="ctr"/>
        <c:lblOffset val="100"/>
        <c:noMultiLvlLbl val="0"/>
      </c:catAx>
      <c:valAx>
        <c:axId val="3384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372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Dados!$G$54</c:f>
              <c:strCache>
                <c:ptCount val="1"/>
                <c:pt idx="0">
                  <c:v>POSTO DE SAÚDE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Dados!$H$53:$T$53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Dados!$H$54:$T$54</c:f>
              <c:numCache>
                <c:formatCode>General</c:formatCode>
                <c:ptCount val="13"/>
                <c:pt idx="0">
                  <c:v>345</c:v>
                </c:pt>
                <c:pt idx="1">
                  <c:v>395</c:v>
                </c:pt>
                <c:pt idx="2">
                  <c:v>430</c:v>
                </c:pt>
                <c:pt idx="3">
                  <c:v>444</c:v>
                </c:pt>
                <c:pt idx="4">
                  <c:v>451</c:v>
                </c:pt>
                <c:pt idx="5">
                  <c:v>451</c:v>
                </c:pt>
                <c:pt idx="6">
                  <c:v>433</c:v>
                </c:pt>
                <c:pt idx="7">
                  <c:v>420</c:v>
                </c:pt>
                <c:pt idx="8">
                  <c:v>412</c:v>
                </c:pt>
                <c:pt idx="9">
                  <c:v>379</c:v>
                </c:pt>
                <c:pt idx="10">
                  <c:v>380</c:v>
                </c:pt>
                <c:pt idx="11">
                  <c:v>329</c:v>
                </c:pt>
                <c:pt idx="1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B-49E3-90F6-4F4C40674730}"/>
            </c:ext>
          </c:extLst>
        </c:ser>
        <c:ser>
          <c:idx val="1"/>
          <c:order val="1"/>
          <c:tx>
            <c:strRef>
              <c:f>Dados!$G$55</c:f>
              <c:strCache>
                <c:ptCount val="1"/>
                <c:pt idx="0">
                  <c:v>UBS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Dados!$H$53:$T$53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Dados!$H$55:$T$55</c:f>
              <c:numCache>
                <c:formatCode>General</c:formatCode>
                <c:ptCount val="13"/>
                <c:pt idx="0">
                  <c:v>663</c:v>
                </c:pt>
                <c:pt idx="1">
                  <c:v>629</c:v>
                </c:pt>
                <c:pt idx="2">
                  <c:v>611</c:v>
                </c:pt>
                <c:pt idx="3">
                  <c:v>619</c:v>
                </c:pt>
                <c:pt idx="4">
                  <c:v>634</c:v>
                </c:pt>
                <c:pt idx="5">
                  <c:v>833</c:v>
                </c:pt>
                <c:pt idx="6">
                  <c:v>898</c:v>
                </c:pt>
                <c:pt idx="7">
                  <c:v>965</c:v>
                </c:pt>
                <c:pt idx="8">
                  <c:v>784</c:v>
                </c:pt>
                <c:pt idx="9">
                  <c:v>816</c:v>
                </c:pt>
                <c:pt idx="10">
                  <c:v>841</c:v>
                </c:pt>
                <c:pt idx="11">
                  <c:v>897</c:v>
                </c:pt>
                <c:pt idx="12">
                  <c:v>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B-49E3-90F6-4F4C40674730}"/>
            </c:ext>
          </c:extLst>
        </c:ser>
        <c:ser>
          <c:idx val="2"/>
          <c:order val="2"/>
          <c:tx>
            <c:strRef>
              <c:f>Dados!$G$56</c:f>
              <c:strCache>
                <c:ptCount val="1"/>
                <c:pt idx="0">
                  <c:v>UNIDADE MISTA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Dados!$H$53:$T$53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Dados!$H$56:$T$56</c:f>
              <c:numCache>
                <c:formatCode>General</c:formatCode>
                <c:ptCount val="13"/>
                <c:pt idx="0">
                  <c:v>93</c:v>
                </c:pt>
                <c:pt idx="1">
                  <c:v>94</c:v>
                </c:pt>
                <c:pt idx="2">
                  <c:v>98</c:v>
                </c:pt>
                <c:pt idx="3">
                  <c:v>99</c:v>
                </c:pt>
                <c:pt idx="4">
                  <c:v>98</c:v>
                </c:pt>
                <c:pt idx="5">
                  <c:v>95</c:v>
                </c:pt>
                <c:pt idx="6">
                  <c:v>100</c:v>
                </c:pt>
                <c:pt idx="7">
                  <c:v>101</c:v>
                </c:pt>
                <c:pt idx="8">
                  <c:v>92</c:v>
                </c:pt>
                <c:pt idx="9">
                  <c:v>90</c:v>
                </c:pt>
                <c:pt idx="10">
                  <c:v>89</c:v>
                </c:pt>
                <c:pt idx="11">
                  <c:v>85</c:v>
                </c:pt>
                <c:pt idx="1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B-49E3-90F6-4F4C40674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077952"/>
        <c:axId val="340105472"/>
      </c:barChart>
      <c:catAx>
        <c:axId val="34007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105472"/>
        <c:crosses val="autoZero"/>
        <c:auto val="1"/>
        <c:lblAlgn val="ctr"/>
        <c:lblOffset val="100"/>
        <c:noMultiLvlLbl val="0"/>
      </c:catAx>
      <c:valAx>
        <c:axId val="34010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077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69254099676163"/>
          <c:y val="4.4868043682398578E-2"/>
          <c:w val="0.77738385215084815"/>
          <c:h val="0.66134614368895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UBS!$G$1265</c:f>
              <c:strCache>
                <c:ptCount val="1"/>
                <c:pt idx="0">
                  <c:v>Unidades de Saúde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UBS!$F$1266:$F$1273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cat>
          <c:val>
            <c:numRef>
              <c:f>UBS!$G$1266:$G$1273</c:f>
              <c:numCache>
                <c:formatCode>General</c:formatCode>
                <c:ptCount val="8"/>
                <c:pt idx="0">
                  <c:v>223</c:v>
                </c:pt>
                <c:pt idx="1">
                  <c:v>143</c:v>
                </c:pt>
                <c:pt idx="2">
                  <c:v>166</c:v>
                </c:pt>
                <c:pt idx="3">
                  <c:v>182</c:v>
                </c:pt>
                <c:pt idx="4">
                  <c:v>114</c:v>
                </c:pt>
                <c:pt idx="5">
                  <c:v>178</c:v>
                </c:pt>
                <c:pt idx="6">
                  <c:v>164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2-4926-A5E6-6FBD197FC641}"/>
            </c:ext>
          </c:extLst>
        </c:ser>
        <c:ser>
          <c:idx val="1"/>
          <c:order val="1"/>
          <c:tx>
            <c:strRef>
              <c:f>UBS!$H$1265</c:f>
              <c:strCache>
                <c:ptCount val="1"/>
                <c:pt idx="0">
                  <c:v>Propostas no Requalifica</c:v>
                </c:pt>
              </c:strCache>
            </c:strRef>
          </c:tx>
          <c:invertIfNegative val="0"/>
          <c:cat>
            <c:strRef>
              <c:f>UBS!$F$1266:$F$1273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cat>
          <c:val>
            <c:numRef>
              <c:f>UBS!$H$1266:$H$1273</c:f>
              <c:numCache>
                <c:formatCode>General</c:formatCode>
                <c:ptCount val="8"/>
                <c:pt idx="0">
                  <c:v>109</c:v>
                </c:pt>
                <c:pt idx="1">
                  <c:v>64</c:v>
                </c:pt>
                <c:pt idx="2">
                  <c:v>113</c:v>
                </c:pt>
                <c:pt idx="3">
                  <c:v>102</c:v>
                </c:pt>
                <c:pt idx="4">
                  <c:v>60</c:v>
                </c:pt>
                <c:pt idx="5">
                  <c:v>126</c:v>
                </c:pt>
                <c:pt idx="6">
                  <c:v>101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2-4926-A5E6-6FBD197FC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688448"/>
        <c:axId val="339759104"/>
      </c:barChart>
      <c:scatterChart>
        <c:scatterStyle val="lineMarker"/>
        <c:varyColors val="0"/>
        <c:ser>
          <c:idx val="2"/>
          <c:order val="2"/>
          <c:tx>
            <c:strRef>
              <c:f>UBS!$I$1265</c:f>
              <c:strCache>
                <c:ptCount val="1"/>
                <c:pt idx="0">
                  <c:v>Proporção de propostas por Unidades de Saúde</c:v>
                </c:pt>
              </c:strCache>
            </c:strRef>
          </c:tx>
          <c:spPr>
            <a:ln w="19050">
              <a:noFill/>
            </a:ln>
          </c:spPr>
          <c:marker>
            <c:spPr>
              <a:solidFill>
                <a:schemeClr val="accent6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UBS!$F$1266:$F$1273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xVal>
          <c:yVal>
            <c:numRef>
              <c:f>UBS!$I$1266:$I$1273</c:f>
              <c:numCache>
                <c:formatCode>0.00</c:formatCode>
                <c:ptCount val="8"/>
                <c:pt idx="0">
                  <c:v>46.188340807175074</c:v>
                </c:pt>
                <c:pt idx="1">
                  <c:v>42.657342657342312</c:v>
                </c:pt>
                <c:pt idx="2">
                  <c:v>63.253012048192922</c:v>
                </c:pt>
                <c:pt idx="3">
                  <c:v>53.846153846154039</c:v>
                </c:pt>
                <c:pt idx="4">
                  <c:v>42.982456140350912</c:v>
                </c:pt>
                <c:pt idx="5">
                  <c:v>64.044943820224717</c:v>
                </c:pt>
                <c:pt idx="6">
                  <c:v>59.146341463414387</c:v>
                </c:pt>
                <c:pt idx="7">
                  <c:v>51.612903225806448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E2-4926-A5E6-6FBD197FC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160896"/>
        <c:axId val="339962496"/>
      </c:scatterChart>
      <c:catAx>
        <c:axId val="33968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759104"/>
        <c:crosses val="autoZero"/>
        <c:auto val="1"/>
        <c:lblAlgn val="ctr"/>
        <c:lblOffset val="100"/>
        <c:noMultiLvlLbl val="0"/>
      </c:catAx>
      <c:valAx>
        <c:axId val="339759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ABS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688448"/>
        <c:crosses val="autoZero"/>
        <c:crossBetween val="between"/>
      </c:valAx>
      <c:valAx>
        <c:axId val="339962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40160896"/>
        <c:crosses val="max"/>
        <c:crossBetween val="midCat"/>
      </c:valAx>
      <c:valAx>
        <c:axId val="340160896"/>
        <c:scaling>
          <c:orientation val="minMax"/>
        </c:scaling>
        <c:delete val="1"/>
        <c:axPos val="b"/>
        <c:majorTickMark val="out"/>
        <c:minorTickMark val="none"/>
        <c:tickLblPos val="none"/>
        <c:crossAx val="339962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1.077611698832181E-2"/>
          <c:y val="0.84588300171228026"/>
          <c:w val="0.96806037113334886"/>
          <c:h val="0.1050301454881373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28937778078144E-2"/>
          <c:y val="3.592826527961946E-2"/>
          <c:w val="0.87589128739775846"/>
          <c:h val="0.63049235365290413"/>
        </c:manualLayout>
      </c:layout>
      <c:barChart>
        <c:barDir val="col"/>
        <c:grouping val="percentStacked"/>
        <c:varyColors val="0"/>
        <c:ser>
          <c:idx val="1"/>
          <c:order val="0"/>
          <c:tx>
            <c:v>Unidade com 1 equipe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Dados!$Q$66:$AC$66</c:f>
              <c:numCache>
                <c:formatCode>0.00</c:formatCode>
                <c:ptCount val="13"/>
                <c:pt idx="0">
                  <c:v>83.8297872340423</c:v>
                </c:pt>
                <c:pt idx="1">
                  <c:v>84.823848238481844</c:v>
                </c:pt>
                <c:pt idx="2">
                  <c:v>82.682291666666558</c:v>
                </c:pt>
                <c:pt idx="3">
                  <c:v>82.45838668373878</c:v>
                </c:pt>
                <c:pt idx="4">
                  <c:v>82.559598494353779</c:v>
                </c:pt>
                <c:pt idx="5">
                  <c:v>82.156133828996218</c:v>
                </c:pt>
                <c:pt idx="6">
                  <c:v>74.970484061393165</c:v>
                </c:pt>
                <c:pt idx="7">
                  <c:v>73.559322033897999</c:v>
                </c:pt>
                <c:pt idx="8">
                  <c:v>73.701657458563545</c:v>
                </c:pt>
                <c:pt idx="9">
                  <c:v>74.098360655737707</c:v>
                </c:pt>
                <c:pt idx="10">
                  <c:v>73.500545256270442</c:v>
                </c:pt>
                <c:pt idx="11">
                  <c:v>73.267326732673268</c:v>
                </c:pt>
                <c:pt idx="12">
                  <c:v>74.090407938257982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2-4DB1-95C1-6CF028563DE5}"/>
            </c:ext>
          </c:extLst>
        </c:ser>
        <c:ser>
          <c:idx val="3"/>
          <c:order val="1"/>
          <c:tx>
            <c:v>Unidade com 2 equipes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Dados!$Q$68:$AC$68</c:f>
              <c:numCache>
                <c:formatCode>0.00</c:formatCode>
                <c:ptCount val="13"/>
                <c:pt idx="0">
                  <c:v>11.347517730496453</c:v>
                </c:pt>
                <c:pt idx="1">
                  <c:v>10.704607046070461</c:v>
                </c:pt>
                <c:pt idx="2">
                  <c:v>12.760416666666702</c:v>
                </c:pt>
                <c:pt idx="3">
                  <c:v>11.651728553137005</c:v>
                </c:pt>
                <c:pt idx="4">
                  <c:v>11.417816813048988</c:v>
                </c:pt>
                <c:pt idx="5">
                  <c:v>12.515489467162373</c:v>
                </c:pt>
                <c:pt idx="6">
                  <c:v>18.772136953955059</c:v>
                </c:pt>
                <c:pt idx="7">
                  <c:v>18.757062146892729</c:v>
                </c:pt>
                <c:pt idx="8">
                  <c:v>18.342541436464089</c:v>
                </c:pt>
                <c:pt idx="9">
                  <c:v>18.797814207650291</c:v>
                </c:pt>
                <c:pt idx="10">
                  <c:v>19.193020719738293</c:v>
                </c:pt>
                <c:pt idx="11">
                  <c:v>20.132013201320063</c:v>
                </c:pt>
                <c:pt idx="12">
                  <c:v>19.735391400220507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2-4DB1-95C1-6CF028563DE5}"/>
            </c:ext>
          </c:extLst>
        </c:ser>
        <c:ser>
          <c:idx val="5"/>
          <c:order val="2"/>
          <c:tx>
            <c:v>Unidade com 3 equipes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Dados!$Q$70:$AC$70</c:f>
              <c:numCache>
                <c:formatCode>0.00</c:formatCode>
                <c:ptCount val="13"/>
                <c:pt idx="0">
                  <c:v>2.9787234042553195</c:v>
                </c:pt>
                <c:pt idx="1">
                  <c:v>3.3875338753387552</c:v>
                </c:pt>
                <c:pt idx="2">
                  <c:v>3.3854166666666665</c:v>
                </c:pt>
                <c:pt idx="3">
                  <c:v>3.7131882202304802</c:v>
                </c:pt>
                <c:pt idx="4">
                  <c:v>3.5131744040150572</c:v>
                </c:pt>
                <c:pt idx="5">
                  <c:v>2.9739776951672861</c:v>
                </c:pt>
                <c:pt idx="6">
                  <c:v>3.4238488783943342</c:v>
                </c:pt>
                <c:pt idx="7">
                  <c:v>4.7457627118644261</c:v>
                </c:pt>
                <c:pt idx="8">
                  <c:v>4.9723756906077394</c:v>
                </c:pt>
                <c:pt idx="9">
                  <c:v>4.4808743169398895</c:v>
                </c:pt>
                <c:pt idx="10">
                  <c:v>5.0163576881134135</c:v>
                </c:pt>
                <c:pt idx="11">
                  <c:v>4.5104510451045101</c:v>
                </c:pt>
                <c:pt idx="12">
                  <c:v>4.1896361631753027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12-4DB1-95C1-6CF028563DE5}"/>
            </c:ext>
          </c:extLst>
        </c:ser>
        <c:ser>
          <c:idx val="7"/>
          <c:order val="3"/>
          <c:tx>
            <c:v>Unidade com 4 equipes</c:v>
          </c:tx>
          <c:invertIfNegative val="0"/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Dados!$Q$72:$AC$72</c:f>
              <c:numCache>
                <c:formatCode>0.00</c:formatCode>
                <c:ptCount val="13"/>
                <c:pt idx="0">
                  <c:v>1.5602836879432624</c:v>
                </c:pt>
                <c:pt idx="1">
                  <c:v>0.94850948509485089</c:v>
                </c:pt>
                <c:pt idx="2">
                  <c:v>1.0416666666666659</c:v>
                </c:pt>
                <c:pt idx="3">
                  <c:v>1.7925736235595391</c:v>
                </c:pt>
                <c:pt idx="4">
                  <c:v>2.2584692597239648</c:v>
                </c:pt>
                <c:pt idx="5">
                  <c:v>2.1065675340768277</c:v>
                </c:pt>
                <c:pt idx="6">
                  <c:v>2.4793388429752072</c:v>
                </c:pt>
                <c:pt idx="7">
                  <c:v>2.5988700564971752</c:v>
                </c:pt>
                <c:pt idx="8">
                  <c:v>2.6519337016574718</c:v>
                </c:pt>
                <c:pt idx="9">
                  <c:v>2.0765027322404372</c:v>
                </c:pt>
                <c:pt idx="10">
                  <c:v>1.8538713195201704</c:v>
                </c:pt>
                <c:pt idx="11">
                  <c:v>1.6501650165016521</c:v>
                </c:pt>
                <c:pt idx="12">
                  <c:v>1.6538037486218304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12-4DB1-95C1-6CF028563DE5}"/>
            </c:ext>
          </c:extLst>
        </c:ser>
        <c:ser>
          <c:idx val="9"/>
          <c:order val="4"/>
          <c:tx>
            <c:v>Unidade com 5 equipes</c:v>
          </c:tx>
          <c:invertIfNegative val="0"/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Dados!$Q$74:$AC$74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0.12804097311139623</c:v>
                </c:pt>
                <c:pt idx="4">
                  <c:v>0.12547051442910867</c:v>
                </c:pt>
                <c:pt idx="5">
                  <c:v>0</c:v>
                </c:pt>
                <c:pt idx="6">
                  <c:v>0.23612750885478137</c:v>
                </c:pt>
                <c:pt idx="7">
                  <c:v>0.11299435028248613</c:v>
                </c:pt>
                <c:pt idx="8">
                  <c:v>0.11049723756906055</c:v>
                </c:pt>
                <c:pt idx="9">
                  <c:v>0.43715846994535729</c:v>
                </c:pt>
                <c:pt idx="10">
                  <c:v>0.21810250817884408</c:v>
                </c:pt>
                <c:pt idx="11">
                  <c:v>0.22002200220022</c:v>
                </c:pt>
                <c:pt idx="12">
                  <c:v>0.11025358324145552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2-4DB1-95C1-6CF028563DE5}"/>
            </c:ext>
          </c:extLst>
        </c:ser>
        <c:ser>
          <c:idx val="11"/>
          <c:order val="5"/>
          <c:tx>
            <c:v>Unidade com 6 equipes</c:v>
          </c:tx>
          <c:invertIfNegative val="0"/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Dados!$Q$76:$AC$76</c:f>
              <c:numCache>
                <c:formatCode>0.00</c:formatCode>
                <c:ptCount val="13"/>
                <c:pt idx="0">
                  <c:v>0.28368794326241276</c:v>
                </c:pt>
                <c:pt idx="1">
                  <c:v>0.13550135501355012</c:v>
                </c:pt>
                <c:pt idx="2">
                  <c:v>0.13020833333333387</c:v>
                </c:pt>
                <c:pt idx="3">
                  <c:v>0.12804097311139623</c:v>
                </c:pt>
                <c:pt idx="4">
                  <c:v>0</c:v>
                </c:pt>
                <c:pt idx="5">
                  <c:v>0.12391573729863718</c:v>
                </c:pt>
                <c:pt idx="6">
                  <c:v>0.11806375442739112</c:v>
                </c:pt>
                <c:pt idx="7">
                  <c:v>0.22598870056497194</c:v>
                </c:pt>
                <c:pt idx="8">
                  <c:v>0.22099447513812226</c:v>
                </c:pt>
                <c:pt idx="9">
                  <c:v>0.10928961748633879</c:v>
                </c:pt>
                <c:pt idx="10">
                  <c:v>0.21810250817884408</c:v>
                </c:pt>
                <c:pt idx="11">
                  <c:v>0.22002200220022</c:v>
                </c:pt>
                <c:pt idx="12">
                  <c:v>0.22050716648291074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12-4DB1-95C1-6CF028563DE5}"/>
            </c:ext>
          </c:extLst>
        </c:ser>
        <c:ser>
          <c:idx val="13"/>
          <c:order val="6"/>
          <c:tx>
            <c:v>Unidade com 7 equipes</c:v>
          </c:tx>
          <c:invertIfNegative val="0"/>
          <c:cat>
            <c:numRef>
              <c:f>Dados!$Q$64:$AC$64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Dados!$Q$78:$AC$78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0.12804097311139623</c:v>
                </c:pt>
                <c:pt idx="4">
                  <c:v>0.12547051442910867</c:v>
                </c:pt>
                <c:pt idx="5">
                  <c:v>0.12391573729863718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12-4DB1-95C1-6CF028563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34816"/>
        <c:axId val="80061184"/>
      </c:barChart>
      <c:catAx>
        <c:axId val="8003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061184"/>
        <c:crosses val="autoZero"/>
        <c:auto val="1"/>
        <c:lblAlgn val="ctr"/>
        <c:lblOffset val="100"/>
        <c:noMultiLvlLbl val="0"/>
      </c:catAx>
      <c:valAx>
        <c:axId val="80061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03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787162233723357E-2"/>
          <c:y val="0.8105392726387638"/>
          <c:w val="0.94499764475193238"/>
          <c:h val="0.1804410367017157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19203087103934"/>
          <c:y val="3.8858823487262641E-2"/>
          <c:w val="0.78628450957519203"/>
          <c:h val="0.77896036759374465"/>
        </c:manualLayout>
      </c:layout>
      <c:lineChart>
        <c:grouping val="standard"/>
        <c:varyColors val="0"/>
        <c:ser>
          <c:idx val="0"/>
          <c:order val="0"/>
          <c:tx>
            <c:strRef>
              <c:f>ICSAB!$B$446</c:f>
              <c:strCache>
                <c:ptCount val="1"/>
                <c:pt idx="0">
                  <c:v>Cob ESF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4.656632518028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5F-4F03-B127-3088B5412E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ICSAB!$C$436:$N$436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ICSAB!$C$446:$N$446</c:f>
              <c:numCache>
                <c:formatCode>0.00</c:formatCode>
                <c:ptCount val="12"/>
                <c:pt idx="0">
                  <c:v>79.572458141710868</c:v>
                </c:pt>
                <c:pt idx="1">
                  <c:v>78.299301770843073</c:v>
                </c:pt>
                <c:pt idx="2">
                  <c:v>77.882615717212929</c:v>
                </c:pt>
                <c:pt idx="3">
                  <c:v>76.718096152589453</c:v>
                </c:pt>
                <c:pt idx="4">
                  <c:v>75.776534028310166</c:v>
                </c:pt>
                <c:pt idx="5">
                  <c:v>82.202733537409912</c:v>
                </c:pt>
                <c:pt idx="6">
                  <c:v>82.843004316294227</c:v>
                </c:pt>
                <c:pt idx="7">
                  <c:v>82.587787625678075</c:v>
                </c:pt>
                <c:pt idx="8">
                  <c:v>79.334170982009908</c:v>
                </c:pt>
                <c:pt idx="9">
                  <c:v>78.480505600290996</c:v>
                </c:pt>
                <c:pt idx="10">
                  <c:v>77.098337241228478</c:v>
                </c:pt>
                <c:pt idx="11">
                  <c:v>77.303686968419171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F-4F03-B127-3088B5412E09}"/>
            </c:ext>
          </c:extLst>
        </c:ser>
        <c:ser>
          <c:idx val="2"/>
          <c:order val="2"/>
          <c:tx>
            <c:strRef>
              <c:f>ICSAB!$B$448</c:f>
              <c:strCache>
                <c:ptCount val="1"/>
                <c:pt idx="0">
                  <c:v>ICSAB RN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0"/>
                  <c:y val="3.38664183129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5F-4F03-B127-3088B5412E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ICSAB!$C$436:$N$436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ICSAB!$C$448:$N$448</c:f>
              <c:numCache>
                <c:formatCode>0.00</c:formatCode>
                <c:ptCount val="12"/>
                <c:pt idx="0">
                  <c:v>41.678557114228461</c:v>
                </c:pt>
                <c:pt idx="1">
                  <c:v>43.318317171871421</c:v>
                </c:pt>
                <c:pt idx="2">
                  <c:v>45.403016770244484</c:v>
                </c:pt>
                <c:pt idx="3">
                  <c:v>39.825010001913405</c:v>
                </c:pt>
                <c:pt idx="4">
                  <c:v>37.727040630242904</c:v>
                </c:pt>
                <c:pt idx="5">
                  <c:v>40.098532719288905</c:v>
                </c:pt>
                <c:pt idx="6">
                  <c:v>34.887720408001897</c:v>
                </c:pt>
                <c:pt idx="7">
                  <c:v>34.906727545710645</c:v>
                </c:pt>
                <c:pt idx="8">
                  <c:v>31.622844218264067</c:v>
                </c:pt>
                <c:pt idx="9">
                  <c:v>25.729266364279475</c:v>
                </c:pt>
                <c:pt idx="10">
                  <c:v>28.622175040320112</c:v>
                </c:pt>
                <c:pt idx="11">
                  <c:v>29.047524358719432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5F-4F03-B127-3088B541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94912"/>
        <c:axId val="84696448"/>
      </c:lineChart>
      <c:lineChart>
        <c:grouping val="standard"/>
        <c:varyColors val="0"/>
        <c:ser>
          <c:idx val="1"/>
          <c:order val="1"/>
          <c:tx>
            <c:strRef>
              <c:f>ICSAB!$B$447</c:f>
              <c:strCache>
                <c:ptCount val="1"/>
                <c:pt idx="0">
                  <c:v>Proporção de Encaminhamentos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ICSAB!$C$436:$N$436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ICSAB!$C$447:$N$447</c:f>
              <c:numCache>
                <c:formatCode>General</c:formatCode>
                <c:ptCount val="12"/>
                <c:pt idx="5" formatCode="0.00">
                  <c:v>7.6350226029026924</c:v>
                </c:pt>
                <c:pt idx="6" formatCode="0.00">
                  <c:v>6.5673563518127667</c:v>
                </c:pt>
                <c:pt idx="7" formatCode="0.00">
                  <c:v>5.6137643605651295</c:v>
                </c:pt>
                <c:pt idx="8" formatCode="0.00">
                  <c:v>5.8293755938034142</c:v>
                </c:pt>
                <c:pt idx="9" formatCode="0.00">
                  <c:v>5.6829346739905686</c:v>
                </c:pt>
                <c:pt idx="10" formatCode="0.00">
                  <c:v>5.7836118479184577</c:v>
                </c:pt>
                <c:pt idx="11" formatCode="0.00">
                  <c:v>5.4971572191518545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5F-4F03-B127-3088B541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04640"/>
        <c:axId val="84702720"/>
      </c:lineChart>
      <c:catAx>
        <c:axId val="846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696448"/>
        <c:crosses val="autoZero"/>
        <c:auto val="1"/>
        <c:lblAlgn val="ctr"/>
        <c:lblOffset val="100"/>
        <c:noMultiLvlLbl val="0"/>
      </c:catAx>
      <c:valAx>
        <c:axId val="84696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ICSAB e Cob ESF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84694912"/>
        <c:crosses val="autoZero"/>
        <c:crossBetween val="between"/>
      </c:valAx>
      <c:valAx>
        <c:axId val="847027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Encaminhamentos Externos na APS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704640"/>
        <c:crosses val="max"/>
        <c:crossBetween val="between"/>
      </c:valAx>
      <c:catAx>
        <c:axId val="8470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470272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8.1279150397256167E-2"/>
          <c:y val="0.90906475303914402"/>
          <c:w val="0.84872085419592058"/>
          <c:h val="8.4870600575267977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0635610343146"/>
          <c:y val="5.8328462355302993E-2"/>
          <c:w val="0.50634522726328468"/>
          <c:h val="0.65623346608041422"/>
        </c:manualLayout>
      </c:layout>
      <c:barChart>
        <c:barDir val="col"/>
        <c:grouping val="clustered"/>
        <c:varyColors val="0"/>
        <c:ser>
          <c:idx val="0"/>
          <c:order val="0"/>
          <c:tx>
            <c:v>Número de Equipes de ESF</c:v>
          </c:tx>
          <c:spPr>
            <a:solidFill>
              <a:srgbClr val="002060"/>
            </a:solidFill>
          </c:spPr>
          <c:invertIfNegative val="0"/>
          <c:cat>
            <c:numRef>
              <c:f>Plan4!$B$8:$B$29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Plan4!$F$8:$F$29</c:f>
              <c:numCache>
                <c:formatCode>General</c:formatCode>
                <c:ptCount val="22"/>
                <c:pt idx="0">
                  <c:v>34</c:v>
                </c:pt>
                <c:pt idx="1">
                  <c:v>87</c:v>
                </c:pt>
                <c:pt idx="2">
                  <c:v>176</c:v>
                </c:pt>
                <c:pt idx="3">
                  <c:v>397</c:v>
                </c:pt>
                <c:pt idx="4">
                  <c:v>451</c:v>
                </c:pt>
                <c:pt idx="5">
                  <c:v>570</c:v>
                </c:pt>
                <c:pt idx="6">
                  <c:v>656</c:v>
                </c:pt>
                <c:pt idx="7">
                  <c:v>805</c:v>
                </c:pt>
                <c:pt idx="8">
                  <c:v>828</c:v>
                </c:pt>
                <c:pt idx="9">
                  <c:v>818</c:v>
                </c:pt>
                <c:pt idx="10">
                  <c:v>858</c:v>
                </c:pt>
                <c:pt idx="11">
                  <c:v>861</c:v>
                </c:pt>
                <c:pt idx="12">
                  <c:v>860</c:v>
                </c:pt>
                <c:pt idx="13">
                  <c:v>863</c:v>
                </c:pt>
                <c:pt idx="14">
                  <c:v>866</c:v>
                </c:pt>
                <c:pt idx="15">
                  <c:v>950</c:v>
                </c:pt>
                <c:pt idx="16" formatCode="#,##0">
                  <c:v>1018</c:v>
                </c:pt>
                <c:pt idx="17" formatCode="#,##0">
                  <c:v>1021</c:v>
                </c:pt>
                <c:pt idx="18" formatCode="#,##0">
                  <c:v>1020</c:v>
                </c:pt>
                <c:pt idx="19">
                  <c:v>1029</c:v>
                </c:pt>
                <c:pt idx="20">
                  <c:v>1011</c:v>
                </c:pt>
                <c:pt idx="21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9-46C0-8AC9-A966EF24F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42912"/>
        <c:axId val="225545600"/>
      </c:barChart>
      <c:lineChart>
        <c:grouping val="standard"/>
        <c:varyColors val="0"/>
        <c:ser>
          <c:idx val="1"/>
          <c:order val="1"/>
          <c:tx>
            <c:v>Cobertura populacional estimada pelas equipes de ESF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Plan4!$B$8:$B$26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Plan4!$I$8:$I$29</c:f>
              <c:numCache>
                <c:formatCode>#,##0</c:formatCode>
                <c:ptCount val="22"/>
                <c:pt idx="0">
                  <c:v>3.8865197206583004</c:v>
                </c:pt>
                <c:pt idx="1">
                  <c:v>9.8324934902112062</c:v>
                </c:pt>
                <c:pt idx="2">
                  <c:v>19.01481643139433</c:v>
                </c:pt>
                <c:pt idx="3">
                  <c:v>42.306007772796164</c:v>
                </c:pt>
                <c:pt idx="4">
                  <c:v>47.427089175546563</c:v>
                </c:pt>
                <c:pt idx="5">
                  <c:v>59.208742672918113</c:v>
                </c:pt>
                <c:pt idx="6">
                  <c:v>67.321477501182429</c:v>
                </c:pt>
                <c:pt idx="7">
                  <c:v>80.418509243966227</c:v>
                </c:pt>
                <c:pt idx="8">
                  <c:v>81.610124386445634</c:v>
                </c:pt>
                <c:pt idx="9" formatCode="General">
                  <c:v>78.635864851368041</c:v>
                </c:pt>
                <c:pt idx="10" formatCode="General">
                  <c:v>79.572458141710584</c:v>
                </c:pt>
                <c:pt idx="11" formatCode="General">
                  <c:v>78.299301770843073</c:v>
                </c:pt>
                <c:pt idx="12" formatCode="General">
                  <c:v>77.882615717212929</c:v>
                </c:pt>
                <c:pt idx="13" formatCode="General">
                  <c:v>76.718096152588927</c:v>
                </c:pt>
                <c:pt idx="14" formatCode="General">
                  <c:v>75.776534028310166</c:v>
                </c:pt>
                <c:pt idx="15" formatCode="General">
                  <c:v>82.202733537409443</c:v>
                </c:pt>
                <c:pt idx="16" formatCode="General">
                  <c:v>82.843004316293971</c:v>
                </c:pt>
                <c:pt idx="17" formatCode="General">
                  <c:v>82.587787625678075</c:v>
                </c:pt>
                <c:pt idx="18" formatCode="General">
                  <c:v>79.334170982009908</c:v>
                </c:pt>
                <c:pt idx="19" formatCode="General">
                  <c:v>78.480505600290996</c:v>
                </c:pt>
                <c:pt idx="20" formatCode="General">
                  <c:v>77.098337241228478</c:v>
                </c:pt>
                <c:pt idx="21" formatCode="General">
                  <c:v>77.81627531970301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99-46C0-8AC9-A966EF24F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628928"/>
        <c:axId val="229626624"/>
      </c:lineChart>
      <c:catAx>
        <c:axId val="225542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5545600"/>
        <c:crosses val="autoZero"/>
        <c:auto val="1"/>
        <c:lblAlgn val="ctr"/>
        <c:lblOffset val="100"/>
        <c:noMultiLvlLbl val="0"/>
      </c:catAx>
      <c:valAx>
        <c:axId val="225545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Equipes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5542912"/>
        <c:crosses val="autoZero"/>
        <c:crossBetween val="between"/>
      </c:valAx>
      <c:valAx>
        <c:axId val="2296266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29628928"/>
        <c:crosses val="max"/>
        <c:crossBetween val="between"/>
      </c:valAx>
      <c:catAx>
        <c:axId val="22962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96266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093401526023666"/>
          <c:y val="0.35421048995627225"/>
          <c:w val="0.27718400973372842"/>
          <c:h val="0.4124119552622917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51347745791532E-2"/>
          <c:y val="3.789700921583064E-2"/>
          <c:w val="0.8451586606265431"/>
          <c:h val="0.556536832279623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ICSAB!$B$185</c:f>
              <c:strCache>
                <c:ptCount val="1"/>
                <c:pt idx="0">
                  <c:v>Doenças preveníveis por imunização e condições sensíveis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ICSAB!$C$185:$N$185</c:f>
              <c:numCache>
                <c:formatCode>0.00</c:formatCode>
                <c:ptCount val="12"/>
                <c:pt idx="0">
                  <c:v>1.9502250259645353</c:v>
                </c:pt>
                <c:pt idx="1">
                  <c:v>2.0693058835971376</c:v>
                </c:pt>
                <c:pt idx="2">
                  <c:v>2.1632217904185458</c:v>
                </c:pt>
                <c:pt idx="3">
                  <c:v>2.5202009172308362</c:v>
                </c:pt>
                <c:pt idx="4">
                  <c:v>3.9588167053364272</c:v>
                </c:pt>
                <c:pt idx="5">
                  <c:v>3.2362891737891717</c:v>
                </c:pt>
                <c:pt idx="6">
                  <c:v>4.4308459402799025</c:v>
                </c:pt>
                <c:pt idx="7">
                  <c:v>4.9375441904312982</c:v>
                </c:pt>
                <c:pt idx="8">
                  <c:v>4.6746280094514336</c:v>
                </c:pt>
                <c:pt idx="9">
                  <c:v>4.7711466925440815</c:v>
                </c:pt>
                <c:pt idx="10">
                  <c:v>5.8844507845934384</c:v>
                </c:pt>
                <c:pt idx="11">
                  <c:v>4.6823658269441406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5-4CC2-B94C-2A0239676E1D}"/>
            </c:ext>
          </c:extLst>
        </c:ser>
        <c:ser>
          <c:idx val="1"/>
          <c:order val="1"/>
          <c:tx>
            <c:strRef>
              <c:f>ICSAB!$B$186</c:f>
              <c:strCache>
                <c:ptCount val="1"/>
                <c:pt idx="0">
                  <c:v>Gastroenterites Infecciosas e Complicações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ICSAB!$C$186:$N$186</c:f>
              <c:numCache>
                <c:formatCode>0.00</c:formatCode>
                <c:ptCount val="12"/>
                <c:pt idx="0">
                  <c:v>44.293572335269495</c:v>
                </c:pt>
                <c:pt idx="1">
                  <c:v>37.949025275848648</c:v>
                </c:pt>
                <c:pt idx="2">
                  <c:v>44.763902740998113</c:v>
                </c:pt>
                <c:pt idx="3">
                  <c:v>39.790347237388083</c:v>
                </c:pt>
                <c:pt idx="4">
                  <c:v>39.254640371229655</c:v>
                </c:pt>
                <c:pt idx="5">
                  <c:v>47.818732193732195</c:v>
                </c:pt>
                <c:pt idx="6">
                  <c:v>35.985041645418995</c:v>
                </c:pt>
                <c:pt idx="7">
                  <c:v>33.10747112891822</c:v>
                </c:pt>
                <c:pt idx="8">
                  <c:v>32.907593077463375</c:v>
                </c:pt>
                <c:pt idx="9">
                  <c:v>30.082484230955806</c:v>
                </c:pt>
                <c:pt idx="10">
                  <c:v>25.028530670470722</c:v>
                </c:pt>
                <c:pt idx="11">
                  <c:v>23.877327491785323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5-4CC2-B94C-2A0239676E1D}"/>
            </c:ext>
          </c:extLst>
        </c:ser>
        <c:ser>
          <c:idx val="2"/>
          <c:order val="2"/>
          <c:tx>
            <c:strRef>
              <c:f>ICSAB!$B$187</c:f>
              <c:strCache>
                <c:ptCount val="1"/>
                <c:pt idx="0">
                  <c:v>Anemia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ICSAB!$C$187:$N$187</c:f>
              <c:numCache>
                <c:formatCode>0.00</c:formatCode>
                <c:ptCount val="12"/>
                <c:pt idx="0">
                  <c:v>0.36158018232873057</c:v>
                </c:pt>
                <c:pt idx="1">
                  <c:v>0.29611872950964208</c:v>
                </c:pt>
                <c:pt idx="2">
                  <c:v>0.2544966812257114</c:v>
                </c:pt>
                <c:pt idx="3">
                  <c:v>0.209652762611924</c:v>
                </c:pt>
                <c:pt idx="4">
                  <c:v>0.22235112142304717</c:v>
                </c:pt>
                <c:pt idx="5">
                  <c:v>0.11128917378917379</c:v>
                </c:pt>
                <c:pt idx="6">
                  <c:v>0.22097569267380587</c:v>
                </c:pt>
                <c:pt idx="7">
                  <c:v>0.23568230025925052</c:v>
                </c:pt>
                <c:pt idx="8">
                  <c:v>0.33207739957851745</c:v>
                </c:pt>
                <c:pt idx="9">
                  <c:v>0.2506873685912987</c:v>
                </c:pt>
                <c:pt idx="10">
                  <c:v>0.24251069900142677</c:v>
                </c:pt>
                <c:pt idx="11">
                  <c:v>9.5837897042716405E-2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5-4CC2-B94C-2A0239676E1D}"/>
            </c:ext>
          </c:extLst>
        </c:ser>
        <c:ser>
          <c:idx val="3"/>
          <c:order val="3"/>
          <c:tx>
            <c:strRef>
              <c:f>ICSAB!$B$188</c:f>
              <c:strCache>
                <c:ptCount val="1"/>
                <c:pt idx="0">
                  <c:v>Deficiências nutricionais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ICSAB!$C$188:$N$188</c:f>
              <c:numCache>
                <c:formatCode>0.00</c:formatCode>
                <c:ptCount val="12"/>
                <c:pt idx="0">
                  <c:v>2.3002654152402164</c:v>
                </c:pt>
                <c:pt idx="1">
                  <c:v>2.2772940388479617</c:v>
                </c:pt>
                <c:pt idx="2">
                  <c:v>2.3902053169171507</c:v>
                </c:pt>
                <c:pt idx="3">
                  <c:v>2.3848001747106347</c:v>
                </c:pt>
                <c:pt idx="4">
                  <c:v>2.7745552977571561</c:v>
                </c:pt>
                <c:pt idx="5">
                  <c:v>3.427706552706558</c:v>
                </c:pt>
                <c:pt idx="6">
                  <c:v>4.1815400305966364</c:v>
                </c:pt>
                <c:pt idx="7">
                  <c:v>3.3702568937072783</c:v>
                </c:pt>
                <c:pt idx="8">
                  <c:v>3.5826042531451558</c:v>
                </c:pt>
                <c:pt idx="9">
                  <c:v>3.186155587902316</c:v>
                </c:pt>
                <c:pt idx="10">
                  <c:v>2.3181169757489304</c:v>
                </c:pt>
                <c:pt idx="11">
                  <c:v>2.9709748083242058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75-4CC2-B94C-2A0239676E1D}"/>
            </c:ext>
          </c:extLst>
        </c:ser>
        <c:ser>
          <c:idx val="4"/>
          <c:order val="4"/>
          <c:tx>
            <c:strRef>
              <c:f>ICSAB!$B$189</c:f>
              <c:strCache>
                <c:ptCount val="1"/>
                <c:pt idx="0">
                  <c:v>Infecções de ouvido, nariz e garganta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ICSAB!$C$189:$N$189</c:f>
              <c:numCache>
                <c:formatCode>0.00</c:formatCode>
                <c:ptCount val="12"/>
                <c:pt idx="0">
                  <c:v>0.61160903181136284</c:v>
                </c:pt>
                <c:pt idx="1">
                  <c:v>0.7261959318926926</c:v>
                </c:pt>
                <c:pt idx="2">
                  <c:v>0.77036833235890978</c:v>
                </c:pt>
                <c:pt idx="3">
                  <c:v>1.0045861541821359</c:v>
                </c:pt>
                <c:pt idx="4">
                  <c:v>1.0295823665893271</c:v>
                </c:pt>
                <c:pt idx="5">
                  <c:v>1.1618589743589756</c:v>
                </c:pt>
                <c:pt idx="6">
                  <c:v>1.3201881126409429</c:v>
                </c:pt>
                <c:pt idx="7">
                  <c:v>1.3669573415036544</c:v>
                </c:pt>
                <c:pt idx="8">
                  <c:v>1.0856376524682292</c:v>
                </c:pt>
                <c:pt idx="9">
                  <c:v>1.1968300177907165</c:v>
                </c:pt>
                <c:pt idx="10">
                  <c:v>0.57774607703281089</c:v>
                </c:pt>
                <c:pt idx="11">
                  <c:v>0.97207009857612325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75-4CC2-B94C-2A0239676E1D}"/>
            </c:ext>
          </c:extLst>
        </c:ser>
        <c:ser>
          <c:idx val="5"/>
          <c:order val="5"/>
          <c:tx>
            <c:strRef>
              <c:f>ICSAB!$B$190</c:f>
              <c:strCache>
                <c:ptCount val="1"/>
                <c:pt idx="0">
                  <c:v>Pneumonias bacterianas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ICSAB!$C$190:$N$190</c:f>
              <c:numCache>
                <c:formatCode>0.00</c:formatCode>
                <c:ptCount val="12"/>
                <c:pt idx="0">
                  <c:v>8.4548217101973204</c:v>
                </c:pt>
                <c:pt idx="1">
                  <c:v>9.4687488983678225</c:v>
                </c:pt>
                <c:pt idx="2">
                  <c:v>7.6314612924304432</c:v>
                </c:pt>
                <c:pt idx="3">
                  <c:v>8.2987551867219889</c:v>
                </c:pt>
                <c:pt idx="4">
                  <c:v>7.6131090487238975</c:v>
                </c:pt>
                <c:pt idx="5">
                  <c:v>6.499287749287749</c:v>
                </c:pt>
                <c:pt idx="6">
                  <c:v>8.2214289761459529</c:v>
                </c:pt>
                <c:pt idx="7">
                  <c:v>9.7395710582135155</c:v>
                </c:pt>
                <c:pt idx="8">
                  <c:v>9.9942525065457577</c:v>
                </c:pt>
                <c:pt idx="9">
                  <c:v>10.674429888403695</c:v>
                </c:pt>
                <c:pt idx="10">
                  <c:v>12.26105563480742</c:v>
                </c:pt>
                <c:pt idx="11">
                  <c:v>14.238773274917842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75-4CC2-B94C-2A0239676E1D}"/>
            </c:ext>
          </c:extLst>
        </c:ser>
        <c:ser>
          <c:idx val="6"/>
          <c:order val="6"/>
          <c:tx>
            <c:strRef>
              <c:f>ICSAB!$B$191</c:f>
              <c:strCache>
                <c:ptCount val="1"/>
                <c:pt idx="0">
                  <c:v>Asma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ICSAB!$C$191:$N$191</c:f>
              <c:numCache>
                <c:formatCode>0.00</c:formatCode>
                <c:ptCount val="12"/>
                <c:pt idx="0">
                  <c:v>14.628610993576173</c:v>
                </c:pt>
                <c:pt idx="1">
                  <c:v>16.663728980858039</c:v>
                </c:pt>
                <c:pt idx="2">
                  <c:v>10.217697836778223</c:v>
                </c:pt>
                <c:pt idx="3">
                  <c:v>11.028608866564753</c:v>
                </c:pt>
                <c:pt idx="4">
                  <c:v>7.1152358855375075</c:v>
                </c:pt>
                <c:pt idx="5">
                  <c:v>5.3641381766381704</c:v>
                </c:pt>
                <c:pt idx="6">
                  <c:v>5.0767748880956427</c:v>
                </c:pt>
                <c:pt idx="7">
                  <c:v>5.4972896535470186</c:v>
                </c:pt>
                <c:pt idx="8">
                  <c:v>3.8891372373714819</c:v>
                </c:pt>
                <c:pt idx="9">
                  <c:v>3.5581432961345625</c:v>
                </c:pt>
                <c:pt idx="10">
                  <c:v>3.6947218259629149</c:v>
                </c:pt>
                <c:pt idx="11">
                  <c:v>4.148411829134715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75-4CC2-B94C-2A0239676E1D}"/>
            </c:ext>
          </c:extLst>
        </c:ser>
        <c:ser>
          <c:idx val="7"/>
          <c:order val="7"/>
          <c:tx>
            <c:strRef>
              <c:f>ICSAB!$B$192</c:f>
              <c:strCache>
                <c:ptCount val="1"/>
                <c:pt idx="0">
                  <c:v>Bronquites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ICSAB!$C$192:$N$192</c:f>
              <c:numCache>
                <c:formatCode>0.00</c:formatCode>
                <c:ptCount val="12"/>
                <c:pt idx="0">
                  <c:v>1.0539677655114053</c:v>
                </c:pt>
                <c:pt idx="1">
                  <c:v>1.5616737758663235</c:v>
                </c:pt>
                <c:pt idx="2">
                  <c:v>1.0248650135846198</c:v>
                </c:pt>
                <c:pt idx="3">
                  <c:v>1.6117056125791636</c:v>
                </c:pt>
                <c:pt idx="4">
                  <c:v>2.4120262954369678</c:v>
                </c:pt>
                <c:pt idx="5">
                  <c:v>2.3148148148148127</c:v>
                </c:pt>
                <c:pt idx="6">
                  <c:v>2.7423650065159499</c:v>
                </c:pt>
                <c:pt idx="7">
                  <c:v>3.5588027339146793</c:v>
                </c:pt>
                <c:pt idx="8">
                  <c:v>3.2313685420524978</c:v>
                </c:pt>
                <c:pt idx="9">
                  <c:v>4.8924470321850215</c:v>
                </c:pt>
                <c:pt idx="10">
                  <c:v>2.8887303851640516</c:v>
                </c:pt>
                <c:pt idx="11">
                  <c:v>3.3817086527929932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75-4CC2-B94C-2A0239676E1D}"/>
            </c:ext>
          </c:extLst>
        </c:ser>
        <c:ser>
          <c:idx val="8"/>
          <c:order val="8"/>
          <c:tx>
            <c:strRef>
              <c:f>ICSAB!$B$193</c:f>
              <c:strCache>
                <c:ptCount val="1"/>
                <c:pt idx="0">
                  <c:v>Hipertensão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ICSAB!$C$193:$N$193</c:f>
              <c:numCache>
                <c:formatCode>0.00</c:formatCode>
                <c:ptCount val="12"/>
                <c:pt idx="0">
                  <c:v>3.5350232719159922</c:v>
                </c:pt>
                <c:pt idx="1">
                  <c:v>3.6873832269891094</c:v>
                </c:pt>
                <c:pt idx="2">
                  <c:v>3.6351755683186022</c:v>
                </c:pt>
                <c:pt idx="3">
                  <c:v>3.1447914391788587</c:v>
                </c:pt>
                <c:pt idx="4">
                  <c:v>3.3546017014694511</c:v>
                </c:pt>
                <c:pt idx="5">
                  <c:v>2.4216524216524191</c:v>
                </c:pt>
                <c:pt idx="6">
                  <c:v>2.4363986628137568</c:v>
                </c:pt>
                <c:pt idx="7">
                  <c:v>2.203629507423996</c:v>
                </c:pt>
                <c:pt idx="8">
                  <c:v>1.6923175170828288</c:v>
                </c:pt>
                <c:pt idx="9">
                  <c:v>1.9488921235646137</c:v>
                </c:pt>
                <c:pt idx="10">
                  <c:v>1.761768901569186</c:v>
                </c:pt>
                <c:pt idx="11">
                  <c:v>1.3691128148959484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5-4CC2-B94C-2A0239676E1D}"/>
            </c:ext>
          </c:extLst>
        </c:ser>
        <c:ser>
          <c:idx val="9"/>
          <c:order val="9"/>
          <c:tx>
            <c:strRef>
              <c:f>ICSAB!$B$194</c:f>
              <c:strCache>
                <c:ptCount val="1"/>
                <c:pt idx="0">
                  <c:v>Angina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ICSAB!$C$194:$N$194</c:f>
              <c:numCache>
                <c:formatCode>0.00</c:formatCode>
                <c:ptCount val="12"/>
                <c:pt idx="0">
                  <c:v>1.1616725006731545</c:v>
                </c:pt>
                <c:pt idx="1">
                  <c:v>1.29023160714915</c:v>
                </c:pt>
                <c:pt idx="2">
                  <c:v>1.3515837259689789</c:v>
                </c:pt>
                <c:pt idx="3">
                  <c:v>1.7077964621096291</c:v>
                </c:pt>
                <c:pt idx="4">
                  <c:v>2.368522815158546</c:v>
                </c:pt>
                <c:pt idx="5">
                  <c:v>1.9141737891737904</c:v>
                </c:pt>
                <c:pt idx="6">
                  <c:v>2.3457419683834781</c:v>
                </c:pt>
                <c:pt idx="7">
                  <c:v>1.7440490219184541</c:v>
                </c:pt>
                <c:pt idx="8">
                  <c:v>1.4432594673989398</c:v>
                </c:pt>
                <c:pt idx="9">
                  <c:v>1.3343037360504608</c:v>
                </c:pt>
                <c:pt idx="10">
                  <c:v>1.5691868758915841</c:v>
                </c:pt>
                <c:pt idx="11">
                  <c:v>1.7798466593647306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5-4CC2-B94C-2A0239676E1D}"/>
            </c:ext>
          </c:extLst>
        </c:ser>
        <c:ser>
          <c:idx val="10"/>
          <c:order val="10"/>
          <c:tx>
            <c:strRef>
              <c:f>ICSAB!$B$195</c:f>
              <c:strCache>
                <c:ptCount val="1"/>
                <c:pt idx="0">
                  <c:v>Insuficiência cardíaca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ICSAB!$C$195:$N$195</c:f>
              <c:numCache>
                <c:formatCode>0.00</c:formatCode>
                <c:ptCount val="12"/>
                <c:pt idx="0">
                  <c:v>8.5009808824095092</c:v>
                </c:pt>
                <c:pt idx="1">
                  <c:v>8.0480840413156134</c:v>
                </c:pt>
                <c:pt idx="2">
                  <c:v>7.2772294253189846</c:v>
                </c:pt>
                <c:pt idx="3">
                  <c:v>8.0454247652325819</c:v>
                </c:pt>
                <c:pt idx="4">
                  <c:v>8.1351508120649729</c:v>
                </c:pt>
                <c:pt idx="5">
                  <c:v>7.1536680911680914</c:v>
                </c:pt>
                <c:pt idx="6">
                  <c:v>8.1761006289308149</c:v>
                </c:pt>
                <c:pt idx="7">
                  <c:v>7.7716238510487914</c:v>
                </c:pt>
                <c:pt idx="8">
                  <c:v>7.1077335717478745</c:v>
                </c:pt>
                <c:pt idx="9">
                  <c:v>7.1486333495067083</c:v>
                </c:pt>
                <c:pt idx="10">
                  <c:v>7.8887303851640524</c:v>
                </c:pt>
                <c:pt idx="11">
                  <c:v>6.9414019715224544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5-4CC2-B94C-2A0239676E1D}"/>
            </c:ext>
          </c:extLst>
        </c:ser>
        <c:ser>
          <c:idx val="11"/>
          <c:order val="11"/>
          <c:tx>
            <c:strRef>
              <c:f>ICSAB!$B$196</c:f>
              <c:strCache>
                <c:ptCount val="1"/>
                <c:pt idx="0">
                  <c:v>Diabetes mellitus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ICSAB!$C$196:$N$196</c:f>
              <c:numCache>
                <c:formatCode>0.00</c:formatCode>
                <c:ptCount val="12"/>
                <c:pt idx="0">
                  <c:v>5.5198676770396577</c:v>
                </c:pt>
                <c:pt idx="1">
                  <c:v>5.5275496175133076</c:v>
                </c:pt>
                <c:pt idx="2">
                  <c:v>6.5068610929600776</c:v>
                </c:pt>
                <c:pt idx="3">
                  <c:v>7.1544005241319013</c:v>
                </c:pt>
                <c:pt idx="4">
                  <c:v>7.4100928074245935</c:v>
                </c:pt>
                <c:pt idx="5">
                  <c:v>6.552706552706546</c:v>
                </c:pt>
                <c:pt idx="6">
                  <c:v>8.8276956201484502</c:v>
                </c:pt>
                <c:pt idx="7">
                  <c:v>8.7379212821116941</c:v>
                </c:pt>
                <c:pt idx="8">
                  <c:v>10.964940289929125</c:v>
                </c:pt>
                <c:pt idx="9">
                  <c:v>10.650169820475497</c:v>
                </c:pt>
                <c:pt idx="10">
                  <c:v>11.840228245363765</c:v>
                </c:pt>
                <c:pt idx="11">
                  <c:v>11.651150054764512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5-4CC2-B94C-2A0239676E1D}"/>
            </c:ext>
          </c:extLst>
        </c:ser>
        <c:ser>
          <c:idx val="12"/>
          <c:order val="12"/>
          <c:tx>
            <c:strRef>
              <c:f>ICSAB!$B$197</c:f>
              <c:strCache>
                <c:ptCount val="1"/>
                <c:pt idx="0">
                  <c:v>Epilepsias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ICSAB!$C$197:$N$197</c:f>
              <c:numCache>
                <c:formatCode>0.00</c:formatCode>
                <c:ptCount val="12"/>
                <c:pt idx="0">
                  <c:v>0.76547293918529069</c:v>
                </c:pt>
                <c:pt idx="1">
                  <c:v>0.95181020199527622</c:v>
                </c:pt>
                <c:pt idx="2">
                  <c:v>0.89073838428998853</c:v>
                </c:pt>
                <c:pt idx="3">
                  <c:v>1.0438960471718703</c:v>
                </c:pt>
                <c:pt idx="4">
                  <c:v>0.8555684454756376</c:v>
                </c:pt>
                <c:pt idx="5">
                  <c:v>0.85915242165242167</c:v>
                </c:pt>
                <c:pt idx="6">
                  <c:v>1.1332086803784918</c:v>
                </c:pt>
                <c:pt idx="7">
                  <c:v>1.2726844213999529</c:v>
                </c:pt>
                <c:pt idx="8">
                  <c:v>1.3474679098282154</c:v>
                </c:pt>
                <c:pt idx="9">
                  <c:v>1.3828238719068426</c:v>
                </c:pt>
                <c:pt idx="10">
                  <c:v>1.6904422253922979</c:v>
                </c:pt>
                <c:pt idx="11">
                  <c:v>1.4375684556407438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75-4CC2-B94C-2A0239676E1D}"/>
            </c:ext>
          </c:extLst>
        </c:ser>
        <c:ser>
          <c:idx val="13"/>
          <c:order val="13"/>
          <c:tx>
            <c:strRef>
              <c:f>ICSAB!$B$198</c:f>
              <c:strCache>
                <c:ptCount val="1"/>
                <c:pt idx="0">
                  <c:v>Infecção no rim e trato urinário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ICSAB!$C$198:$N$198</c:f>
              <c:numCache>
                <c:formatCode>0.00</c:formatCode>
                <c:ptCount val="12"/>
                <c:pt idx="0">
                  <c:v>2.496441897141978</c:v>
                </c:pt>
                <c:pt idx="1">
                  <c:v>3.6486057743152247</c:v>
                </c:pt>
                <c:pt idx="2">
                  <c:v>4.2748564157237725</c:v>
                </c:pt>
                <c:pt idx="3">
                  <c:v>4.5686831185848487</c:v>
                </c:pt>
                <c:pt idx="4">
                  <c:v>5.5636117556071154</c:v>
                </c:pt>
                <c:pt idx="5">
                  <c:v>5.1949786324786285</c:v>
                </c:pt>
                <c:pt idx="6">
                  <c:v>6.4762876083630836</c:v>
                </c:pt>
                <c:pt idx="7">
                  <c:v>7.3886401131275079</c:v>
                </c:pt>
                <c:pt idx="8">
                  <c:v>7.8996104476658795</c:v>
                </c:pt>
                <c:pt idx="9">
                  <c:v>8.5395439107229567</c:v>
                </c:pt>
                <c:pt idx="10">
                  <c:v>9.0370898716119843</c:v>
                </c:pt>
                <c:pt idx="11">
                  <c:v>8.9129244249726174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75-4CC2-B94C-2A0239676E1D}"/>
            </c:ext>
          </c:extLst>
        </c:ser>
        <c:ser>
          <c:idx val="14"/>
          <c:order val="14"/>
          <c:tx>
            <c:strRef>
              <c:f>ICSAB!$B$199</c:f>
              <c:strCache>
                <c:ptCount val="1"/>
                <c:pt idx="0">
                  <c:v>Infecção da pele e tecido subcutâneo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ICSAB!$C$199:$N$199</c:f>
              <c:numCache>
                <c:formatCode>0.00</c:formatCode>
                <c:ptCount val="12"/>
                <c:pt idx="0">
                  <c:v>2.7849367234680944</c:v>
                </c:pt>
                <c:pt idx="1">
                  <c:v>4.4805583953185089</c:v>
                </c:pt>
                <c:pt idx="2">
                  <c:v>5.0349073150600105</c:v>
                </c:pt>
                <c:pt idx="3">
                  <c:v>5.5994758680934655</c:v>
                </c:pt>
                <c:pt idx="4">
                  <c:v>5.2349187935034802</c:v>
                </c:pt>
                <c:pt idx="5">
                  <c:v>4.3847934472934478</c:v>
                </c:pt>
                <c:pt idx="6">
                  <c:v>6.357300696923339</c:v>
                </c:pt>
                <c:pt idx="7">
                  <c:v>6.9938722601932595</c:v>
                </c:pt>
                <c:pt idx="8">
                  <c:v>7.5483747365732166</c:v>
                </c:pt>
                <c:pt idx="9">
                  <c:v>8.1432961345625099</c:v>
                </c:pt>
                <c:pt idx="10">
                  <c:v>10.420827389443652</c:v>
                </c:pt>
                <c:pt idx="11">
                  <c:v>10.911829134720701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75-4CC2-B94C-2A0239676E1D}"/>
            </c:ext>
          </c:extLst>
        </c:ser>
        <c:ser>
          <c:idx val="15"/>
          <c:order val="15"/>
          <c:tx>
            <c:strRef>
              <c:f>ICSAB!$B$200</c:f>
              <c:strCache>
                <c:ptCount val="1"/>
                <c:pt idx="0">
                  <c:v>Doença Inflamatória órgãos pélvicos femininos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ICSAB!$C$200:$N$200</c:f>
              <c:numCache>
                <c:formatCode>0.00</c:formatCode>
                <c:ptCount val="12"/>
                <c:pt idx="0">
                  <c:v>1.5771050505827597</c:v>
                </c:pt>
                <c:pt idx="1">
                  <c:v>1.3536856206155041</c:v>
                </c:pt>
                <c:pt idx="2">
                  <c:v>1.7367678921484324</c:v>
                </c:pt>
                <c:pt idx="3">
                  <c:v>1.7951517798645993</c:v>
                </c:pt>
                <c:pt idx="4">
                  <c:v>2.6972157772621812</c:v>
                </c:pt>
                <c:pt idx="5">
                  <c:v>1.584757834757837</c:v>
                </c:pt>
                <c:pt idx="6">
                  <c:v>2.0681058416907492</c:v>
                </c:pt>
                <c:pt idx="7">
                  <c:v>2.0740042422814087</c:v>
                </c:pt>
                <c:pt idx="8">
                  <c:v>2.2989973816974301</c:v>
                </c:pt>
                <c:pt idx="9">
                  <c:v>2.2400129387028951</c:v>
                </c:pt>
                <c:pt idx="10">
                  <c:v>2.8958630527817397</c:v>
                </c:pt>
                <c:pt idx="11">
                  <c:v>2.6286966046002189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775-4CC2-B94C-2A0239676E1D}"/>
            </c:ext>
          </c:extLst>
        </c:ser>
        <c:ser>
          <c:idx val="16"/>
          <c:order val="16"/>
          <c:tx>
            <c:strRef>
              <c:f>ICSAB!$B$201</c:f>
              <c:strCache>
                <c:ptCount val="1"/>
                <c:pt idx="0">
                  <c:v>Síndrome da Rubéola Congênita</c:v>
                </c:pt>
              </c:strCache>
            </c:strRef>
          </c:tx>
          <c:invertIfNegative val="0"/>
          <c:cat>
            <c:numRef>
              <c:f>ICSAB!$C$184:$N$184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ICSAB!$C$201:$N$201</c:f>
              <c:numCache>
                <c:formatCode>0.00</c:formatCode>
                <c:ptCount val="12"/>
                <c:pt idx="0">
                  <c:v>3.8465976843481942E-3</c:v>
                </c:pt>
                <c:pt idx="1">
                  <c:v>0</c:v>
                </c:pt>
                <c:pt idx="2">
                  <c:v>7.5661175499535716E-2</c:v>
                </c:pt>
                <c:pt idx="3">
                  <c:v>9.172308364271671E-2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75-4CC2-B94C-2A023967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860288"/>
        <c:axId val="84874368"/>
      </c:barChart>
      <c:catAx>
        <c:axId val="8486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874368"/>
        <c:crosses val="autoZero"/>
        <c:auto val="1"/>
        <c:lblAlgn val="ctr"/>
        <c:lblOffset val="100"/>
        <c:noMultiLvlLbl val="0"/>
      </c:catAx>
      <c:valAx>
        <c:axId val="848743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86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484714116664295E-2"/>
          <c:y val="0.7092993909956371"/>
          <c:w val="0.97269853227671055"/>
          <c:h val="0.2606618766601543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79752001837023"/>
          <c:y val="4.3183305632095076E-2"/>
          <c:w val="0.79297764461003994"/>
          <c:h val="0.66970538071669183"/>
        </c:manualLayout>
      </c:layout>
      <c:lineChart>
        <c:grouping val="standard"/>
        <c:varyColors val="0"/>
        <c:ser>
          <c:idx val="0"/>
          <c:order val="0"/>
          <c:tx>
            <c:strRef>
              <c:f>ICSAB!$B$218</c:f>
              <c:strCache>
                <c:ptCount val="1"/>
                <c:pt idx="0">
                  <c:v>Doenças preveníveis por imunização e condições sensíveis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ICSAB!$C$218:$N$218</c:f>
              <c:numCache>
                <c:formatCode>0.00</c:formatCode>
                <c:ptCount val="12"/>
                <c:pt idx="0">
                  <c:v>1.6320985826173453</c:v>
                </c:pt>
                <c:pt idx="1">
                  <c:v>1.8708292777451614</c:v>
                </c:pt>
                <c:pt idx="2">
                  <c:v>1.9854628764211921</c:v>
                </c:pt>
                <c:pt idx="3">
                  <c:v>1.803882066754892</c:v>
                </c:pt>
                <c:pt idx="4">
                  <c:v>2.5370191047760997</c:v>
                </c:pt>
                <c:pt idx="5">
                  <c:v>2.1547386912526205</c:v>
                </c:pt>
                <c:pt idx="6">
                  <c:v>2.2942576081630981</c:v>
                </c:pt>
                <c:pt idx="7">
                  <c:v>2.4345072519555244</c:v>
                </c:pt>
                <c:pt idx="8">
                  <c:v>2.1064760325041907</c:v>
                </c:pt>
                <c:pt idx="9">
                  <c:v>1.6823481474067763</c:v>
                </c:pt>
                <c:pt idx="10">
                  <c:v>2.3713642674209052</c:v>
                </c:pt>
                <c:pt idx="11">
                  <c:v>0.98303827813084754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1C-41FC-B70B-BAC7FEEF2141}"/>
            </c:ext>
          </c:extLst>
        </c:ser>
        <c:ser>
          <c:idx val="1"/>
          <c:order val="1"/>
          <c:tx>
            <c:strRef>
              <c:f>ICSAB!$B$219</c:f>
              <c:strCache>
                <c:ptCount val="1"/>
                <c:pt idx="0">
                  <c:v>Gastroenterites Infecciosas e Complicações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ICSAB!$C$219:$N$219</c:f>
              <c:numCache>
                <c:formatCode>0.00</c:formatCode>
                <c:ptCount val="12"/>
                <c:pt idx="0">
                  <c:v>37.068274514474858</c:v>
                </c:pt>
                <c:pt idx="1">
                  <c:v>34.309160434287321</c:v>
                </c:pt>
                <c:pt idx="2">
                  <c:v>41.085508425275414</c:v>
                </c:pt>
                <c:pt idx="3">
                  <c:v>28.480702995038197</c:v>
                </c:pt>
                <c:pt idx="4">
                  <c:v>25.156449511461172</c:v>
                </c:pt>
                <c:pt idx="5">
                  <c:v>31.837968392621267</c:v>
                </c:pt>
                <c:pt idx="6">
                  <c:v>18.632775024864237</c:v>
                </c:pt>
                <c:pt idx="7">
                  <c:v>16.323981203744733</c:v>
                </c:pt>
                <c:pt idx="8">
                  <c:v>14.828785512970082</c:v>
                </c:pt>
                <c:pt idx="9">
                  <c:v>10.607347641276611</c:v>
                </c:pt>
                <c:pt idx="10">
                  <c:v>10.086202684096914</c:v>
                </c:pt>
                <c:pt idx="11">
                  <c:v>5.0129203422812765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1C-41FC-B70B-BAC7FEEF2141}"/>
            </c:ext>
          </c:extLst>
        </c:ser>
        <c:ser>
          <c:idx val="5"/>
          <c:order val="2"/>
          <c:tx>
            <c:strRef>
              <c:f>ICSAB!$B$223</c:f>
              <c:strCache>
                <c:ptCount val="1"/>
                <c:pt idx="0">
                  <c:v>Pneumonias bacterianas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ICSAB!$C$223:$N$223</c:f>
              <c:numCache>
                <c:formatCode>0.00</c:formatCode>
                <c:ptCount val="12"/>
                <c:pt idx="0">
                  <c:v>7.0756463206961087</c:v>
                </c:pt>
                <c:pt idx="1">
                  <c:v>8.5605578194608452</c:v>
                </c:pt>
                <c:pt idx="2">
                  <c:v>7.0043594956734934</c:v>
                </c:pt>
                <c:pt idx="3">
                  <c:v>5.9399929407873415</c:v>
                </c:pt>
                <c:pt idx="4">
                  <c:v>4.8788828938001938</c:v>
                </c:pt>
                <c:pt idx="5">
                  <c:v>4.3272606454316724</c:v>
                </c:pt>
                <c:pt idx="6">
                  <c:v>4.2569920581133704</c:v>
                </c:pt>
                <c:pt idx="7">
                  <c:v>4.8021962857786136</c:v>
                </c:pt>
                <c:pt idx="8">
                  <c:v>4.5035997143019939</c:v>
                </c:pt>
                <c:pt idx="9">
                  <c:v>3.7638975501304159</c:v>
                </c:pt>
                <c:pt idx="10">
                  <c:v>4.9410608190261023</c:v>
                </c:pt>
                <c:pt idx="11">
                  <c:v>2.9893561674154432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1C-41FC-B70B-BAC7FEEF2141}"/>
            </c:ext>
          </c:extLst>
        </c:ser>
        <c:ser>
          <c:idx val="6"/>
          <c:order val="3"/>
          <c:tx>
            <c:strRef>
              <c:f>ICSAB!$B$224</c:f>
              <c:strCache>
                <c:ptCount val="1"/>
                <c:pt idx="0">
                  <c:v>Asma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ICSAB!$C$224:$N$224</c:f>
              <c:numCache>
                <c:formatCode>0.00</c:formatCode>
                <c:ptCount val="12"/>
                <c:pt idx="0">
                  <c:v>12.242348934307227</c:v>
                </c:pt>
                <c:pt idx="1">
                  <c:v>15.065434405283469</c:v>
                </c:pt>
                <c:pt idx="2">
                  <c:v>9.3780766388670393</c:v>
                </c:pt>
                <c:pt idx="3">
                  <c:v>7.8939379870989548</c:v>
                </c:pt>
                <c:pt idx="4">
                  <c:v>4.5598194410627864</c:v>
                </c:pt>
                <c:pt idx="5">
                  <c:v>3.5714719710583331</c:v>
                </c:pt>
                <c:pt idx="6">
                  <c:v>2.6287145996344452</c:v>
                </c:pt>
                <c:pt idx="7">
                  <c:v>2.7104955442416494</c:v>
                </c:pt>
                <c:pt idx="8">
                  <c:v>1.7525189942555361</c:v>
                </c:pt>
                <c:pt idx="9">
                  <c:v>1.2546325167101366</c:v>
                </c:pt>
                <c:pt idx="10">
                  <c:v>1.4889293218473072</c:v>
                </c:pt>
                <c:pt idx="11">
                  <c:v>0.87093742185276846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1C-41FC-B70B-BAC7FEEF2141}"/>
            </c:ext>
          </c:extLst>
        </c:ser>
        <c:ser>
          <c:idx val="10"/>
          <c:order val="4"/>
          <c:tx>
            <c:strRef>
              <c:f>ICSAB!$B$228</c:f>
              <c:strCache>
                <c:ptCount val="1"/>
                <c:pt idx="0">
                  <c:v>Insuficiência cardíaca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ICSAB!$C$228:$N$228</c:f>
              <c:numCache>
                <c:formatCode>0.00</c:formatCode>
                <c:ptCount val="12"/>
                <c:pt idx="0">
                  <c:v>7.1142758729473936</c:v>
                </c:pt>
                <c:pt idx="1">
                  <c:v>7.2761554362729264</c:v>
                </c:pt>
                <c:pt idx="2">
                  <c:v>6.6792360039860794</c:v>
                </c:pt>
                <c:pt idx="3">
                  <c:v>5.7586668404896173</c:v>
                </c:pt>
                <c:pt idx="4">
                  <c:v>5.2134348636607744</c:v>
                </c:pt>
                <c:pt idx="5">
                  <c:v>4.7629505871292377</c:v>
                </c:pt>
                <c:pt idx="6">
                  <c:v>4.2335213920452084</c:v>
                </c:pt>
                <c:pt idx="7">
                  <c:v>3.8318795528989669</c:v>
                </c:pt>
                <c:pt idx="8">
                  <c:v>3.2028795412256352</c:v>
                </c:pt>
                <c:pt idx="9">
                  <c:v>2.520670783572184</c:v>
                </c:pt>
                <c:pt idx="10">
                  <c:v>3.1790653088091148</c:v>
                </c:pt>
                <c:pt idx="11">
                  <c:v>1.4573111316150285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1C-41FC-B70B-BAC7FEEF2141}"/>
            </c:ext>
          </c:extLst>
        </c:ser>
        <c:ser>
          <c:idx val="11"/>
          <c:order val="5"/>
          <c:tx>
            <c:strRef>
              <c:f>ICSAB!$B$229</c:f>
              <c:strCache>
                <c:ptCount val="1"/>
                <c:pt idx="0">
                  <c:v>Diabetes mellitus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ICSAB!$C$229:$N$229</c:f>
              <c:numCache>
                <c:formatCode>0.00</c:formatCode>
                <c:ptCount val="12"/>
                <c:pt idx="0">
                  <c:v>4.6194506233843988</c:v>
                </c:pt>
                <c:pt idx="1">
                  <c:v>4.997377014487931</c:v>
                </c:pt>
                <c:pt idx="2">
                  <c:v>5.9721713230348143</c:v>
                </c:pt>
                <c:pt idx="3">
                  <c:v>5.120899177373504</c:v>
                </c:pt>
                <c:pt idx="4">
                  <c:v>4.7487793499655222</c:v>
                </c:pt>
                <c:pt idx="5">
                  <c:v>4.3628271712845352</c:v>
                </c:pt>
                <c:pt idx="6">
                  <c:v>4.5709122167750671</c:v>
                </c:pt>
                <c:pt idx="7">
                  <c:v>4.308322499582391</c:v>
                </c:pt>
                <c:pt idx="8">
                  <c:v>4.941010037991389</c:v>
                </c:pt>
                <c:pt idx="9">
                  <c:v>3.7553432375164792</c:v>
                </c:pt>
                <c:pt idx="10">
                  <c:v>4.7714723441438878</c:v>
                </c:pt>
                <c:pt idx="11">
                  <c:v>2.4460981716062884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1C-41FC-B70B-BAC7FEEF2141}"/>
            </c:ext>
          </c:extLst>
        </c:ser>
        <c:ser>
          <c:idx val="13"/>
          <c:order val="6"/>
          <c:tx>
            <c:strRef>
              <c:f>ICSAB!$B$231</c:f>
              <c:strCache>
                <c:ptCount val="1"/>
                <c:pt idx="0">
                  <c:v>Infecção no rim e trato urinário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ICSAB!$C$231:$N$231</c:f>
              <c:numCache>
                <c:formatCode>0.00</c:formatCode>
                <c:ptCount val="12"/>
                <c:pt idx="0">
                  <c:v>2.0892149509243754</c:v>
                </c:pt>
                <c:pt idx="1">
                  <c:v>3.2986512818845743</c:v>
                </c:pt>
                <c:pt idx="2">
                  <c:v>3.9235776715286832</c:v>
                </c:pt>
                <c:pt idx="3">
                  <c:v>3.2701224295071336</c:v>
                </c:pt>
                <c:pt idx="4">
                  <c:v>3.5654566417549356</c:v>
                </c:pt>
                <c:pt idx="5">
                  <c:v>3.4588446391909327</c:v>
                </c:pt>
                <c:pt idx="6">
                  <c:v>3.3533714144890268</c:v>
                </c:pt>
                <c:pt idx="7">
                  <c:v>3.6430454581768794</c:v>
                </c:pt>
                <c:pt idx="8">
                  <c:v>3.5597142789722493</c:v>
                </c:pt>
                <c:pt idx="9">
                  <c:v>3.0111180401043285</c:v>
                </c:pt>
                <c:pt idx="10">
                  <c:v>3.6418406385724671</c:v>
                </c:pt>
                <c:pt idx="11">
                  <c:v>1.8712219855648577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1C-41FC-B70B-BAC7FEEF2141}"/>
            </c:ext>
          </c:extLst>
        </c:ser>
        <c:ser>
          <c:idx val="14"/>
          <c:order val="7"/>
          <c:tx>
            <c:strRef>
              <c:f>ICSAB!$B$232</c:f>
              <c:strCache>
                <c:ptCount val="1"/>
                <c:pt idx="0">
                  <c:v>Infecção da pele e tecido subcutâneo</c:v>
                </c:pt>
              </c:strCache>
            </c:strRef>
          </c:tx>
          <c:marker>
            <c:symbol val="none"/>
          </c:marker>
          <c:cat>
            <c:numRef>
              <c:f>ICSAB!$C$217:$N$217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ICSAB!$C$232:$N$232</c:f>
              <c:numCache>
                <c:formatCode>0.00</c:formatCode>
                <c:ptCount val="12"/>
                <c:pt idx="0">
                  <c:v>2.330649652494984</c:v>
                </c:pt>
                <c:pt idx="1">
                  <c:v>4.0508075162080051</c:v>
                </c:pt>
                <c:pt idx="2">
                  <c:v>4.621172736217205</c:v>
                </c:pt>
                <c:pt idx="3">
                  <c:v>4.007932078994398</c:v>
                </c:pt>
                <c:pt idx="4">
                  <c:v>3.3548128088797524</c:v>
                </c:pt>
                <c:pt idx="5">
                  <c:v>2.9194189970891729</c:v>
                </c:pt>
                <c:pt idx="6">
                  <c:v>3.2917609160600971</c:v>
                </c:pt>
                <c:pt idx="7">
                  <c:v>3.4484010836171897</c:v>
                </c:pt>
                <c:pt idx="8">
                  <c:v>3.4014408065846369</c:v>
                </c:pt>
                <c:pt idx="9">
                  <c:v>2.8713976007434265</c:v>
                </c:pt>
                <c:pt idx="10">
                  <c:v>4.1994705390326557</c:v>
                </c:pt>
                <c:pt idx="11">
                  <c:v>2.2908816013751041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81C-41FC-B70B-BAC7FEEF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12000"/>
        <c:axId val="84913536"/>
      </c:lineChart>
      <c:catAx>
        <c:axId val="849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913536"/>
        <c:crosses val="autoZero"/>
        <c:auto val="1"/>
        <c:lblAlgn val="ctr"/>
        <c:lblOffset val="100"/>
        <c:noMultiLvlLbl val="0"/>
      </c:catAx>
      <c:valAx>
        <c:axId val="8491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 10.000 HAB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8491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623291936457405E-3"/>
          <c:y val="0.8126655145156636"/>
          <c:w val="0.9842175406945991"/>
          <c:h val="0.16814605673103344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33945223960278E-2"/>
          <c:y val="3.1363042981662252E-2"/>
          <c:w val="0.91754553214344048"/>
          <c:h val="0.669056081441327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APRESENTAÇÃO!$AE$8</c:f>
              <c:strCache>
                <c:ptCount val="1"/>
                <c:pt idx="0">
                  <c:v>ASMA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APRESENTAÇÃO!$AF$8:$AI$8</c:f>
              <c:numCache>
                <c:formatCode>0.00</c:formatCode>
                <c:ptCount val="4"/>
                <c:pt idx="0">
                  <c:v>0.94150054391995341</c:v>
                </c:pt>
                <c:pt idx="1">
                  <c:v>1.0662133972031214</c:v>
                </c:pt>
                <c:pt idx="2">
                  <c:v>2.937432683834329E-2</c:v>
                </c:pt>
                <c:pt idx="3">
                  <c:v>0.25405354613507974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A-4ACB-B734-80138DD6D1B3}"/>
            </c:ext>
          </c:extLst>
        </c:ser>
        <c:ser>
          <c:idx val="1"/>
          <c:order val="1"/>
          <c:tx>
            <c:strRef>
              <c:f>APRESENTAÇÃO!$AE$9</c:f>
              <c:strCache>
                <c:ptCount val="1"/>
                <c:pt idx="0">
                  <c:v>DESNUTRIÇÃO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APRESENTAÇÃO!$AF$9:$AI$9</c:f>
              <c:numCache>
                <c:formatCode>0.00</c:formatCode>
                <c:ptCount val="4"/>
                <c:pt idx="0">
                  <c:v>0.72958696685084257</c:v>
                </c:pt>
                <c:pt idx="1">
                  <c:v>0.20088078498029824</c:v>
                </c:pt>
                <c:pt idx="2">
                  <c:v>0.21541173014785095</c:v>
                </c:pt>
                <c:pt idx="3">
                  <c:v>1.2389460606039513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A-4ACB-B734-80138DD6D1B3}"/>
            </c:ext>
          </c:extLst>
        </c:ser>
        <c:ser>
          <c:idx val="2"/>
          <c:order val="2"/>
          <c:tx>
            <c:strRef>
              <c:f>APRESENTAÇÃO!$AE$10</c:f>
              <c:strCache>
                <c:ptCount val="1"/>
                <c:pt idx="0">
                  <c:v>DIABETES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APRESENTAÇÃO!$AF$10:$AI$10</c:f>
              <c:numCache>
                <c:formatCode>0.00</c:formatCode>
                <c:ptCount val="4"/>
                <c:pt idx="0">
                  <c:v>7.8373421935882464</c:v>
                </c:pt>
                <c:pt idx="1">
                  <c:v>1.3289036544850499</c:v>
                </c:pt>
                <c:pt idx="2">
                  <c:v>0.15666307647116429</c:v>
                </c:pt>
                <c:pt idx="3">
                  <c:v>4.2785401317598302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8A-4ACB-B734-80138DD6D1B3}"/>
            </c:ext>
          </c:extLst>
        </c:ser>
        <c:ser>
          <c:idx val="3"/>
          <c:order val="3"/>
          <c:tx>
            <c:strRef>
              <c:f>APRESENTAÇÃO!$AE$11</c:f>
              <c:strCache>
                <c:ptCount val="1"/>
                <c:pt idx="0">
                  <c:v>DPOC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APRESENTAÇÃO!$AF$11:$AI$11</c:f>
              <c:numCache>
                <c:formatCode>0.00</c:formatCode>
                <c:ptCount val="4"/>
                <c:pt idx="0">
                  <c:v>0.37631327763885619</c:v>
                </c:pt>
                <c:pt idx="1">
                  <c:v>0.13907131267866793</c:v>
                </c:pt>
                <c:pt idx="2">
                  <c:v>0</c:v>
                </c:pt>
                <c:pt idx="3">
                  <c:v>0.19871859567552144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A-4ACB-B734-80138DD6D1B3}"/>
            </c:ext>
          </c:extLst>
        </c:ser>
        <c:ser>
          <c:idx val="4"/>
          <c:order val="4"/>
          <c:tx>
            <c:strRef>
              <c:f>APRESENTAÇÃO!$AE$12</c:f>
              <c:strCache>
                <c:ptCount val="1"/>
                <c:pt idx="0">
                  <c:v>HIPERTENSÃO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APRESENTAÇÃO!$AF$12:$AI$12</c:f>
              <c:numCache>
                <c:formatCode>0.00</c:formatCode>
                <c:ptCount val="4"/>
                <c:pt idx="0">
                  <c:v>19.88350238877489</c:v>
                </c:pt>
                <c:pt idx="1">
                  <c:v>7.7184578536660746</c:v>
                </c:pt>
                <c:pt idx="2">
                  <c:v>0.24478605698619424</c:v>
                </c:pt>
                <c:pt idx="3">
                  <c:v>6.9662874424464309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8A-4ACB-B734-80138DD6D1B3}"/>
            </c:ext>
          </c:extLst>
        </c:ser>
        <c:ser>
          <c:idx val="5"/>
          <c:order val="5"/>
          <c:tx>
            <c:strRef>
              <c:f>APRESENTAÇÃO!$AE$13</c:f>
              <c:strCache>
                <c:ptCount val="1"/>
                <c:pt idx="0">
                  <c:v>OBESIDADE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8A-4ACB-B734-80138DD6D1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APRESENTAÇÃO!$AF$13:$AI$13</c:f>
              <c:numCache>
                <c:formatCode>0.00</c:formatCode>
                <c:ptCount val="4"/>
                <c:pt idx="0">
                  <c:v>2.3067016508329288</c:v>
                </c:pt>
                <c:pt idx="1">
                  <c:v>0.16997604882948322</c:v>
                </c:pt>
                <c:pt idx="2">
                  <c:v>0.46019778713404502</c:v>
                </c:pt>
                <c:pt idx="3">
                  <c:v>6.6979651355010263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8A-4ACB-B734-80138DD6D1B3}"/>
            </c:ext>
          </c:extLst>
        </c:ser>
        <c:ser>
          <c:idx val="6"/>
          <c:order val="6"/>
          <c:tx>
            <c:strRef>
              <c:f>APRESENTAÇÃO!$AE$14</c:f>
              <c:strCache>
                <c:ptCount val="1"/>
                <c:pt idx="0">
                  <c:v>PRÉ-NATAL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8A-4ACB-B734-80138DD6D1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APRESENTAÇÃO!$AF$14:$AI$14</c:f>
              <c:numCache>
                <c:formatCode>0.00</c:formatCode>
                <c:ptCount val="4"/>
                <c:pt idx="0">
                  <c:v>8.4030780214985477</c:v>
                </c:pt>
                <c:pt idx="1">
                  <c:v>2.3178552113111334E-2</c:v>
                </c:pt>
                <c:pt idx="2">
                  <c:v>6.8540095956134389E-2</c:v>
                </c:pt>
                <c:pt idx="3">
                  <c:v>0.89162354136722544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8A-4ACB-B734-80138DD6D1B3}"/>
            </c:ext>
          </c:extLst>
        </c:ser>
        <c:ser>
          <c:idx val="7"/>
          <c:order val="7"/>
          <c:tx>
            <c:strRef>
              <c:f>APRESENTAÇÃO!$AE$15</c:f>
              <c:strCache>
                <c:ptCount val="1"/>
                <c:pt idx="0">
                  <c:v>PUERICULTURA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APRESENTAÇÃO!$AF$15:$AI$15</c:f>
              <c:numCache>
                <c:formatCode>0.00</c:formatCode>
                <c:ptCount val="4"/>
                <c:pt idx="0">
                  <c:v>13.290508955479583</c:v>
                </c:pt>
                <c:pt idx="1">
                  <c:v>1.545236807540756E-2</c:v>
                </c:pt>
                <c:pt idx="2">
                  <c:v>4.4061490257514961</c:v>
                </c:pt>
                <c:pt idx="3">
                  <c:v>3.6420141921967275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88A-4ACB-B734-80138DD6D1B3}"/>
            </c:ext>
          </c:extLst>
        </c:ser>
        <c:ser>
          <c:idx val="8"/>
          <c:order val="8"/>
          <c:tx>
            <c:strRef>
              <c:f>APRESENTAÇÃO!$AE$16</c:f>
              <c:strCache>
                <c:ptCount val="1"/>
                <c:pt idx="0">
                  <c:v>PUERPÉRIO (42 DIAS)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APRESENTAÇÃO!$AF$16:$AI$16</c:f>
              <c:numCache>
                <c:formatCode>0.00</c:formatCode>
                <c:ptCount val="4"/>
                <c:pt idx="0">
                  <c:v>0.8093393883284653</c:v>
                </c:pt>
                <c:pt idx="1">
                  <c:v>2.3178552113111334E-2</c:v>
                </c:pt>
                <c:pt idx="2">
                  <c:v>0.10770586507392545</c:v>
                </c:pt>
                <c:pt idx="3">
                  <c:v>0.21403141215489624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88A-4ACB-B734-80138DD6D1B3}"/>
            </c:ext>
          </c:extLst>
        </c:ser>
        <c:ser>
          <c:idx val="9"/>
          <c:order val="9"/>
          <c:tx>
            <c:strRef>
              <c:f>APRESENTAÇÃO!$AE$17</c:f>
              <c:strCache>
                <c:ptCount val="1"/>
                <c:pt idx="0">
                  <c:v>SAÚDE SEXUAL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APRESENTAÇÃO!$AF$17:$AI$17</c:f>
              <c:numCache>
                <c:formatCode>0.00</c:formatCode>
                <c:ptCount val="4"/>
                <c:pt idx="0">
                  <c:v>18.097090344724567</c:v>
                </c:pt>
                <c:pt idx="1">
                  <c:v>2.5959978366684693</c:v>
                </c:pt>
                <c:pt idx="2">
                  <c:v>7.8919024772348969</c:v>
                </c:pt>
                <c:pt idx="3">
                  <c:v>2.1375299730981645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88A-4ACB-B734-80138DD6D1B3}"/>
            </c:ext>
          </c:extLst>
        </c:ser>
        <c:ser>
          <c:idx val="10"/>
          <c:order val="10"/>
          <c:tx>
            <c:strRef>
              <c:f>APRESENTAÇÃO!$AE$18</c:f>
              <c:strCache>
                <c:ptCount val="1"/>
                <c:pt idx="0">
                  <c:v>TABAGISMO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8A-4ACB-B734-80138DD6D1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APRESENTAÇÃO!$AF$18:$AI$18</c:f>
              <c:numCache>
                <c:formatCode>0.00</c:formatCode>
                <c:ptCount val="4"/>
                <c:pt idx="0">
                  <c:v>0.83600792291780768</c:v>
                </c:pt>
                <c:pt idx="1">
                  <c:v>0.21633315305570588</c:v>
                </c:pt>
                <c:pt idx="2">
                  <c:v>10.408303143052965</c:v>
                </c:pt>
                <c:pt idx="3">
                  <c:v>0.79487438270208577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88A-4ACB-B734-80138DD6D1B3}"/>
            </c:ext>
          </c:extLst>
        </c:ser>
        <c:ser>
          <c:idx val="11"/>
          <c:order val="11"/>
          <c:tx>
            <c:strRef>
              <c:f>APRESENTAÇÃO!$AE$19</c:f>
              <c:strCache>
                <c:ptCount val="1"/>
                <c:pt idx="0">
                  <c:v>USUÁRIO DE ÁLCOOL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88A-4ACB-B734-80138DD6D1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APRESENTAÇÃO!$AF$19:$AI$19</c:f>
              <c:numCache>
                <c:formatCode>0.00</c:formatCode>
                <c:ptCount val="4"/>
                <c:pt idx="0">
                  <c:v>0.29850192038767304</c:v>
                </c:pt>
                <c:pt idx="1">
                  <c:v>0.28586880939504022</c:v>
                </c:pt>
                <c:pt idx="2">
                  <c:v>33.3986096151963</c:v>
                </c:pt>
                <c:pt idx="3">
                  <c:v>0.23352045131046398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88A-4ACB-B734-80138DD6D1B3}"/>
            </c:ext>
          </c:extLst>
        </c:ser>
        <c:ser>
          <c:idx val="12"/>
          <c:order val="12"/>
          <c:tx>
            <c:strRef>
              <c:f>APRESENTAÇÃO!$AE$20</c:f>
              <c:strCache>
                <c:ptCount val="1"/>
                <c:pt idx="0">
                  <c:v>USUÁRIO DE OUTRAS DROGAS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APRESENTAÇÃO!$AF$20:$AI$20</c:f>
              <c:numCache>
                <c:formatCode>0.00</c:formatCode>
                <c:ptCount val="4"/>
                <c:pt idx="0">
                  <c:v>0.29297410704716054</c:v>
                </c:pt>
                <c:pt idx="1">
                  <c:v>2.3410337634242437</c:v>
                </c:pt>
                <c:pt idx="2">
                  <c:v>30.93116616077549</c:v>
                </c:pt>
                <c:pt idx="3">
                  <c:v>0.22934422863427079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8A-4ACB-B734-80138DD6D1B3}"/>
            </c:ext>
          </c:extLst>
        </c:ser>
        <c:ser>
          <c:idx val="13"/>
          <c:order val="13"/>
          <c:tx>
            <c:strRef>
              <c:f>APRESENTAÇÃO!$AE$21</c:f>
              <c:strCache>
                <c:ptCount val="1"/>
                <c:pt idx="0">
                  <c:v>SAÚDE MENTAL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APRESENTAÇÃO!$AF$21:$AI$21</c:f>
              <c:numCache>
                <c:formatCode>0.00</c:formatCode>
                <c:ptCount val="4"/>
                <c:pt idx="0">
                  <c:v>13.072265821150342</c:v>
                </c:pt>
                <c:pt idx="1">
                  <c:v>43.390249555744361</c:v>
                </c:pt>
                <c:pt idx="2">
                  <c:v>7.1673357485557565</c:v>
                </c:pt>
                <c:pt idx="3">
                  <c:v>22.057068082870192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88A-4ACB-B734-80138DD6D1B3}"/>
            </c:ext>
          </c:extLst>
        </c:ser>
        <c:ser>
          <c:idx val="14"/>
          <c:order val="14"/>
          <c:tx>
            <c:strRef>
              <c:f>APRESENTAÇÃO!$AE$22</c:f>
              <c:strCache>
                <c:ptCount val="1"/>
                <c:pt idx="0">
                  <c:v>REABILITAÇÃO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APRESENTAÇÃO!$AF$22:$AI$22</c:f>
              <c:numCache>
                <c:formatCode>0.00</c:formatCode>
                <c:ptCount val="4"/>
                <c:pt idx="0">
                  <c:v>6.7746939237094272</c:v>
                </c:pt>
                <c:pt idx="1">
                  <c:v>23.271266321563779</c:v>
                </c:pt>
                <c:pt idx="2">
                  <c:v>3.7892881621462844</c:v>
                </c:pt>
                <c:pt idx="3">
                  <c:v>49.124907340059394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88A-4ACB-B734-80138DD6D1B3}"/>
            </c:ext>
          </c:extLst>
        </c:ser>
        <c:ser>
          <c:idx val="15"/>
          <c:order val="15"/>
          <c:tx>
            <c:strRef>
              <c:f>APRESENTAÇÃO!$AE$23</c:f>
              <c:strCache>
                <c:ptCount val="1"/>
                <c:pt idx="0">
                  <c:v>DENGUE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APRESENTAÇÃO!$AF$23:$AI$23</c:f>
              <c:numCache>
                <c:formatCode>0.00</c:formatCode>
                <c:ptCount val="4"/>
                <c:pt idx="0">
                  <c:v>0.13241433788189405</c:v>
                </c:pt>
                <c:pt idx="1">
                  <c:v>3.0904736150815112E-2</c:v>
                </c:pt>
                <c:pt idx="2">
                  <c:v>0</c:v>
                </c:pt>
                <c:pt idx="3">
                  <c:v>6.0903247361149312E-2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388A-4ACB-B734-80138DD6D1B3}"/>
            </c:ext>
          </c:extLst>
        </c:ser>
        <c:ser>
          <c:idx val="16"/>
          <c:order val="16"/>
          <c:tx>
            <c:strRef>
              <c:f>APRESENTAÇÃO!$AE$24</c:f>
              <c:strCache>
                <c:ptCount val="1"/>
                <c:pt idx="0">
                  <c:v>DST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88A-4ACB-B734-80138DD6D1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APRESENTAÇÃO!$AF$24:$AI$24</c:f>
              <c:numCache>
                <c:formatCode>0.00</c:formatCode>
                <c:ptCount val="4"/>
                <c:pt idx="0">
                  <c:v>0.38639837220666123</c:v>
                </c:pt>
                <c:pt idx="1">
                  <c:v>2.9514023024028417</c:v>
                </c:pt>
                <c:pt idx="2">
                  <c:v>0.15666307647116429</c:v>
                </c:pt>
                <c:pt idx="3">
                  <c:v>0.22899621007792151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88A-4ACB-B734-80138DD6D1B3}"/>
            </c:ext>
          </c:extLst>
        </c:ser>
        <c:ser>
          <c:idx val="17"/>
          <c:order val="17"/>
          <c:tx>
            <c:strRef>
              <c:f>APRESENTAÇÃO!$AE$25</c:f>
              <c:strCache>
                <c:ptCount val="1"/>
                <c:pt idx="0">
                  <c:v>HANSENÍASE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APRESENTAÇÃO!$AF$25:$AI$25</c:f>
              <c:numCache>
                <c:formatCode>0.00</c:formatCode>
                <c:ptCount val="4"/>
                <c:pt idx="0">
                  <c:v>4.6543344386146879E-2</c:v>
                </c:pt>
                <c:pt idx="1">
                  <c:v>0.13134512864096423</c:v>
                </c:pt>
                <c:pt idx="2">
                  <c:v>0</c:v>
                </c:pt>
                <c:pt idx="3">
                  <c:v>3.4801855634942476E-3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88A-4ACB-B734-80138DD6D1B3}"/>
            </c:ext>
          </c:extLst>
        </c:ser>
        <c:ser>
          <c:idx val="18"/>
          <c:order val="18"/>
          <c:tx>
            <c:strRef>
              <c:f>APRESENTAÇÃO!$AE$26</c:f>
              <c:strCache>
                <c:ptCount val="1"/>
                <c:pt idx="0">
                  <c:v>TUBERCULOSE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88A-4ACB-B734-80138DD6D1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APRESENTAÇÃO!$AF$26:$AI$26</c:f>
              <c:numCache>
                <c:formatCode>0.00</c:formatCode>
                <c:ptCount val="4"/>
                <c:pt idx="0">
                  <c:v>0.32626757823543773</c:v>
                </c:pt>
                <c:pt idx="1">
                  <c:v>14.061654948620877</c:v>
                </c:pt>
                <c:pt idx="2">
                  <c:v>0.54832076764907511</c:v>
                </c:pt>
                <c:pt idx="3">
                  <c:v>8.1088323629415926E-2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88A-4ACB-B734-80138DD6D1B3}"/>
            </c:ext>
          </c:extLst>
        </c:ser>
        <c:ser>
          <c:idx val="19"/>
          <c:order val="19"/>
          <c:tx>
            <c:strRef>
              <c:f>APRESENTAÇÃO!$AE$27</c:f>
              <c:strCache>
                <c:ptCount val="1"/>
                <c:pt idx="0">
                  <c:v>CÂNCER MAMA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88A-4ACB-B734-80138DD6D1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APRESENTAÇÃO!$AF$27:$AI$27</c:f>
              <c:numCache>
                <c:formatCode>0.00</c:formatCode>
                <c:ptCount val="4"/>
                <c:pt idx="0">
                  <c:v>1.7291084523219764</c:v>
                </c:pt>
                <c:pt idx="1">
                  <c:v>0</c:v>
                </c:pt>
                <c:pt idx="2">
                  <c:v>9.7914422794477731E-3</c:v>
                </c:pt>
                <c:pt idx="3">
                  <c:v>0.2749346595160454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88A-4ACB-B734-80138DD6D1B3}"/>
            </c:ext>
          </c:extLst>
        </c:ser>
        <c:ser>
          <c:idx val="20"/>
          <c:order val="20"/>
          <c:tx>
            <c:strRef>
              <c:f>APRESENTAÇÃO!$AE$28</c:f>
              <c:strCache>
                <c:ptCount val="1"/>
                <c:pt idx="0">
                  <c:v>CÂNCER COLO DO ÚTERO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88A-4ACB-B734-80138DD6D1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88A-4ACB-B734-80138DD6D1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88A-4ACB-B734-80138DD6D1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APRESENTAÇÃO!$AF$28:$AI$28</c:f>
              <c:numCache>
                <c:formatCode>0.00</c:formatCode>
                <c:ptCount val="4"/>
                <c:pt idx="0">
                  <c:v>2.8894006922003821</c:v>
                </c:pt>
                <c:pt idx="1">
                  <c:v>3.0904736150815112E-2</c:v>
                </c:pt>
                <c:pt idx="2">
                  <c:v>9.7914422794477731E-3</c:v>
                </c:pt>
                <c:pt idx="3">
                  <c:v>0.24848524923348922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388A-4ACB-B734-80138DD6D1B3}"/>
            </c:ext>
          </c:extLst>
        </c:ser>
        <c:ser>
          <c:idx val="21"/>
          <c:order val="21"/>
          <c:tx>
            <c:strRef>
              <c:f>APRESENTAÇÃO!$AE$29</c:f>
              <c:strCache>
                <c:ptCount val="1"/>
                <c:pt idx="0">
                  <c:v>RISCO CARDIOVASCULAR</c:v>
                </c:pt>
              </c:strCache>
            </c:strRef>
          </c:tx>
          <c:invertIfNegative val="0"/>
          <c:cat>
            <c:strRef>
              <c:f>APRESENTAÇÃO!$AF$7:$AI$7</c:f>
              <c:strCache>
                <c:ptCount val="4"/>
                <c:pt idx="0">
                  <c:v>ESF</c:v>
                </c:pt>
                <c:pt idx="1">
                  <c:v>EABp.</c:v>
                </c:pt>
                <c:pt idx="2">
                  <c:v>eCnR</c:v>
                </c:pt>
                <c:pt idx="3">
                  <c:v>eNASF</c:v>
                </c:pt>
              </c:strCache>
            </c:strRef>
          </c:cat>
          <c:val>
            <c:numRef>
              <c:f>APRESENTAÇÃO!$AF$29:$AI$29</c:f>
              <c:numCache>
                <c:formatCode>0.00</c:formatCode>
                <c:ptCount val="4"/>
                <c:pt idx="0">
                  <c:v>0.54045979591819515</c:v>
                </c:pt>
                <c:pt idx="1">
                  <c:v>7.7261840377037781E-3</c:v>
                </c:pt>
                <c:pt idx="2">
                  <c:v>0</c:v>
                </c:pt>
                <c:pt idx="3">
                  <c:v>0.14268760810326409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388A-4ACB-B734-80138DD6D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36160"/>
        <c:axId val="102666624"/>
      </c:barChart>
      <c:catAx>
        <c:axId val="10263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666624"/>
        <c:crosses val="autoZero"/>
        <c:auto val="1"/>
        <c:lblAlgn val="ctr"/>
        <c:lblOffset val="100"/>
        <c:noMultiLvlLbl val="0"/>
      </c:catAx>
      <c:valAx>
        <c:axId val="102666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63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301472821378498E-3"/>
          <c:y val="0.77808361220091304"/>
          <c:w val="0.98032563834514663"/>
          <c:h val="0.2008994981718929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APRESENTAÇÃO!$AE$88</c:f>
              <c:strCache>
                <c:ptCount val="1"/>
                <c:pt idx="0">
                  <c:v>ALTA DO EPISÓDIO</c:v>
                </c:pt>
              </c:strCache>
            </c:strRef>
          </c:tx>
          <c:invertIfNegative val="0"/>
          <c:cat>
            <c:strRef>
              <c:f>APRESENTAÇÃO!$AF$87:$AI$87</c:f>
              <c:strCache>
                <c:ptCount val="4"/>
                <c:pt idx="0">
                  <c:v>eESF</c:v>
                </c:pt>
                <c:pt idx="1">
                  <c:v>eCnR</c:v>
                </c:pt>
                <c:pt idx="2">
                  <c:v>eEABp</c:v>
                </c:pt>
                <c:pt idx="3">
                  <c:v>eNASF</c:v>
                </c:pt>
              </c:strCache>
            </c:strRef>
          </c:cat>
          <c:val>
            <c:numRef>
              <c:f>APRESENTAÇÃO!$AF$88:$AI$88</c:f>
              <c:numCache>
                <c:formatCode>0.00</c:formatCode>
                <c:ptCount val="4"/>
                <c:pt idx="0">
                  <c:v>25.104290005122721</c:v>
                </c:pt>
                <c:pt idx="1">
                  <c:v>8.40105747576618</c:v>
                </c:pt>
                <c:pt idx="2">
                  <c:v>52.375801591593884</c:v>
                </c:pt>
                <c:pt idx="3">
                  <c:v>8.3949036162608195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6-4508-B987-67D9A80274FD}"/>
            </c:ext>
          </c:extLst>
        </c:ser>
        <c:ser>
          <c:idx val="1"/>
          <c:order val="1"/>
          <c:tx>
            <c:strRef>
              <c:f>APRESENTAÇÃO!$AE$89</c:f>
              <c:strCache>
                <c:ptCount val="1"/>
                <c:pt idx="0">
                  <c:v>AGENDAMENTO PARA O NASF</c:v>
                </c:pt>
              </c:strCache>
            </c:strRef>
          </c:tx>
          <c:invertIfNegative val="0"/>
          <c:cat>
            <c:strRef>
              <c:f>APRESENTAÇÃO!$AF$87:$AI$87</c:f>
              <c:strCache>
                <c:ptCount val="4"/>
                <c:pt idx="0">
                  <c:v>eESF</c:v>
                </c:pt>
                <c:pt idx="1">
                  <c:v>eCnR</c:v>
                </c:pt>
                <c:pt idx="2">
                  <c:v>eEABp</c:v>
                </c:pt>
                <c:pt idx="3">
                  <c:v>eNASF</c:v>
                </c:pt>
              </c:strCache>
            </c:strRef>
          </c:cat>
          <c:val>
            <c:numRef>
              <c:f>APRESENTAÇÃO!$AF$89:$AI$89</c:f>
              <c:numCache>
                <c:formatCode>0.00</c:formatCode>
                <c:ptCount val="4"/>
                <c:pt idx="0">
                  <c:v>0.61434682766809912</c:v>
                </c:pt>
                <c:pt idx="1">
                  <c:v>9.7914422794477731E-3</c:v>
                </c:pt>
                <c:pt idx="2">
                  <c:v>3.8630920188518908E-2</c:v>
                </c:pt>
                <c:pt idx="3">
                  <c:v>8.7805081766959816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6-4508-B987-67D9A80274FD}"/>
            </c:ext>
          </c:extLst>
        </c:ser>
        <c:ser>
          <c:idx val="2"/>
          <c:order val="2"/>
          <c:tx>
            <c:strRef>
              <c:f>APRESENTAÇÃO!$AE$90</c:f>
              <c:strCache>
                <c:ptCount val="1"/>
                <c:pt idx="0">
                  <c:v>AGENDAMENTO PARA GRUPOS</c:v>
                </c:pt>
              </c:strCache>
            </c:strRef>
          </c:tx>
          <c:invertIfNegative val="0"/>
          <c:cat>
            <c:strRef>
              <c:f>APRESENTAÇÃO!$AF$87:$AI$87</c:f>
              <c:strCache>
                <c:ptCount val="4"/>
                <c:pt idx="0">
                  <c:v>eESF</c:v>
                </c:pt>
                <c:pt idx="1">
                  <c:v>eCnR</c:v>
                </c:pt>
                <c:pt idx="2">
                  <c:v>eEABp</c:v>
                </c:pt>
                <c:pt idx="3">
                  <c:v>eNASF</c:v>
                </c:pt>
              </c:strCache>
            </c:strRef>
          </c:cat>
          <c:val>
            <c:numRef>
              <c:f>APRESENTAÇÃO!$AF$90:$AI$90</c:f>
              <c:numCache>
                <c:formatCode>0.00</c:formatCode>
                <c:ptCount val="4"/>
                <c:pt idx="0">
                  <c:v>0.73815296767621696</c:v>
                </c:pt>
                <c:pt idx="1">
                  <c:v>0.10770586507392545</c:v>
                </c:pt>
                <c:pt idx="2">
                  <c:v>6.1809472301630232E-2</c:v>
                </c:pt>
                <c:pt idx="3">
                  <c:v>3.5497892747641306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56-4508-B987-67D9A80274FD}"/>
            </c:ext>
          </c:extLst>
        </c:ser>
        <c:ser>
          <c:idx val="3"/>
          <c:order val="3"/>
          <c:tx>
            <c:strRef>
              <c:f>APRESENTAÇÃO!$AE$91</c:f>
              <c:strCache>
                <c:ptCount val="1"/>
                <c:pt idx="0">
                  <c:v>ENCAMINHAMENTOS EXTERNOS</c:v>
                </c:pt>
              </c:strCache>
            </c:strRef>
          </c:tx>
          <c:invertIfNegative val="0"/>
          <c:cat>
            <c:strRef>
              <c:f>APRESENTAÇÃO!$AF$87:$AI$87</c:f>
              <c:strCache>
                <c:ptCount val="4"/>
                <c:pt idx="0">
                  <c:v>eESF</c:v>
                </c:pt>
                <c:pt idx="1">
                  <c:v>eCnR</c:v>
                </c:pt>
                <c:pt idx="2">
                  <c:v>eEABp</c:v>
                </c:pt>
                <c:pt idx="3">
                  <c:v>eNASF</c:v>
                </c:pt>
              </c:strCache>
            </c:strRef>
          </c:cat>
          <c:val>
            <c:numRef>
              <c:f>APRESENTAÇÃO!$AF$91:$AI$91</c:f>
              <c:numCache>
                <c:formatCode>0.00</c:formatCode>
                <c:ptCount val="4"/>
                <c:pt idx="0">
                  <c:v>5.7836118479184595</c:v>
                </c:pt>
                <c:pt idx="1">
                  <c:v>5.5517477724468813</c:v>
                </c:pt>
                <c:pt idx="2">
                  <c:v>3.7858301784748511</c:v>
                </c:pt>
                <c:pt idx="3">
                  <c:v>4.0516320330200024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6-4508-B987-67D9A80274FD}"/>
            </c:ext>
          </c:extLst>
        </c:ser>
        <c:ser>
          <c:idx val="4"/>
          <c:order val="4"/>
          <c:tx>
            <c:strRef>
              <c:f>APRESENTAÇÃO!$AE$92</c:f>
              <c:strCache>
                <c:ptCount val="1"/>
                <c:pt idx="0">
                  <c:v>ENCAMINHAMENTOS INTERNOS</c:v>
                </c:pt>
              </c:strCache>
            </c:strRef>
          </c:tx>
          <c:invertIfNegative val="0"/>
          <c:cat>
            <c:strRef>
              <c:f>APRESENTAÇÃO!$AF$87:$AI$87</c:f>
              <c:strCache>
                <c:ptCount val="4"/>
                <c:pt idx="0">
                  <c:v>eESF</c:v>
                </c:pt>
                <c:pt idx="1">
                  <c:v>eCnR</c:v>
                </c:pt>
                <c:pt idx="2">
                  <c:v>eEABp</c:v>
                </c:pt>
                <c:pt idx="3">
                  <c:v>eNASF</c:v>
                </c:pt>
              </c:strCache>
            </c:strRef>
          </c:cat>
          <c:val>
            <c:numRef>
              <c:f>APRESENTAÇÃO!$AF$92:$AI$92</c:f>
              <c:numCache>
                <c:formatCode>0.00</c:formatCode>
                <c:ptCount val="4"/>
                <c:pt idx="0">
                  <c:v>1.4632248503481666</c:v>
                </c:pt>
                <c:pt idx="1">
                  <c:v>0.59727797904631319</c:v>
                </c:pt>
                <c:pt idx="2">
                  <c:v>4.4580081897550814</c:v>
                </c:pt>
                <c:pt idx="3">
                  <c:v>1.6819736828367688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6-4508-B987-67D9A80274FD}"/>
            </c:ext>
          </c:extLst>
        </c:ser>
        <c:ser>
          <c:idx val="5"/>
          <c:order val="5"/>
          <c:tx>
            <c:strRef>
              <c:f>APRESENTAÇÃO!$AE$93</c:f>
              <c:strCache>
                <c:ptCount val="1"/>
                <c:pt idx="0">
                  <c:v>RETORNOS</c:v>
                </c:pt>
              </c:strCache>
            </c:strRef>
          </c:tx>
          <c:invertIfNegative val="0"/>
          <c:cat>
            <c:strRef>
              <c:f>APRESENTAÇÃO!$AF$87:$AI$87</c:f>
              <c:strCache>
                <c:ptCount val="4"/>
                <c:pt idx="0">
                  <c:v>eESF</c:v>
                </c:pt>
                <c:pt idx="1">
                  <c:v>eCnR</c:v>
                </c:pt>
                <c:pt idx="2">
                  <c:v>eEABp</c:v>
                </c:pt>
                <c:pt idx="3">
                  <c:v>eNASF</c:v>
                </c:pt>
              </c:strCache>
            </c:strRef>
          </c:cat>
          <c:val>
            <c:numRef>
              <c:f>APRESENTAÇÃO!$AF$93:$AI$93</c:f>
              <c:numCache>
                <c:formatCode>0.00</c:formatCode>
                <c:ptCount val="4"/>
                <c:pt idx="0">
                  <c:v>66.296373501266331</c:v>
                </c:pt>
                <c:pt idx="1">
                  <c:v>85.332419465387318</c:v>
                </c:pt>
                <c:pt idx="2">
                  <c:v>39.279919647686008</c:v>
                </c:pt>
                <c:pt idx="3">
                  <c:v>73.5411932164223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56-4508-B987-67D9A8027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59424"/>
        <c:axId val="102830848"/>
      </c:barChart>
      <c:catAx>
        <c:axId val="10275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830848"/>
        <c:crosses val="autoZero"/>
        <c:auto val="1"/>
        <c:lblAlgn val="ctr"/>
        <c:lblOffset val="100"/>
        <c:noMultiLvlLbl val="0"/>
      </c:catAx>
      <c:valAx>
        <c:axId val="102830848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759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99940000444517E-2"/>
          <c:y val="6.0808690288760778E-2"/>
          <c:w val="0.8726113139902667"/>
          <c:h val="0.6311776854208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APRESENTAÇÃO!$J$7</c:f>
              <c:strCache>
                <c:ptCount val="1"/>
                <c:pt idx="0">
                  <c:v>Encaminhamentos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APRESENTAÇÃO!$B$8:$B$16</c:f>
              <c:strCache>
                <c:ptCount val="9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  <c:pt idx="8">
                  <c:v>RN</c:v>
                </c:pt>
              </c:strCache>
            </c:strRef>
          </c:cat>
          <c:val>
            <c:numRef>
              <c:f>APRESENTAÇÃO!$J$8:$J$16</c:f>
              <c:numCache>
                <c:formatCode>0.00</c:formatCode>
                <c:ptCount val="9"/>
                <c:pt idx="0">
                  <c:v>6.39815213077667</c:v>
                </c:pt>
                <c:pt idx="1">
                  <c:v>5.7864546311143439</c:v>
                </c:pt>
                <c:pt idx="2">
                  <c:v>4.3551514766188735</c:v>
                </c:pt>
                <c:pt idx="3">
                  <c:v>4.4554439687415464</c:v>
                </c:pt>
                <c:pt idx="4">
                  <c:v>3.0709280313513632</c:v>
                </c:pt>
                <c:pt idx="5">
                  <c:v>3.7990042712952636</c:v>
                </c:pt>
                <c:pt idx="6">
                  <c:v>8.8685424859678808</c:v>
                </c:pt>
                <c:pt idx="7">
                  <c:v>2.5392579653183387</c:v>
                </c:pt>
                <c:pt idx="8">
                  <c:v>5.7836118479184595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D-4E38-A6DB-F5777EC133A9}"/>
            </c:ext>
          </c:extLst>
        </c:ser>
        <c:ser>
          <c:idx val="1"/>
          <c:order val="1"/>
          <c:tx>
            <c:strRef>
              <c:f>APRESENTAÇÃO!$K$7</c:f>
              <c:strCache>
                <c:ptCount val="1"/>
                <c:pt idx="0">
                  <c:v>Altas</c:v>
                </c:pt>
              </c:strCache>
            </c:strRef>
          </c:tx>
          <c:invertIfNegative val="0"/>
          <c:cat>
            <c:strRef>
              <c:f>APRESENTAÇÃO!$B$8:$B$16</c:f>
              <c:strCache>
                <c:ptCount val="9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  <c:pt idx="8">
                  <c:v>RN</c:v>
                </c:pt>
              </c:strCache>
            </c:strRef>
          </c:cat>
          <c:val>
            <c:numRef>
              <c:f>APRESENTAÇÃO!$K$8:$K$16</c:f>
              <c:numCache>
                <c:formatCode>0.00</c:formatCode>
                <c:ptCount val="9"/>
                <c:pt idx="0">
                  <c:v>24.286315169114733</c:v>
                </c:pt>
                <c:pt idx="1">
                  <c:v>18.027870993338084</c:v>
                </c:pt>
                <c:pt idx="2">
                  <c:v>30.97031927181018</c:v>
                </c:pt>
                <c:pt idx="3">
                  <c:v>28.647005459088685</c:v>
                </c:pt>
                <c:pt idx="4">
                  <c:v>23.625333495699149</c:v>
                </c:pt>
                <c:pt idx="5">
                  <c:v>37.600457055798877</c:v>
                </c:pt>
                <c:pt idx="6">
                  <c:v>19.200043135611043</c:v>
                </c:pt>
                <c:pt idx="7">
                  <c:v>34.893644121767899</c:v>
                </c:pt>
                <c:pt idx="8">
                  <c:v>25.104290005122721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D-4E38-A6DB-F5777EC13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75744"/>
        <c:axId val="102985728"/>
      </c:barChart>
      <c:catAx>
        <c:axId val="10297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985728"/>
        <c:crosses val="autoZero"/>
        <c:auto val="1"/>
        <c:lblAlgn val="ctr"/>
        <c:lblOffset val="100"/>
        <c:noMultiLvlLbl val="0"/>
      </c:catAx>
      <c:valAx>
        <c:axId val="102985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97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35231564044114"/>
          <c:y val="0.8102616514804547"/>
          <c:w val="0.23018488988375446"/>
          <c:h val="0.1865734237730204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0912134552637"/>
          <c:y val="5.5381939144882292E-2"/>
          <c:w val="0.82202728940193626"/>
          <c:h val="0.55522395988397133"/>
        </c:manualLayout>
      </c:layout>
      <c:lineChart>
        <c:grouping val="standard"/>
        <c:varyColors val="0"/>
        <c:ser>
          <c:idx val="0"/>
          <c:order val="0"/>
          <c:tx>
            <c:strRef>
              <c:f>'Taxa de Mort. Mun'!$A$177</c:f>
              <c:strCache>
                <c:ptCount val="1"/>
                <c:pt idx="0">
                  <c:v>Taxa de Mortalidade Neonatal precoce (até 7 dias de vida)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'Taxa de Mort. Mun'!$B$176:$O$176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'Taxa de Mort. Mun'!$B$177:$O$177</c:f>
              <c:numCache>
                <c:formatCode>0.00</c:formatCode>
                <c:ptCount val="14"/>
                <c:pt idx="0">
                  <c:v>8.1101665260081148</c:v>
                </c:pt>
                <c:pt idx="1">
                  <c:v>8.7633682898972083</c:v>
                </c:pt>
                <c:pt idx="2">
                  <c:v>8.32735676149494</c:v>
                </c:pt>
                <c:pt idx="3">
                  <c:v>7.9771038850322773</c:v>
                </c:pt>
                <c:pt idx="4">
                  <c:v>7.8549344029414199</c:v>
                </c:pt>
                <c:pt idx="5">
                  <c:v>7.5346719105775204</c:v>
                </c:pt>
                <c:pt idx="6">
                  <c:v>7.4644273384651276</c:v>
                </c:pt>
                <c:pt idx="7">
                  <c:v>7.7894916556404485</c:v>
                </c:pt>
                <c:pt idx="8">
                  <c:v>7.5969861137057073</c:v>
                </c:pt>
                <c:pt idx="9">
                  <c:v>8.1046495094554238</c:v>
                </c:pt>
                <c:pt idx="10">
                  <c:v>6.6615367703638535</c:v>
                </c:pt>
                <c:pt idx="11">
                  <c:v>6.5420560747663545</c:v>
                </c:pt>
                <c:pt idx="12">
                  <c:v>6.6198468099552281</c:v>
                </c:pt>
                <c:pt idx="13">
                  <c:v>7.7880583105904284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9-4E6C-97FC-167D7A8A75CA}"/>
            </c:ext>
          </c:extLst>
        </c:ser>
        <c:ser>
          <c:idx val="1"/>
          <c:order val="1"/>
          <c:tx>
            <c:strRef>
              <c:f>'Taxa de Mort. Mun'!$A$178</c:f>
              <c:strCache>
                <c:ptCount val="1"/>
                <c:pt idx="0">
                  <c:v>Taxa de Mortalidade Neonatal Tardio (7 a 27 dias)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'Taxa de Mort. Mun'!$B$176:$O$176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'Taxa de Mort. Mun'!$B$178:$O$178</c:f>
              <c:numCache>
                <c:formatCode>0.00</c:formatCode>
                <c:ptCount val="14"/>
                <c:pt idx="0">
                  <c:v>1.6467343200016467</c:v>
                </c:pt>
                <c:pt idx="1">
                  <c:v>2.0766275568476802</c:v>
                </c:pt>
                <c:pt idx="2">
                  <c:v>2.0519563311817661</c:v>
                </c:pt>
                <c:pt idx="3">
                  <c:v>1.9283075549060218</c:v>
                </c:pt>
                <c:pt idx="4">
                  <c:v>1.859279685802623</c:v>
                </c:pt>
                <c:pt idx="5">
                  <c:v>1.5731732560546461</c:v>
                </c:pt>
                <c:pt idx="6">
                  <c:v>2.6083084165659396</c:v>
                </c:pt>
                <c:pt idx="7">
                  <c:v>2.2834948141192553</c:v>
                </c:pt>
                <c:pt idx="8">
                  <c:v>1.4737322788882659</c:v>
                </c:pt>
                <c:pt idx="9">
                  <c:v>1.7265544067762191</c:v>
                </c:pt>
                <c:pt idx="10">
                  <c:v>2.0006595580960775</c:v>
                </c:pt>
                <c:pt idx="11">
                  <c:v>1.9995653118887207</c:v>
                </c:pt>
                <c:pt idx="12">
                  <c:v>1.9307886529036091</c:v>
                </c:pt>
                <c:pt idx="13">
                  <c:v>2.1966318311921733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9-4E6C-97FC-167D7A8A75CA}"/>
            </c:ext>
          </c:extLst>
        </c:ser>
        <c:ser>
          <c:idx val="2"/>
          <c:order val="2"/>
          <c:tx>
            <c:strRef>
              <c:f>'Taxa de Mort. Mun'!$A$179</c:f>
              <c:strCache>
                <c:ptCount val="1"/>
                <c:pt idx="0">
                  <c:v>Taxa de Mortalidade Pós-Neonatal (28 dias ou mais)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'Taxa de Mort. Mun'!$B$176:$O$176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'Taxa de Mort. Mun'!$B$179:$O$179</c:f>
              <c:numCache>
                <c:formatCode>0.00</c:formatCode>
                <c:ptCount val="14"/>
                <c:pt idx="0">
                  <c:v>5.0019554970049995</c:v>
                </c:pt>
                <c:pt idx="1">
                  <c:v>5.0046724120029094</c:v>
                </c:pt>
                <c:pt idx="2">
                  <c:v>4.2832098175153401</c:v>
                </c:pt>
                <c:pt idx="3">
                  <c:v>4.0392968781715588</c:v>
                </c:pt>
                <c:pt idx="4">
                  <c:v>3.9692487674438022</c:v>
                </c:pt>
                <c:pt idx="5">
                  <c:v>4.1813289174084041</c:v>
                </c:pt>
                <c:pt idx="6">
                  <c:v>3.8594482261382161</c:v>
                </c:pt>
                <c:pt idx="7">
                  <c:v>4.6950360664134143</c:v>
                </c:pt>
                <c:pt idx="8">
                  <c:v>3.819249849513251</c:v>
                </c:pt>
                <c:pt idx="9">
                  <c:v>4.0218561475493075</c:v>
                </c:pt>
                <c:pt idx="10">
                  <c:v>4.1112454655380892</c:v>
                </c:pt>
                <c:pt idx="11">
                  <c:v>3.8252553792653767</c:v>
                </c:pt>
                <c:pt idx="12">
                  <c:v>3.3099234049776154</c:v>
                </c:pt>
                <c:pt idx="13">
                  <c:v>6.0573786860147774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D9-4E6C-97FC-167D7A8A75CA}"/>
            </c:ext>
          </c:extLst>
        </c:ser>
        <c:ser>
          <c:idx val="3"/>
          <c:order val="3"/>
          <c:tx>
            <c:strRef>
              <c:f>'Taxa de Mort. Mun'!$A$180</c:f>
              <c:strCache>
                <c:ptCount val="1"/>
                <c:pt idx="0">
                  <c:v>Taxa de Mortalidade Infantil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'Taxa de Mort. Mun'!$B$176:$O$176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'Taxa de Mort. Mun'!$B$180:$O$180</c:f>
              <c:numCache>
                <c:formatCode>0.00</c:formatCode>
                <c:ptCount val="14"/>
                <c:pt idx="0">
                  <c:v>14.758856343014758</c:v>
                </c:pt>
                <c:pt idx="1">
                  <c:v>15.844668258747799</c:v>
                </c:pt>
                <c:pt idx="2">
                  <c:v>14.662522910192052</c:v>
                </c:pt>
                <c:pt idx="3">
                  <c:v>13.944708318109853</c:v>
                </c:pt>
                <c:pt idx="4">
                  <c:v>13.683462856187855</c:v>
                </c:pt>
                <c:pt idx="5">
                  <c:v>13.289174084040566</c:v>
                </c:pt>
                <c:pt idx="6">
                  <c:v>13.932183981169286</c:v>
                </c:pt>
                <c:pt idx="7">
                  <c:v>14.768022536173119</c:v>
                </c:pt>
                <c:pt idx="8">
                  <c:v>12.889968242107235</c:v>
                </c:pt>
                <c:pt idx="9">
                  <c:v>13.853060063780957</c:v>
                </c:pt>
                <c:pt idx="10">
                  <c:v>12.773441793998021</c:v>
                </c:pt>
                <c:pt idx="11">
                  <c:v>12.366876765920452</c:v>
                </c:pt>
                <c:pt idx="12">
                  <c:v>11.860558867836456</c:v>
                </c:pt>
                <c:pt idx="13">
                  <c:v>16.04206882779738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D9-4E6C-97FC-167D7A8A7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17472"/>
        <c:axId val="104084224"/>
      </c:lineChart>
      <c:catAx>
        <c:axId val="10301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084224"/>
        <c:crosses val="autoZero"/>
        <c:auto val="1"/>
        <c:lblAlgn val="ctr"/>
        <c:lblOffset val="100"/>
        <c:noMultiLvlLbl val="0"/>
      </c:catAx>
      <c:valAx>
        <c:axId val="104084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Por 1.000 NV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301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112635004573052E-2"/>
          <c:y val="0.74333147141130385"/>
          <c:w val="0.9698873649954266"/>
          <c:h val="0.2534407565878542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'Consultas puepério 42 d'!$L$7:$R$7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'Consultas puepério 42 d'!$L$183:$R$183</c:f>
              <c:numCache>
                <c:formatCode>0.00</c:formatCode>
                <c:ptCount val="7"/>
                <c:pt idx="0">
                  <c:v>7.3840112680865558E-3</c:v>
                </c:pt>
                <c:pt idx="1">
                  <c:v>0.11152624696431919</c:v>
                </c:pt>
                <c:pt idx="2">
                  <c:v>0.24037699823282085</c:v>
                </c:pt>
                <c:pt idx="3">
                  <c:v>0.34963174672969111</c:v>
                </c:pt>
                <c:pt idx="4">
                  <c:v>0.4586176918061291</c:v>
                </c:pt>
                <c:pt idx="5">
                  <c:v>0.4332817041862046</c:v>
                </c:pt>
                <c:pt idx="6">
                  <c:v>0.98475670638354551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A0-4F29-9D2B-6D66817E8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00608"/>
        <c:axId val="104102144"/>
      </c:lineChart>
      <c:catAx>
        <c:axId val="1041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02144"/>
        <c:crosses val="autoZero"/>
        <c:auto val="1"/>
        <c:lblAlgn val="ctr"/>
        <c:lblOffset val="100"/>
        <c:noMultiLvlLbl val="0"/>
      </c:catAx>
      <c:valAx>
        <c:axId val="1041021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4100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Plan6!$D$3:$P$3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Plan6!$D$172:$P$172</c:f>
              <c:numCache>
                <c:formatCode>0.00</c:formatCode>
                <c:ptCount val="13"/>
                <c:pt idx="0">
                  <c:v>24.701014800024694</c:v>
                </c:pt>
                <c:pt idx="1">
                  <c:v>29.07278579586751</c:v>
                </c:pt>
                <c:pt idx="2">
                  <c:v>43.828193481552304</c:v>
                </c:pt>
                <c:pt idx="3">
                  <c:v>46.685340802987888</c:v>
                </c:pt>
                <c:pt idx="4">
                  <c:v>35.514331077128773</c:v>
                </c:pt>
                <c:pt idx="5">
                  <c:v>80.728627613330573</c:v>
                </c:pt>
                <c:pt idx="6">
                  <c:v>69.979006298110562</c:v>
                </c:pt>
                <c:pt idx="7">
                  <c:v>46.950360664134195</c:v>
                </c:pt>
                <c:pt idx="8">
                  <c:v>76.800132843472966</c:v>
                </c:pt>
                <c:pt idx="9">
                  <c:v>64.999695313928214</c:v>
                </c:pt>
                <c:pt idx="10">
                  <c:v>63.757282620644148</c:v>
                </c:pt>
                <c:pt idx="11">
                  <c:v>73.896978917626541</c:v>
                </c:pt>
                <c:pt idx="12">
                  <c:v>50.921898538117155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76-4ED5-81D5-0FEA6A227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65760"/>
        <c:axId val="104167296"/>
      </c:lineChart>
      <c:catAx>
        <c:axId val="10416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167296"/>
        <c:crosses val="autoZero"/>
        <c:auto val="1"/>
        <c:lblAlgn val="ctr"/>
        <c:lblOffset val="100"/>
        <c:noMultiLvlLbl val="0"/>
      </c:catAx>
      <c:valAx>
        <c:axId val="104167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por 100.000 nascidos vivos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4165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8333317579001"/>
          <c:y val="4.3796921834474978E-2"/>
          <c:w val="0.72864875083891911"/>
          <c:h val="0.64169439848971765"/>
        </c:manualLayout>
      </c:layout>
      <c:lineChart>
        <c:grouping val="standard"/>
        <c:varyColors val="0"/>
        <c:ser>
          <c:idx val="0"/>
          <c:order val="0"/>
          <c:tx>
            <c:strRef>
              <c:f>Dados!$B$21</c:f>
              <c:strCache>
                <c:ptCount val="1"/>
                <c:pt idx="0">
                  <c:v>Proporção de partos com 7 ou mais consultas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4.8250904704463214E-3"/>
                  <c:y val="-2.761341222879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3F-43F9-B402-A3F88187D3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Dados!$C$20:$N$20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Dados!$C$21:$N$21</c:f>
              <c:numCache>
                <c:formatCode>0.00</c:formatCode>
                <c:ptCount val="12"/>
                <c:pt idx="0">
                  <c:v>45.368639667705075</c:v>
                </c:pt>
                <c:pt idx="1">
                  <c:v>46.453052765821781</c:v>
                </c:pt>
                <c:pt idx="2">
                  <c:v>45.738007754613164</c:v>
                </c:pt>
                <c:pt idx="3">
                  <c:v>47.617157303136025</c:v>
                </c:pt>
                <c:pt idx="4">
                  <c:v>52.930702499016533</c:v>
                </c:pt>
                <c:pt idx="5">
                  <c:v>55.898882361673685</c:v>
                </c:pt>
                <c:pt idx="6">
                  <c:v>57.680652183191782</c:v>
                </c:pt>
                <c:pt idx="7">
                  <c:v>59.508833115359863</c:v>
                </c:pt>
                <c:pt idx="8">
                  <c:v>60.832350668889532</c:v>
                </c:pt>
                <c:pt idx="9">
                  <c:v>62.583822527098015</c:v>
                </c:pt>
                <c:pt idx="10">
                  <c:v>63.791866808667876</c:v>
                </c:pt>
                <c:pt idx="11">
                  <c:v>67.122354243856677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3F-43F9-B402-A3F88187D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13120"/>
        <c:axId val="104223104"/>
      </c:lineChart>
      <c:lineChart>
        <c:grouping val="standard"/>
        <c:varyColors val="0"/>
        <c:ser>
          <c:idx val="1"/>
          <c:order val="1"/>
          <c:tx>
            <c:strRef>
              <c:f>Dados!$B$22</c:f>
              <c:strCache>
                <c:ptCount val="1"/>
                <c:pt idx="0">
                  <c:v>Taxa de sífilis com mães com pré-natal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Dados!$C$20:$N$20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Dados!$C$22:$N$22</c:f>
              <c:numCache>
                <c:formatCode>0.00</c:formatCode>
                <c:ptCount val="12"/>
                <c:pt idx="0">
                  <c:v>19.522326064382124</c:v>
                </c:pt>
                <c:pt idx="1">
                  <c:v>30.089271480950103</c:v>
                </c:pt>
                <c:pt idx="2">
                  <c:v>32.886055906295041</c:v>
                </c:pt>
                <c:pt idx="3">
                  <c:v>38.02519691619834</c:v>
                </c:pt>
                <c:pt idx="4">
                  <c:v>47.20594629288393</c:v>
                </c:pt>
                <c:pt idx="5">
                  <c:v>58.320785527962151</c:v>
                </c:pt>
                <c:pt idx="6">
                  <c:v>56.553843527252511</c:v>
                </c:pt>
                <c:pt idx="7">
                  <c:v>61.032571464158949</c:v>
                </c:pt>
                <c:pt idx="8">
                  <c:v>84.983531899320951</c:v>
                </c:pt>
                <c:pt idx="9">
                  <c:v>81.349075478750308</c:v>
                </c:pt>
                <c:pt idx="10">
                  <c:v>105.84885565867549</c:v>
                </c:pt>
                <c:pt idx="11">
                  <c:v>85.388186193092238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3F-43F9-B402-A3F88187D35F}"/>
            </c:ext>
          </c:extLst>
        </c:ser>
        <c:ser>
          <c:idx val="2"/>
          <c:order val="2"/>
          <c:tx>
            <c:strRef>
              <c:f>Dados!$B$23</c:f>
              <c:strCache>
                <c:ptCount val="1"/>
                <c:pt idx="0">
                  <c:v>Taxa de sífilis com mães sem pré-natal</c:v>
                </c:pt>
              </c:strCache>
            </c:strRef>
          </c:tx>
          <c:marker>
            <c:symbol val="none"/>
          </c:marker>
          <c:cat>
            <c:numRef>
              <c:f>Dados!$C$20:$N$20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Dados!$C$23:$N$23</c:f>
              <c:numCache>
                <c:formatCode>0.00</c:formatCode>
                <c:ptCount val="12"/>
                <c:pt idx="0">
                  <c:v>6.8535825545171347</c:v>
                </c:pt>
                <c:pt idx="1">
                  <c:v>6.5758010521281696</c:v>
                </c:pt>
                <c:pt idx="2">
                  <c:v>9.5410162197275756</c:v>
                </c:pt>
                <c:pt idx="3">
                  <c:v>8.566115788813903</c:v>
                </c:pt>
                <c:pt idx="4">
                  <c:v>9.5240067082134185</c:v>
                </c:pt>
                <c:pt idx="5">
                  <c:v>8.4830233495217691</c:v>
                </c:pt>
                <c:pt idx="6">
                  <c:v>8.9632506722438006</c:v>
                </c:pt>
                <c:pt idx="7">
                  <c:v>8.9265325610844748</c:v>
                </c:pt>
                <c:pt idx="8">
                  <c:v>14.028382059935755</c:v>
                </c:pt>
                <c:pt idx="9">
                  <c:v>10.553393575621664</c:v>
                </c:pt>
                <c:pt idx="10">
                  <c:v>10.432741420156923</c:v>
                </c:pt>
                <c:pt idx="11">
                  <c:v>10.008091648566927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3F-43F9-B402-A3F88187D35F}"/>
            </c:ext>
          </c:extLst>
        </c:ser>
        <c:ser>
          <c:idx val="3"/>
          <c:order val="3"/>
          <c:tx>
            <c:strRef>
              <c:f>Dados!$B$24</c:f>
              <c:strCache>
                <c:ptCount val="1"/>
                <c:pt idx="0">
                  <c:v>Taxa de sífilis com mães com pré-natal ignorado</c:v>
                </c:pt>
              </c:strCache>
            </c:strRef>
          </c:tx>
          <c:marker>
            <c:symbol val="none"/>
          </c:marker>
          <c:cat>
            <c:numRef>
              <c:f>Dados!$C$20:$N$20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Dados!$C$24:$N$24</c:f>
              <c:numCache>
                <c:formatCode>0.00</c:formatCode>
                <c:ptCount val="12"/>
                <c:pt idx="0">
                  <c:v>0.6230529595015577</c:v>
                </c:pt>
                <c:pt idx="1">
                  <c:v>4.1846006695361053</c:v>
                </c:pt>
                <c:pt idx="2">
                  <c:v>3.8570065569111471</c:v>
                </c:pt>
                <c:pt idx="3">
                  <c:v>1.8803668804713458</c:v>
                </c:pt>
                <c:pt idx="4">
                  <c:v>3.1056543613739418</c:v>
                </c:pt>
                <c:pt idx="5">
                  <c:v>2.9690581723326193</c:v>
                </c:pt>
                <c:pt idx="6">
                  <c:v>2.5609287634982287</c:v>
                </c:pt>
                <c:pt idx="7">
                  <c:v>3.9442818293163944</c:v>
                </c:pt>
                <c:pt idx="8">
                  <c:v>5.4893668930183424</c:v>
                </c:pt>
                <c:pt idx="9">
                  <c:v>2.6383483939054142</c:v>
                </c:pt>
                <c:pt idx="10">
                  <c:v>4.3469755917320505</c:v>
                </c:pt>
                <c:pt idx="11">
                  <c:v>2.3423193220050247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3F-43F9-B402-A3F88187D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31296"/>
        <c:axId val="104225024"/>
      </c:lineChart>
      <c:catAx>
        <c:axId val="1042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23104"/>
        <c:crosses val="autoZero"/>
        <c:auto val="1"/>
        <c:lblAlgn val="ctr"/>
        <c:lblOffset val="100"/>
        <c:noMultiLvlLbl val="0"/>
      </c:catAx>
      <c:valAx>
        <c:axId val="104223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Proporção de partos com 7+ consultas de Pré-Natal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4213120"/>
        <c:crosses val="autoZero"/>
        <c:crossBetween val="between"/>
      </c:valAx>
      <c:valAx>
        <c:axId val="1042250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Taxa de sífilis com mães que fizeram pré-natal por 10.000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4231296"/>
        <c:crosses val="max"/>
        <c:crossBetween val="between"/>
      </c:valAx>
      <c:catAx>
        <c:axId val="10423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2250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4.3890971177991303E-2"/>
          <c:y val="0.84426283992607432"/>
          <c:w val="0.89880852734424188"/>
          <c:h val="0.1196514932674835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DADOS!$C$182</c:f>
              <c:strCache>
                <c:ptCount val="1"/>
                <c:pt idx="0">
                  <c:v>PAB FIXO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DADOS!$D$182:$W$182</c:f>
              <c:numCache>
                <c:formatCode>#,##0.00</c:formatCode>
                <c:ptCount val="20"/>
                <c:pt idx="0">
                  <c:v>29166457.100000001</c:v>
                </c:pt>
                <c:pt idx="1">
                  <c:v>28345189</c:v>
                </c:pt>
                <c:pt idx="2">
                  <c:v>28869164</c:v>
                </c:pt>
                <c:pt idx="3">
                  <c:v>29683764</c:v>
                </c:pt>
                <c:pt idx="4">
                  <c:v>33555665.729999997</c:v>
                </c:pt>
                <c:pt idx="5">
                  <c:v>37675958.170000002</c:v>
                </c:pt>
                <c:pt idx="6">
                  <c:v>41982895.969999999</c:v>
                </c:pt>
                <c:pt idx="7">
                  <c:v>47034494.579999998</c:v>
                </c:pt>
                <c:pt idx="8">
                  <c:v>52262804.839999996</c:v>
                </c:pt>
                <c:pt idx="9">
                  <c:v>51186568.759999998</c:v>
                </c:pt>
                <c:pt idx="10">
                  <c:v>57195792.960000001</c:v>
                </c:pt>
                <c:pt idx="11">
                  <c:v>64135896.490000002</c:v>
                </c:pt>
                <c:pt idx="12">
                  <c:v>79055444.030000001</c:v>
                </c:pt>
                <c:pt idx="13">
                  <c:v>77881230.549999997</c:v>
                </c:pt>
                <c:pt idx="14">
                  <c:v>85936799.950000003</c:v>
                </c:pt>
                <c:pt idx="15">
                  <c:v>86549815.449999988</c:v>
                </c:pt>
                <c:pt idx="16">
                  <c:v>99426304.239999995</c:v>
                </c:pt>
                <c:pt idx="17">
                  <c:v>118592274.56999999</c:v>
                </c:pt>
                <c:pt idx="18">
                  <c:v>90201326.039999992</c:v>
                </c:pt>
                <c:pt idx="19">
                  <c:v>90201326.039999992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5B-4FD5-96BE-A49885B81994}"/>
            </c:ext>
          </c:extLst>
        </c:ser>
        <c:ser>
          <c:idx val="1"/>
          <c:order val="1"/>
          <c:tx>
            <c:strRef>
              <c:f>DADOS!$C$183</c:f>
              <c:strCache>
                <c:ptCount val="1"/>
                <c:pt idx="0">
                  <c:v>PAB VARIÁVEL</c:v>
                </c:pt>
              </c:strCache>
            </c:strRef>
          </c:tx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DADOS!$D$183:$W$183</c:f>
              <c:numCache>
                <c:formatCode>#,##0.00</c:formatCode>
                <c:ptCount val="20"/>
                <c:pt idx="0">
                  <c:v>24814501.970000003</c:v>
                </c:pt>
                <c:pt idx="1">
                  <c:v>31266579.169999998</c:v>
                </c:pt>
                <c:pt idx="2">
                  <c:v>43034886.100000001</c:v>
                </c:pt>
                <c:pt idx="3">
                  <c:v>49599789.100000001</c:v>
                </c:pt>
                <c:pt idx="4">
                  <c:v>74840914</c:v>
                </c:pt>
                <c:pt idx="5">
                  <c:v>99512434</c:v>
                </c:pt>
                <c:pt idx="6">
                  <c:v>113200101</c:v>
                </c:pt>
                <c:pt idx="7">
                  <c:v>130355827.36</c:v>
                </c:pt>
                <c:pt idx="8">
                  <c:v>142728247.29999998</c:v>
                </c:pt>
                <c:pt idx="9">
                  <c:v>150224461.06999996</c:v>
                </c:pt>
                <c:pt idx="10">
                  <c:v>175758002.91000003</c:v>
                </c:pt>
                <c:pt idx="11">
                  <c:v>193695895.12</c:v>
                </c:pt>
                <c:pt idx="12">
                  <c:v>239517419.19999999</c:v>
                </c:pt>
                <c:pt idx="13">
                  <c:v>224794816.36000001</c:v>
                </c:pt>
                <c:pt idx="14">
                  <c:v>256711488.09</c:v>
                </c:pt>
                <c:pt idx="15">
                  <c:v>292904162.5</c:v>
                </c:pt>
                <c:pt idx="16">
                  <c:v>321686764.55000001</c:v>
                </c:pt>
                <c:pt idx="17">
                  <c:v>299402821.00999999</c:v>
                </c:pt>
                <c:pt idx="18">
                  <c:v>453758933.63999993</c:v>
                </c:pt>
                <c:pt idx="19">
                  <c:v>424434514.44999999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5B-4FD5-96BE-A49885B81994}"/>
            </c:ext>
          </c:extLst>
        </c:ser>
        <c:ser>
          <c:idx val="2"/>
          <c:order val="2"/>
          <c:tx>
            <c:strRef>
              <c:f>DADOS!$C$184</c:f>
              <c:strCache>
                <c:ptCount val="1"/>
                <c:pt idx="0">
                  <c:v>ATENÇÃO BÁSICA</c:v>
                </c:pt>
              </c:strCache>
            </c:strRef>
          </c:tx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DADOS!$D$184:$W$184</c:f>
              <c:numCache>
                <c:formatCode>#,##0.00</c:formatCode>
                <c:ptCount val="20"/>
                <c:pt idx="0">
                  <c:v>53980959.07</c:v>
                </c:pt>
                <c:pt idx="1">
                  <c:v>59611768.169999987</c:v>
                </c:pt>
                <c:pt idx="2">
                  <c:v>71904050.100000009</c:v>
                </c:pt>
                <c:pt idx="3">
                  <c:v>79283553.099999994</c:v>
                </c:pt>
                <c:pt idx="4">
                  <c:v>108396579.72999997</c:v>
                </c:pt>
                <c:pt idx="5">
                  <c:v>137188392.17000002</c:v>
                </c:pt>
                <c:pt idx="6">
                  <c:v>155182996.97</c:v>
                </c:pt>
                <c:pt idx="7">
                  <c:v>177390321.94</c:v>
                </c:pt>
                <c:pt idx="8">
                  <c:v>194991052.13999999</c:v>
                </c:pt>
                <c:pt idx="9">
                  <c:v>201411029.83000001</c:v>
                </c:pt>
                <c:pt idx="10">
                  <c:v>232953795.86999997</c:v>
                </c:pt>
                <c:pt idx="11">
                  <c:v>257831791.60999998</c:v>
                </c:pt>
                <c:pt idx="12">
                  <c:v>318572863.23000002</c:v>
                </c:pt>
                <c:pt idx="13">
                  <c:v>302676046.91000003</c:v>
                </c:pt>
                <c:pt idx="14">
                  <c:v>342648288.04000002</c:v>
                </c:pt>
                <c:pt idx="15">
                  <c:v>379453977.94999999</c:v>
                </c:pt>
                <c:pt idx="16">
                  <c:v>421113068.79000002</c:v>
                </c:pt>
                <c:pt idx="17">
                  <c:v>417995095.57999992</c:v>
                </c:pt>
                <c:pt idx="18">
                  <c:v>543960259.67999995</c:v>
                </c:pt>
                <c:pt idx="19">
                  <c:v>514635840.48999995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5B-4FD5-96BE-A49885B81994}"/>
            </c:ext>
          </c:extLst>
        </c:ser>
        <c:ser>
          <c:idx val="5"/>
          <c:order val="3"/>
          <c:tx>
            <c:strRef>
              <c:f>DADOS!$C$187</c:f>
              <c:strCache>
                <c:ptCount val="1"/>
                <c:pt idx="0">
                  <c:v>PMAQ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DADOS!$D$187:$W$187</c:f>
              <c:numCache>
                <c:formatCode>#,##0.00</c:formatCode>
                <c:ptCount val="20"/>
                <c:pt idx="12">
                  <c:v>17835200</c:v>
                </c:pt>
                <c:pt idx="13">
                  <c:v>28605800</c:v>
                </c:pt>
                <c:pt idx="14">
                  <c:v>45598892.639999993</c:v>
                </c:pt>
                <c:pt idx="15">
                  <c:v>60089400</c:v>
                </c:pt>
                <c:pt idx="16">
                  <c:v>67518915.049999997</c:v>
                </c:pt>
                <c:pt idx="17">
                  <c:v>63827000</c:v>
                </c:pt>
                <c:pt idx="18">
                  <c:v>70941298</c:v>
                </c:pt>
                <c:pt idx="19">
                  <c:v>66090693.43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B-4FD5-96BE-A49885B81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54976"/>
        <c:axId val="214656512"/>
      </c:lineChart>
      <c:catAx>
        <c:axId val="21465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56512"/>
        <c:crosses val="autoZero"/>
        <c:auto val="1"/>
        <c:lblAlgn val="ctr"/>
        <c:lblOffset val="100"/>
        <c:noMultiLvlLbl val="0"/>
      </c:catAx>
      <c:valAx>
        <c:axId val="2146565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14654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27752621112318"/>
          <c:y val="5.8840123220320173E-2"/>
          <c:w val="0.50358250369391544"/>
          <c:h val="0.79084453579231939"/>
        </c:manualLayout>
      </c:layout>
      <c:barChart>
        <c:barDir val="col"/>
        <c:grouping val="clustered"/>
        <c:varyColors val="0"/>
        <c:ser>
          <c:idx val="0"/>
          <c:order val="0"/>
          <c:tx>
            <c:v>Número de ACS</c:v>
          </c:tx>
          <c:spPr>
            <a:solidFill>
              <a:srgbClr val="002060"/>
            </a:solidFill>
          </c:spPr>
          <c:invertIfNegative val="0"/>
          <c:cat>
            <c:numRef>
              <c:f>Plan3!$A$213:$A$234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Plan3!$D$213:$D$234</c:f>
              <c:numCache>
                <c:formatCode>#,##0</c:formatCode>
                <c:ptCount val="22"/>
                <c:pt idx="0">
                  <c:v>3205</c:v>
                </c:pt>
                <c:pt idx="1">
                  <c:v>3936</c:v>
                </c:pt>
                <c:pt idx="2">
                  <c:v>4233</c:v>
                </c:pt>
                <c:pt idx="3">
                  <c:v>4331</c:v>
                </c:pt>
                <c:pt idx="4">
                  <c:v>4779</c:v>
                </c:pt>
                <c:pt idx="5">
                  <c:v>4977</c:v>
                </c:pt>
                <c:pt idx="6">
                  <c:v>5089</c:v>
                </c:pt>
                <c:pt idx="7">
                  <c:v>5450</c:v>
                </c:pt>
                <c:pt idx="8">
                  <c:v>5565</c:v>
                </c:pt>
                <c:pt idx="9" formatCode="General">
                  <c:v>5317</c:v>
                </c:pt>
                <c:pt idx="10" formatCode="General">
                  <c:v>5301</c:v>
                </c:pt>
                <c:pt idx="11" formatCode="General">
                  <c:v>5345</c:v>
                </c:pt>
                <c:pt idx="12" formatCode="General">
                  <c:v>5456</c:v>
                </c:pt>
                <c:pt idx="13" formatCode="General">
                  <c:v>5493</c:v>
                </c:pt>
                <c:pt idx="14" formatCode="General">
                  <c:v>5592</c:v>
                </c:pt>
                <c:pt idx="15" formatCode="General">
                  <c:v>5775</c:v>
                </c:pt>
                <c:pt idx="16" formatCode="General">
                  <c:v>5845</c:v>
                </c:pt>
                <c:pt idx="17" formatCode="General">
                  <c:v>5839</c:v>
                </c:pt>
                <c:pt idx="18" formatCode="General">
                  <c:v>5647</c:v>
                </c:pt>
                <c:pt idx="19" formatCode="General">
                  <c:v>5624</c:v>
                </c:pt>
                <c:pt idx="20" formatCode="General">
                  <c:v>5606</c:v>
                </c:pt>
                <c:pt idx="21" formatCode="General">
                  <c:v>5531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C-4833-A52F-D9BB341C4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223936"/>
        <c:axId val="330064256"/>
      </c:barChart>
      <c:lineChart>
        <c:grouping val="standard"/>
        <c:varyColors val="0"/>
        <c:ser>
          <c:idx val="1"/>
          <c:order val="1"/>
          <c:tx>
            <c:v>Cobertura populacional estimada pelos ACS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Plan3!$A$213:$A$234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Plan3!$E$213:$E$234</c:f>
              <c:numCache>
                <c:formatCode>#,##0.00</c:formatCode>
                <c:ptCount val="22"/>
                <c:pt idx="0">
                  <c:v>66.06</c:v>
                </c:pt>
                <c:pt idx="1">
                  <c:v>75.489999999999995</c:v>
                </c:pt>
                <c:pt idx="2">
                  <c:v>77.36</c:v>
                </c:pt>
                <c:pt idx="3">
                  <c:v>75.989999999999995</c:v>
                </c:pt>
                <c:pt idx="4">
                  <c:v>81.78</c:v>
                </c:pt>
                <c:pt idx="5">
                  <c:v>83.169999999999987</c:v>
                </c:pt>
                <c:pt idx="6">
                  <c:v>82.679999999999978</c:v>
                </c:pt>
                <c:pt idx="7">
                  <c:v>85.960000000000022</c:v>
                </c:pt>
                <c:pt idx="8">
                  <c:v>84.75</c:v>
                </c:pt>
                <c:pt idx="9" formatCode="General">
                  <c:v>81.069269587615707</c:v>
                </c:pt>
                <c:pt idx="10" formatCode="General">
                  <c:v>81.058684558057408</c:v>
                </c:pt>
                <c:pt idx="11" formatCode="General">
                  <c:v>80.692402532810576</c:v>
                </c:pt>
                <c:pt idx="12" formatCode="General">
                  <c:v>81.242253089282769</c:v>
                </c:pt>
                <c:pt idx="13" formatCode="General">
                  <c:v>80.003263861072242</c:v>
                </c:pt>
                <c:pt idx="14" formatCode="General">
                  <c:v>81.085965862266008</c:v>
                </c:pt>
                <c:pt idx="15" formatCode="General">
                  <c:v>82.829429917247964</c:v>
                </c:pt>
                <c:pt idx="16" formatCode="General">
                  <c:v>81.605170661528419</c:v>
                </c:pt>
                <c:pt idx="17" formatCode="General">
                  <c:v>81.220327943881458</c:v>
                </c:pt>
                <c:pt idx="18" formatCode="General">
                  <c:v>78.508588319884424</c:v>
                </c:pt>
                <c:pt idx="19" formatCode="General">
                  <c:v>77.060303344059449</c:v>
                </c:pt>
                <c:pt idx="20" formatCode="General">
                  <c:v>76.379917553534483</c:v>
                </c:pt>
                <c:pt idx="21" formatCode="General">
                  <c:v>75.444738589426308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9C-4833-A52F-D9BB341C4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181888"/>
        <c:axId val="330066176"/>
      </c:lineChart>
      <c:catAx>
        <c:axId val="327223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0064256"/>
        <c:crosses val="autoZero"/>
        <c:auto val="1"/>
        <c:lblAlgn val="ctr"/>
        <c:lblOffset val="100"/>
        <c:noMultiLvlLbl val="0"/>
      </c:catAx>
      <c:valAx>
        <c:axId val="330064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ACS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327223936"/>
        <c:crosses val="autoZero"/>
        <c:crossBetween val="between"/>
      </c:valAx>
      <c:valAx>
        <c:axId val="3300661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de cob. Pop. Estimada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332181888"/>
        <c:crosses val="max"/>
        <c:crossBetween val="between"/>
      </c:valAx>
      <c:catAx>
        <c:axId val="33218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00661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5875155737002364"/>
          <c:y val="0.35293182404298534"/>
          <c:w val="0.22777260496607607"/>
          <c:h val="0.294136351914029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DADOS!$C$185</c:f>
              <c:strCache>
                <c:ptCount val="1"/>
                <c:pt idx="0">
                  <c:v>PAB FIXO + ESF + NASF</c:v>
                </c:pt>
              </c:strCache>
            </c:strRef>
          </c:tx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DADOS!$D$185:$W$185</c:f>
              <c:numCache>
                <c:formatCode>#,##0.00</c:formatCode>
                <c:ptCount val="20"/>
                <c:pt idx="0">
                  <c:v>36339627.200000003</c:v>
                </c:pt>
                <c:pt idx="1">
                  <c:v>29748740</c:v>
                </c:pt>
                <c:pt idx="2">
                  <c:v>28869164</c:v>
                </c:pt>
                <c:pt idx="3">
                  <c:v>49460668</c:v>
                </c:pt>
                <c:pt idx="4">
                  <c:v>78255789.729999989</c:v>
                </c:pt>
                <c:pt idx="5">
                  <c:v>98010612.170000002</c:v>
                </c:pt>
                <c:pt idx="6">
                  <c:v>109814075.97</c:v>
                </c:pt>
                <c:pt idx="7">
                  <c:v>122072694.58</c:v>
                </c:pt>
                <c:pt idx="8">
                  <c:v>128245704.84</c:v>
                </c:pt>
                <c:pt idx="9">
                  <c:v>132933368.75999999</c:v>
                </c:pt>
                <c:pt idx="10">
                  <c:v>151546592.96000001</c:v>
                </c:pt>
                <c:pt idx="11">
                  <c:v>162538446.49000001</c:v>
                </c:pt>
                <c:pt idx="12">
                  <c:v>195416759.03</c:v>
                </c:pt>
                <c:pt idx="13">
                  <c:v>178250054.55000001</c:v>
                </c:pt>
                <c:pt idx="14">
                  <c:v>194257985.94999999</c:v>
                </c:pt>
                <c:pt idx="15">
                  <c:v>206276046.44999999</c:v>
                </c:pt>
                <c:pt idx="16">
                  <c:v>233339051.74000001</c:v>
                </c:pt>
                <c:pt idx="17">
                  <c:v>242011476.81999999</c:v>
                </c:pt>
                <c:pt idx="18">
                  <c:v>228552063.28999999</c:v>
                </c:pt>
                <c:pt idx="19">
                  <c:v>206712690.03999999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8F-4A06-B685-AB03375E88A7}"/>
            </c:ext>
          </c:extLst>
        </c:ser>
        <c:ser>
          <c:idx val="4"/>
          <c:order val="1"/>
          <c:tx>
            <c:strRef>
              <c:f>DADOS!$C$189</c:f>
              <c:strCache>
                <c:ptCount val="1"/>
                <c:pt idx="0">
                  <c:v>Capitação Hoje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DADOS!$D$189:$W$189</c:f>
              <c:numCache>
                <c:formatCode>#,##0.00</c:formatCode>
                <c:ptCount val="20"/>
                <c:pt idx="0">
                  <c:v>135539024.9005</c:v>
                </c:pt>
                <c:pt idx="1">
                  <c:v>135539024.9005</c:v>
                </c:pt>
                <c:pt idx="2">
                  <c:v>135539024.9005</c:v>
                </c:pt>
                <c:pt idx="3">
                  <c:v>135539024.9005</c:v>
                </c:pt>
                <c:pt idx="4">
                  <c:v>135539024.9005</c:v>
                </c:pt>
                <c:pt idx="5">
                  <c:v>135539024.9005</c:v>
                </c:pt>
                <c:pt idx="6">
                  <c:v>135539024.9005</c:v>
                </c:pt>
                <c:pt idx="7">
                  <c:v>135539024.9005</c:v>
                </c:pt>
                <c:pt idx="8">
                  <c:v>135539024.9005</c:v>
                </c:pt>
                <c:pt idx="9">
                  <c:v>135539024.9005</c:v>
                </c:pt>
                <c:pt idx="10">
                  <c:v>135539024.9005</c:v>
                </c:pt>
                <c:pt idx="11">
                  <c:v>135539024.9005</c:v>
                </c:pt>
                <c:pt idx="12">
                  <c:v>135539024.9005</c:v>
                </c:pt>
                <c:pt idx="13">
                  <c:v>135539024.9005</c:v>
                </c:pt>
                <c:pt idx="14">
                  <c:v>135539024.9005</c:v>
                </c:pt>
                <c:pt idx="15">
                  <c:v>135539024.9005</c:v>
                </c:pt>
                <c:pt idx="16">
                  <c:v>135539024.9005</c:v>
                </c:pt>
                <c:pt idx="17">
                  <c:v>135539024.9005</c:v>
                </c:pt>
                <c:pt idx="18">
                  <c:v>135539024.9005</c:v>
                </c:pt>
                <c:pt idx="19">
                  <c:v>135539024.9005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8F-4A06-B685-AB03375E88A7}"/>
            </c:ext>
          </c:extLst>
        </c:ser>
        <c:ser>
          <c:idx val="5"/>
          <c:order val="2"/>
          <c:tx>
            <c:strRef>
              <c:f>DADOS!$C$190</c:f>
              <c:strCache>
                <c:ptCount val="1"/>
                <c:pt idx="0">
                  <c:v>Capitação completa</c:v>
                </c:pt>
              </c:strCache>
            </c:strRef>
          </c:tx>
          <c:spPr>
            <a:ln>
              <a:solidFill>
                <a:srgbClr val="002060"/>
              </a:solidFill>
              <a:prstDash val="dash"/>
            </a:ln>
          </c:spPr>
          <c:marker>
            <c:symbol val="none"/>
          </c:marker>
          <c:cat>
            <c:numRef>
              <c:f>DADOS!$D$181:$W$181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DADOS!$D$190:$W$190</c:f>
              <c:numCache>
                <c:formatCode>#,##0.00</c:formatCode>
                <c:ptCount val="20"/>
                <c:pt idx="0">
                  <c:v>203116268.05925003</c:v>
                </c:pt>
                <c:pt idx="1">
                  <c:v>203116268.05925003</c:v>
                </c:pt>
                <c:pt idx="2">
                  <c:v>203116268.05925003</c:v>
                </c:pt>
                <c:pt idx="3">
                  <c:v>203116268.05925003</c:v>
                </c:pt>
                <c:pt idx="4">
                  <c:v>203116268.05925003</c:v>
                </c:pt>
                <c:pt idx="5">
                  <c:v>203116268.05925003</c:v>
                </c:pt>
                <c:pt idx="6">
                  <c:v>203116268.05925003</c:v>
                </c:pt>
                <c:pt idx="7">
                  <c:v>203116268.05925003</c:v>
                </c:pt>
                <c:pt idx="8">
                  <c:v>203116268.05925003</c:v>
                </c:pt>
                <c:pt idx="9">
                  <c:v>203116268.05925003</c:v>
                </c:pt>
                <c:pt idx="10">
                  <c:v>203116268.05925003</c:v>
                </c:pt>
                <c:pt idx="11">
                  <c:v>203116268.05925003</c:v>
                </c:pt>
                <c:pt idx="12">
                  <c:v>203116268.05925003</c:v>
                </c:pt>
                <c:pt idx="13">
                  <c:v>203116268.05925003</c:v>
                </c:pt>
                <c:pt idx="14">
                  <c:v>203116268.05925003</c:v>
                </c:pt>
                <c:pt idx="15">
                  <c:v>203116268.05925003</c:v>
                </c:pt>
                <c:pt idx="16">
                  <c:v>203116268.05925003</c:v>
                </c:pt>
                <c:pt idx="17">
                  <c:v>203116268.05925003</c:v>
                </c:pt>
                <c:pt idx="18">
                  <c:v>203116268.05925003</c:v>
                </c:pt>
                <c:pt idx="19">
                  <c:v>203116268.05925003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8F-4A06-B685-AB03375E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129408"/>
        <c:axId val="208139392"/>
      </c:lineChart>
      <c:catAx>
        <c:axId val="2081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139392"/>
        <c:crosses val="autoZero"/>
        <c:auto val="1"/>
        <c:lblAlgn val="ctr"/>
        <c:lblOffset val="100"/>
        <c:noMultiLvlLbl val="0"/>
      </c:catAx>
      <c:valAx>
        <c:axId val="2081393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8129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Plan5!$D$195</c:f>
              <c:strCache>
                <c:ptCount val="1"/>
                <c:pt idx="0">
                  <c:v>PROVAB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Plan5!$E$194:$K$194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Plan5!$E$195:$K$195</c:f>
              <c:numCache>
                <c:formatCode>0.00</c:formatCode>
                <c:ptCount val="7"/>
                <c:pt idx="0">
                  <c:v>11.076604554865474</c:v>
                </c:pt>
                <c:pt idx="1">
                  <c:v>8.5271317829457089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C-4695-8BB4-31E182130CA2}"/>
            </c:ext>
          </c:extLst>
        </c:ser>
        <c:ser>
          <c:idx val="1"/>
          <c:order val="1"/>
          <c:tx>
            <c:strRef>
              <c:f>Plan5!$D$196</c:f>
              <c:strCache>
                <c:ptCount val="1"/>
                <c:pt idx="0">
                  <c:v>Mais Médicos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Plan5!$E$194:$K$194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Plan5!$E$196:$K$196</c:f>
              <c:numCache>
                <c:formatCode>0.00</c:formatCode>
                <c:ptCount val="7"/>
                <c:pt idx="0">
                  <c:v>9.9378881987577632</c:v>
                </c:pt>
                <c:pt idx="1">
                  <c:v>22.965116279069616</c:v>
                </c:pt>
                <c:pt idx="2">
                  <c:v>30.62977099236641</c:v>
                </c:pt>
                <c:pt idx="3">
                  <c:v>27.815866797257673</c:v>
                </c:pt>
                <c:pt idx="4">
                  <c:v>27.599611273080662</c:v>
                </c:pt>
                <c:pt idx="5">
                  <c:v>26.013847675568726</c:v>
                </c:pt>
                <c:pt idx="6">
                  <c:v>24.803921568627455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C-4695-8BB4-31E182130CA2}"/>
            </c:ext>
          </c:extLst>
        </c:ser>
        <c:ser>
          <c:idx val="2"/>
          <c:order val="2"/>
          <c:tx>
            <c:strRef>
              <c:f>Plan5!$D$197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Plan5!$E$194:$K$194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Plan5!$E$197:$K$197</c:f>
              <c:numCache>
                <c:formatCode>0.00</c:formatCode>
                <c:ptCount val="7"/>
                <c:pt idx="0">
                  <c:v>21.014492753623188</c:v>
                </c:pt>
                <c:pt idx="1">
                  <c:v>31.492248062015506</c:v>
                </c:pt>
                <c:pt idx="2">
                  <c:v>30.62977099236641</c:v>
                </c:pt>
                <c:pt idx="3">
                  <c:v>27.815866797257673</c:v>
                </c:pt>
                <c:pt idx="4">
                  <c:v>27.599611273080662</c:v>
                </c:pt>
                <c:pt idx="5">
                  <c:v>26.013847675568726</c:v>
                </c:pt>
                <c:pt idx="6">
                  <c:v>24.803921568627455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8C-4695-8BB4-31E182130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847040"/>
        <c:axId val="229867904"/>
      </c:lineChart>
      <c:catAx>
        <c:axId val="2298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867904"/>
        <c:crosses val="autoZero"/>
        <c:auto val="1"/>
        <c:lblAlgn val="ctr"/>
        <c:lblOffset val="100"/>
        <c:noMultiLvlLbl val="0"/>
      </c:catAx>
      <c:valAx>
        <c:axId val="22986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29847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69254099676161"/>
          <c:y val="4.6101533099450386E-2"/>
          <c:w val="0.5080819951883605"/>
          <c:h val="0.84987526606092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Plan5!$D$185</c:f>
              <c:strCache>
                <c:ptCount val="1"/>
                <c:pt idx="0">
                  <c:v>PROVAB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Plan5!$E$184:$K$184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Plan5!$E$185:$K$185</c:f>
              <c:numCache>
                <c:formatCode>General</c:formatCode>
                <c:ptCount val="7"/>
                <c:pt idx="0">
                  <c:v>107</c:v>
                </c:pt>
                <c:pt idx="1">
                  <c:v>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109-A5E1-EA973448CDE7}"/>
            </c:ext>
          </c:extLst>
        </c:ser>
        <c:ser>
          <c:idx val="1"/>
          <c:order val="1"/>
          <c:tx>
            <c:strRef>
              <c:f>Plan5!$D$186</c:f>
              <c:strCache>
                <c:ptCount val="1"/>
                <c:pt idx="0">
                  <c:v>Mais Médicos</c:v>
                </c:pt>
              </c:strCache>
            </c:strRef>
          </c:tx>
          <c:invertIfNegative val="0"/>
          <c:cat>
            <c:numRef>
              <c:f>Plan5!$E$184:$K$184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Plan5!$E$186:$K$186</c:f>
              <c:numCache>
                <c:formatCode>General</c:formatCode>
                <c:ptCount val="7"/>
                <c:pt idx="0">
                  <c:v>96</c:v>
                </c:pt>
                <c:pt idx="1">
                  <c:v>237</c:v>
                </c:pt>
                <c:pt idx="2">
                  <c:v>321</c:v>
                </c:pt>
                <c:pt idx="3">
                  <c:v>284</c:v>
                </c:pt>
                <c:pt idx="4">
                  <c:v>284</c:v>
                </c:pt>
                <c:pt idx="5">
                  <c:v>263</c:v>
                </c:pt>
                <c:pt idx="6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109-A5E1-EA973448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139136"/>
        <c:axId val="242154880"/>
      </c:barChart>
      <c:lineChart>
        <c:grouping val="standard"/>
        <c:varyColors val="0"/>
        <c:ser>
          <c:idx val="2"/>
          <c:order val="2"/>
          <c:tx>
            <c:strRef>
              <c:f>Plan5!$D$187</c:f>
              <c:strCache>
                <c:ptCount val="1"/>
                <c:pt idx="0">
                  <c:v>% Mun com Mais Médicos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Plan5!$E$184:$K$184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Plan5!$E$187:$K$187</c:f>
              <c:numCache>
                <c:formatCode>0.00</c:formatCode>
                <c:ptCount val="7"/>
                <c:pt idx="0">
                  <c:v>37.125748502994121</c:v>
                </c:pt>
                <c:pt idx="1">
                  <c:v>56.886227544910057</c:v>
                </c:pt>
                <c:pt idx="2">
                  <c:v>62.275449101796248</c:v>
                </c:pt>
                <c:pt idx="3">
                  <c:v>55.089820359281283</c:v>
                </c:pt>
                <c:pt idx="4">
                  <c:v>59.880239520958078</c:v>
                </c:pt>
                <c:pt idx="5">
                  <c:v>53.293413173652695</c:v>
                </c:pt>
                <c:pt idx="6">
                  <c:v>56.287425149700596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93-4109-A5E1-EA973448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209920"/>
        <c:axId val="242189440"/>
      </c:lineChart>
      <c:catAx>
        <c:axId val="24213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154880"/>
        <c:crosses val="autoZero"/>
        <c:auto val="1"/>
        <c:lblAlgn val="ctr"/>
        <c:lblOffset val="100"/>
        <c:noMultiLvlLbl val="0"/>
      </c:catAx>
      <c:valAx>
        <c:axId val="242154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profissionais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139136"/>
        <c:crosses val="autoZero"/>
        <c:crossBetween val="between"/>
      </c:valAx>
      <c:valAx>
        <c:axId val="2421894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de municípios com profissionais de progrmas de provimento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42209920"/>
        <c:crosses val="max"/>
        <c:crossBetween val="between"/>
      </c:valAx>
      <c:catAx>
        <c:axId val="24220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21894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483624156079922"/>
          <c:y val="0.38736999388591437"/>
          <c:w val="0.21105869944322098"/>
          <c:h val="0.3498301460515087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5705690724926"/>
          <c:y val="4.6907492750233919E-2"/>
          <c:w val="0.75579922466601235"/>
          <c:h val="0.6093971739652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Plan2!$E$184</c:f>
              <c:strCache>
                <c:ptCount val="1"/>
                <c:pt idx="0">
                  <c:v>Médicos MM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Plan2!$D$185:$D$192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cat>
          <c:val>
            <c:numRef>
              <c:f>Plan2!$E$185:$E$192</c:f>
              <c:numCache>
                <c:formatCode>General</c:formatCode>
                <c:ptCount val="8"/>
                <c:pt idx="0">
                  <c:v>38</c:v>
                </c:pt>
                <c:pt idx="1">
                  <c:v>27</c:v>
                </c:pt>
                <c:pt idx="2">
                  <c:v>33</c:v>
                </c:pt>
                <c:pt idx="3">
                  <c:v>37</c:v>
                </c:pt>
                <c:pt idx="4">
                  <c:v>21</c:v>
                </c:pt>
                <c:pt idx="5">
                  <c:v>31</c:v>
                </c:pt>
                <c:pt idx="6">
                  <c:v>57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6-4CD4-8F92-4CB006A9CC9A}"/>
            </c:ext>
          </c:extLst>
        </c:ser>
        <c:ser>
          <c:idx val="1"/>
          <c:order val="1"/>
          <c:tx>
            <c:strRef>
              <c:f>Plan2!$F$184</c:f>
              <c:strCache>
                <c:ptCount val="1"/>
                <c:pt idx="0">
                  <c:v>Vagas Ocupadas</c:v>
                </c:pt>
              </c:strCache>
            </c:strRef>
          </c:tx>
          <c:invertIfNegative val="0"/>
          <c:cat>
            <c:strRef>
              <c:f>Plan2!$D$185:$D$192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cat>
          <c:val>
            <c:numRef>
              <c:f>Plan2!$F$185:$F$192</c:f>
              <c:numCache>
                <c:formatCode>General</c:formatCode>
                <c:ptCount val="8"/>
                <c:pt idx="0">
                  <c:v>38</c:v>
                </c:pt>
                <c:pt idx="1">
                  <c:v>27</c:v>
                </c:pt>
                <c:pt idx="2">
                  <c:v>32</c:v>
                </c:pt>
                <c:pt idx="3">
                  <c:v>37</c:v>
                </c:pt>
                <c:pt idx="4">
                  <c:v>21</c:v>
                </c:pt>
                <c:pt idx="5">
                  <c:v>29</c:v>
                </c:pt>
                <c:pt idx="6">
                  <c:v>57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6-4CD4-8F92-4CB006A9CC9A}"/>
            </c:ext>
          </c:extLst>
        </c:ser>
        <c:ser>
          <c:idx val="2"/>
          <c:order val="2"/>
          <c:tx>
            <c:strRef>
              <c:f>Plan2!$G$184</c:f>
              <c:strCache>
                <c:ptCount val="1"/>
                <c:pt idx="0">
                  <c:v>Vagas Desocupadas</c:v>
                </c:pt>
              </c:strCache>
            </c:strRef>
          </c:tx>
          <c:invertIfNegative val="0"/>
          <c:cat>
            <c:strRef>
              <c:f>Plan2!$D$185:$D$192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cat>
          <c:val>
            <c:numRef>
              <c:f>Plan2!$G$185:$G$192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39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6-4CD4-8F92-4CB006A9C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59968"/>
        <c:axId val="69461504"/>
      </c:barChart>
      <c:lineChart>
        <c:grouping val="standard"/>
        <c:varyColors val="0"/>
        <c:ser>
          <c:idx val="3"/>
          <c:order val="3"/>
          <c:tx>
            <c:strRef>
              <c:f>Plan2!$H$184</c:f>
              <c:strCache>
                <c:ptCount val="1"/>
                <c:pt idx="0">
                  <c:v>Taxa de ocupação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Plan2!$D$185:$D$192</c:f>
              <c:strCache>
                <c:ptCount val="8"/>
                <c:pt idx="0">
                  <c:v>1a. S J Mipibu</c:v>
                </c:pt>
                <c:pt idx="1">
                  <c:v>2a. Mossoró</c:v>
                </c:pt>
                <c:pt idx="2">
                  <c:v>3a. João Câmara</c:v>
                </c:pt>
                <c:pt idx="3">
                  <c:v>4a. Caicó</c:v>
                </c:pt>
                <c:pt idx="4">
                  <c:v>5a. Santa Cruz</c:v>
                </c:pt>
                <c:pt idx="5">
                  <c:v>6a. Pau dos Ferros</c:v>
                </c:pt>
                <c:pt idx="6">
                  <c:v>7a. Natal</c:v>
                </c:pt>
                <c:pt idx="7">
                  <c:v>8a. Assú</c:v>
                </c:pt>
              </c:strCache>
            </c:strRef>
          </c:cat>
          <c:val>
            <c:numRef>
              <c:f>Plan2!$H$185:$H$192</c:f>
              <c:numCache>
                <c:formatCode>0.00</c:formatCode>
                <c:ptCount val="8"/>
                <c:pt idx="0">
                  <c:v>86.363636363636289</c:v>
                </c:pt>
                <c:pt idx="1">
                  <c:v>84.374999999999986</c:v>
                </c:pt>
                <c:pt idx="2">
                  <c:v>82.051282051282044</c:v>
                </c:pt>
                <c:pt idx="3">
                  <c:v>88.095238095238102</c:v>
                </c:pt>
                <c:pt idx="4">
                  <c:v>95.454545454545467</c:v>
                </c:pt>
                <c:pt idx="5">
                  <c:v>90.624999999999986</c:v>
                </c:pt>
                <c:pt idx="6">
                  <c:v>59.375</c:v>
                </c:pt>
                <c:pt idx="7">
                  <c:v>78.571428571428356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E6-4CD4-8F92-4CB006A9C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731840"/>
        <c:axId val="69463424"/>
      </c:lineChart>
      <c:catAx>
        <c:axId val="6945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461504"/>
        <c:crosses val="autoZero"/>
        <c:auto val="1"/>
        <c:lblAlgn val="ctr"/>
        <c:lblOffset val="100"/>
        <c:noMultiLvlLbl val="0"/>
      </c:catAx>
      <c:valAx>
        <c:axId val="69461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9459968"/>
        <c:crosses val="autoZero"/>
        <c:crossBetween val="between"/>
      </c:valAx>
      <c:valAx>
        <c:axId val="69463424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69731840"/>
        <c:crosses val="max"/>
        <c:crossBetween val="between"/>
      </c:valAx>
      <c:catAx>
        <c:axId val="6973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94634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5.2774763124785164E-2"/>
          <c:y val="0.82426310999738472"/>
          <c:w val="0.87905078506129852"/>
          <c:h val="0.1246375710261939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54758995720694"/>
          <c:y val="6.8446642472820757E-2"/>
          <c:w val="0.51054109859793106"/>
          <c:h val="0.75353948127627401"/>
        </c:manualLayout>
      </c:layout>
      <c:barChart>
        <c:barDir val="col"/>
        <c:grouping val="clustered"/>
        <c:varyColors val="0"/>
        <c:ser>
          <c:idx val="0"/>
          <c:order val="0"/>
          <c:tx>
            <c:v>Número de equipes de ESB</c:v>
          </c:tx>
          <c:spPr>
            <a:solidFill>
              <a:srgbClr val="002060"/>
            </a:solidFill>
          </c:spPr>
          <c:invertIfNegative val="0"/>
          <c:cat>
            <c:numRef>
              <c:f>Plan4!$B$11:$B$29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Plan4!$N$11:$N$29</c:f>
              <c:numCache>
                <c:formatCode>General</c:formatCode>
                <c:ptCount val="19"/>
                <c:pt idx="0">
                  <c:v>140</c:v>
                </c:pt>
                <c:pt idx="1">
                  <c:v>191</c:v>
                </c:pt>
                <c:pt idx="2">
                  <c:v>303</c:v>
                </c:pt>
                <c:pt idx="3">
                  <c:v>462</c:v>
                </c:pt>
                <c:pt idx="4">
                  <c:v>684</c:v>
                </c:pt>
                <c:pt idx="5">
                  <c:v>742</c:v>
                </c:pt>
                <c:pt idx="6">
                  <c:v>773</c:v>
                </c:pt>
                <c:pt idx="7">
                  <c:v>786</c:v>
                </c:pt>
                <c:pt idx="8">
                  <c:v>847</c:v>
                </c:pt>
                <c:pt idx="9">
                  <c:v>870</c:v>
                </c:pt>
                <c:pt idx="10">
                  <c:v>875</c:v>
                </c:pt>
                <c:pt idx="11">
                  <c:v>869</c:v>
                </c:pt>
                <c:pt idx="12">
                  <c:v>912</c:v>
                </c:pt>
                <c:pt idx="13">
                  <c:v>955</c:v>
                </c:pt>
                <c:pt idx="14">
                  <c:v>971</c:v>
                </c:pt>
                <c:pt idx="15">
                  <c:v>942</c:v>
                </c:pt>
                <c:pt idx="16">
                  <c:v>962</c:v>
                </c:pt>
                <c:pt idx="17">
                  <c:v>950</c:v>
                </c:pt>
                <c:pt idx="18">
                  <c:v>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9-4E12-A03E-3AFE427B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381568"/>
        <c:axId val="262670208"/>
      </c:barChart>
      <c:lineChart>
        <c:grouping val="standard"/>
        <c:varyColors val="0"/>
        <c:ser>
          <c:idx val="1"/>
          <c:order val="1"/>
          <c:tx>
            <c:v>Cobertura populacional estimada pelas equipes de ESB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Plan4!$B$8:$B$29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Plan4!$O$11:$O$29</c:f>
              <c:numCache>
                <c:formatCode>General</c:formatCode>
                <c:ptCount val="19"/>
                <c:pt idx="0">
                  <c:v>14.918995184361457</c:v>
                </c:pt>
                <c:pt idx="1">
                  <c:v>20.085530005608526</c:v>
                </c:pt>
                <c:pt idx="2">
                  <c:v>31.474121105077511</c:v>
                </c:pt>
                <c:pt idx="3">
                  <c:v>47.412382020650043</c:v>
                </c:pt>
                <c:pt idx="4">
                  <c:v>68.330758165059066</c:v>
                </c:pt>
                <c:pt idx="5">
                  <c:v>73.13371050089664</c:v>
                </c:pt>
                <c:pt idx="6">
                  <c:v>73.365114200856809</c:v>
                </c:pt>
                <c:pt idx="7">
                  <c:v>73.616536263911286</c:v>
                </c:pt>
                <c:pt idx="8">
                  <c:v>76.527750504598458</c:v>
                </c:pt>
                <c:pt idx="9">
                  <c:v>77.818967146564418</c:v>
                </c:pt>
                <c:pt idx="10">
                  <c:v>77.27775047371756</c:v>
                </c:pt>
                <c:pt idx="11">
                  <c:v>75.634908327841288</c:v>
                </c:pt>
                <c:pt idx="12">
                  <c:v>78.247647758904506</c:v>
                </c:pt>
                <c:pt idx="13">
                  <c:v>77.030307718617749</c:v>
                </c:pt>
                <c:pt idx="14">
                  <c:v>76.474265881573146</c:v>
                </c:pt>
                <c:pt idx="15">
                  <c:v>73.699303492704459</c:v>
                </c:pt>
                <c:pt idx="16">
                  <c:v>73.182027730663108</c:v>
                </c:pt>
                <c:pt idx="17">
                  <c:v>71.624803286452789</c:v>
                </c:pt>
                <c:pt idx="18">
                  <c:v>72.061563490763419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E9-4E12-A03E-3AFE427B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679168"/>
        <c:axId val="262676480"/>
      </c:lineChart>
      <c:catAx>
        <c:axId val="262381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2670208"/>
        <c:crosses val="autoZero"/>
        <c:auto val="1"/>
        <c:lblAlgn val="ctr"/>
        <c:lblOffset val="100"/>
        <c:noMultiLvlLbl val="0"/>
      </c:catAx>
      <c:valAx>
        <c:axId val="26267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Número de Equipes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2381568"/>
        <c:crosses val="autoZero"/>
        <c:crossBetween val="between"/>
      </c:valAx>
      <c:valAx>
        <c:axId val="2626764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2679168"/>
        <c:crosses val="max"/>
        <c:crossBetween val="between"/>
      </c:valAx>
      <c:catAx>
        <c:axId val="26267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26764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1252342575240157"/>
          <c:y val="0.4829602266414843"/>
          <c:w val="0.27336556766246461"/>
          <c:h val="0.3414307012482484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Dados!$A$148</c:f>
              <c:strCache>
                <c:ptCount val="1"/>
                <c:pt idx="0">
                  <c:v>ESF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Dados!$B$147:$N$147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Dados!$B$148:$N$148</c:f>
              <c:numCache>
                <c:formatCode>General</c:formatCode>
                <c:ptCount val="13"/>
                <c:pt idx="0">
                  <c:v>839</c:v>
                </c:pt>
                <c:pt idx="1">
                  <c:v>856</c:v>
                </c:pt>
                <c:pt idx="2">
                  <c:v>874</c:v>
                </c:pt>
                <c:pt idx="3">
                  <c:v>881</c:v>
                </c:pt>
                <c:pt idx="4">
                  <c:v>881</c:v>
                </c:pt>
                <c:pt idx="5">
                  <c:v>882</c:v>
                </c:pt>
                <c:pt idx="6">
                  <c:v>966</c:v>
                </c:pt>
                <c:pt idx="7">
                  <c:v>1032</c:v>
                </c:pt>
                <c:pt idx="8">
                  <c:v>1048</c:v>
                </c:pt>
                <c:pt idx="9">
                  <c:v>1021</c:v>
                </c:pt>
                <c:pt idx="10">
                  <c:v>1029</c:v>
                </c:pt>
                <c:pt idx="11">
                  <c:v>1011</c:v>
                </c:pt>
                <c:pt idx="12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E-4447-ADF7-23C2187A8187}"/>
            </c:ext>
          </c:extLst>
        </c:ser>
        <c:ser>
          <c:idx val="1"/>
          <c:order val="1"/>
          <c:tx>
            <c:strRef>
              <c:f>Dados!$A$149</c:f>
              <c:strCache>
                <c:ptCount val="1"/>
                <c:pt idx="0">
                  <c:v>ESB</c:v>
                </c:pt>
              </c:strCache>
            </c:strRef>
          </c:tx>
          <c:invertIfNegative val="0"/>
          <c:cat>
            <c:numRef>
              <c:f>Dados!$B$147:$N$147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Dados!$B$149:$N$149</c:f>
              <c:numCache>
                <c:formatCode>General</c:formatCode>
                <c:ptCount val="13"/>
                <c:pt idx="0">
                  <c:v>773</c:v>
                </c:pt>
                <c:pt idx="1">
                  <c:v>786</c:v>
                </c:pt>
                <c:pt idx="2">
                  <c:v>847</c:v>
                </c:pt>
                <c:pt idx="3">
                  <c:v>870</c:v>
                </c:pt>
                <c:pt idx="4">
                  <c:v>875</c:v>
                </c:pt>
                <c:pt idx="5">
                  <c:v>869</c:v>
                </c:pt>
                <c:pt idx="6">
                  <c:v>912</c:v>
                </c:pt>
                <c:pt idx="7">
                  <c:v>955</c:v>
                </c:pt>
                <c:pt idx="8">
                  <c:v>971</c:v>
                </c:pt>
                <c:pt idx="9">
                  <c:v>942</c:v>
                </c:pt>
                <c:pt idx="10">
                  <c:v>962</c:v>
                </c:pt>
                <c:pt idx="11">
                  <c:v>950</c:v>
                </c:pt>
                <c:pt idx="12">
                  <c:v>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E-4447-ADF7-23C2187A8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973120"/>
        <c:axId val="243639808"/>
      </c:barChart>
      <c:catAx>
        <c:axId val="2419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39808"/>
        <c:crosses val="autoZero"/>
        <c:auto val="1"/>
        <c:lblAlgn val="ctr"/>
        <c:lblOffset val="100"/>
        <c:noMultiLvlLbl val="0"/>
      </c:catAx>
      <c:valAx>
        <c:axId val="243639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equipes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97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  <a:effectLst>
      <a:softEdge rad="31750"/>
    </a:effectLst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Dados!$A$180</c:f>
              <c:strCache>
                <c:ptCount val="1"/>
                <c:pt idx="0">
                  <c:v>RN</c:v>
                </c:pt>
              </c:strCache>
            </c:strRef>
          </c:tx>
          <c:invertIfNegative val="0"/>
          <c:cat>
            <c:numRef>
              <c:f>Dados!$B$171:$Q$171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Dados!$B$180:$Q$180</c:f>
              <c:numCache>
                <c:formatCode>General</c:formatCode>
                <c:ptCount val="16"/>
                <c:pt idx="0">
                  <c:v>3</c:v>
                </c:pt>
                <c:pt idx="1">
                  <c:v>4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19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25</c:v>
                </c:pt>
                <c:pt idx="1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7-4E44-84D3-2A29EA237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713152"/>
        <c:axId val="265351936"/>
      </c:barChart>
      <c:catAx>
        <c:axId val="2437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5351936"/>
        <c:crosses val="autoZero"/>
        <c:auto val="1"/>
        <c:lblAlgn val="ctr"/>
        <c:lblOffset val="100"/>
        <c:noMultiLvlLbl val="0"/>
      </c:catAx>
      <c:valAx>
        <c:axId val="265351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Municípios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3713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Pagamento fixo por pessoa</a:t>
          </a:r>
          <a:endParaRPr lang="en-GB" sz="1600" dirty="0">
            <a:solidFill>
              <a:schemeClr val="tx1"/>
            </a:solidFill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/>
      <dgm:t>
        <a:bodyPr/>
        <a:lstStyle/>
        <a:p>
          <a:pPr rtl="0"/>
          <a:r>
            <a:rPr lang="pt-BR" sz="1600" b="1" i="0" u="none" strike="noStrike">
              <a:solidFill>
                <a:schemeClr val="bg1"/>
              </a:solidFill>
              <a:effectLst/>
              <a:latin typeface="Calibri" panose="020F0502020204030204" pitchFamily="34" charset="0"/>
            </a:rPr>
            <a:t>PAB fixo</a:t>
          </a:r>
          <a:endParaRPr lang="en-GB" sz="1600" dirty="0">
            <a:solidFill>
              <a:schemeClr val="bg1"/>
            </a:solidFill>
          </a:endParaRPr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/>
      <dgm:t>
        <a:bodyPr/>
        <a:lstStyle/>
        <a:p>
          <a:pPr rtl="0"/>
          <a:r>
            <a:rPr lang="pt-BR" sz="1600" b="1" i="0" u="none" strike="noStrike">
              <a:solidFill>
                <a:schemeClr val="bg1"/>
              </a:solidFill>
              <a:effectLst/>
              <a:latin typeface="Calibri" panose="020F0502020204030204" pitchFamily="34" charset="0"/>
            </a:rPr>
            <a:t>5.1 bilhões</a:t>
          </a:r>
          <a:endParaRPr lang="en-GB" sz="1600" dirty="0">
            <a:solidFill>
              <a:schemeClr val="bg1"/>
            </a:solidFill>
          </a:endParaRP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/>
      <dgm:t>
        <a:bodyPr/>
        <a:lstStyle/>
        <a:p>
          <a:pPr rtl="0"/>
          <a:r>
            <a:rPr lang="pt-BR" sz="1600" b="1" i="0" u="none" strike="noStrike">
              <a:solidFill>
                <a:schemeClr val="bg1"/>
              </a:solidFill>
              <a:effectLst/>
              <a:latin typeface="Calibri" panose="020F0502020204030204" pitchFamily="34" charset="0"/>
            </a:rPr>
            <a:t>27,94%</a:t>
          </a:r>
          <a:endParaRPr lang="en-GB" sz="1600" dirty="0">
            <a:solidFill>
              <a:schemeClr val="bg1"/>
            </a:solidFill>
          </a:endParaRP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D0EBC84B-5E89-4972-B2A6-AED403D8DDE4}" type="presOf" srcId="{EF654C49-3B32-47E0-A264-11B26F6263FC}" destId="{7505C8B3-6D2F-4D6B-AE1C-34CACCAB4B26}" srcOrd="0" destOrd="0" presId="urn:microsoft.com/office/officeart/2005/8/layout/lProcess2"/>
    <dgm:cxn modelId="{4AA15350-3772-41A2-9F7D-A9F5BB0435C3}" type="presOf" srcId="{4BE44035-322A-4CF1-898A-883DE967BE24}" destId="{D0E96E9F-E6AB-42CF-802C-78EA3D357041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CC2DF27F-7E95-44E7-B3F8-BBEB787A9D61}" type="presOf" srcId="{AD03DB24-9803-44B3-A9E0-9D39F394070D}" destId="{1E82240C-BB7C-4464-A32D-BA220A04BD52}" srcOrd="0" destOrd="0" presId="urn:microsoft.com/office/officeart/2005/8/layout/lProcess2"/>
    <dgm:cxn modelId="{B1144480-D4BB-48D4-B475-7C46DE9797F6}" type="presOf" srcId="{CE0CAEA4-182B-44CA-B33E-53C361F1EAE2}" destId="{54875662-485A-4519-BB42-5DE587915F34}" srcOrd="0" destOrd="0" presId="urn:microsoft.com/office/officeart/2005/8/layout/lProcess2"/>
    <dgm:cxn modelId="{9CFCBA99-7C83-45DB-B268-5EA4FE7294F3}" type="presOf" srcId="{EF654C49-3B32-47E0-A264-11B26F6263FC}" destId="{14E63376-3D41-4215-844D-67DB2E9F3892}" srcOrd="1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034969E5-CB13-4128-A396-4844C17E2974}" type="presOf" srcId="{8BB3ACA2-F7F5-48CF-B642-BD92DB2E8254}" destId="{9BEC2A6A-45B1-4C05-BBB0-30CC1E9D9F00}" srcOrd="0" destOrd="0" presId="urn:microsoft.com/office/officeart/2005/8/layout/lProcess2"/>
    <dgm:cxn modelId="{BBB20765-5184-4194-B119-BCADD38B32F3}" type="presParOf" srcId="{D0E96E9F-E6AB-42CF-802C-78EA3D357041}" destId="{090A9CA4-05B9-46AC-8C54-BCE44676A192}" srcOrd="0" destOrd="0" presId="urn:microsoft.com/office/officeart/2005/8/layout/lProcess2"/>
    <dgm:cxn modelId="{33E3B2FC-C8C1-4D81-9B48-556F9A1F5AB9}" type="presParOf" srcId="{090A9CA4-05B9-46AC-8C54-BCE44676A192}" destId="{7505C8B3-6D2F-4D6B-AE1C-34CACCAB4B26}" srcOrd="0" destOrd="0" presId="urn:microsoft.com/office/officeart/2005/8/layout/lProcess2"/>
    <dgm:cxn modelId="{406839B4-8D9B-4205-A9C4-84A6BAAD91BC}" type="presParOf" srcId="{090A9CA4-05B9-46AC-8C54-BCE44676A192}" destId="{14E63376-3D41-4215-844D-67DB2E9F3892}" srcOrd="1" destOrd="0" presId="urn:microsoft.com/office/officeart/2005/8/layout/lProcess2"/>
    <dgm:cxn modelId="{11564BB4-506A-4972-9849-378E66664BDB}" type="presParOf" srcId="{090A9CA4-05B9-46AC-8C54-BCE44676A192}" destId="{D0CFDC83-D1FA-4C13-B523-89033244A491}" srcOrd="2" destOrd="0" presId="urn:microsoft.com/office/officeart/2005/8/layout/lProcess2"/>
    <dgm:cxn modelId="{02634ADE-C34A-46AD-8BD5-3D98F1A44179}" type="presParOf" srcId="{D0CFDC83-D1FA-4C13-B523-89033244A491}" destId="{B6AB6EF2-0281-4F5C-AF28-6A9396A0AC0C}" srcOrd="0" destOrd="0" presId="urn:microsoft.com/office/officeart/2005/8/layout/lProcess2"/>
    <dgm:cxn modelId="{70021B45-AE29-47B8-9F63-E9831181BEC4}" type="presParOf" srcId="{B6AB6EF2-0281-4F5C-AF28-6A9396A0AC0C}" destId="{1E82240C-BB7C-4464-A32D-BA220A04BD52}" srcOrd="0" destOrd="0" presId="urn:microsoft.com/office/officeart/2005/8/layout/lProcess2"/>
    <dgm:cxn modelId="{50A49E7B-FEEF-468D-8855-4F0822344AA7}" type="presParOf" srcId="{B6AB6EF2-0281-4F5C-AF28-6A9396A0AC0C}" destId="{CCFE9724-EA95-48DC-AACA-B9F3798EEA38}" srcOrd="1" destOrd="0" presId="urn:microsoft.com/office/officeart/2005/8/layout/lProcess2"/>
    <dgm:cxn modelId="{AD4A6411-5288-4F68-B82D-54FA042E19B7}" type="presParOf" srcId="{B6AB6EF2-0281-4F5C-AF28-6A9396A0AC0C}" destId="{54875662-485A-4519-BB42-5DE587915F34}" srcOrd="2" destOrd="0" presId="urn:microsoft.com/office/officeart/2005/8/layout/lProcess2"/>
    <dgm:cxn modelId="{C5267D35-99D1-46B0-861F-4CB3E32FEAEC}" type="presParOf" srcId="{B6AB6EF2-0281-4F5C-AF28-6A9396A0AC0C}" destId="{A667AA1C-7B31-48C1-9779-3738707AB159}" srcOrd="3" destOrd="0" presId="urn:microsoft.com/office/officeart/2005/8/layout/lProcess2"/>
    <dgm:cxn modelId="{263611E2-8011-4B9B-8F7E-A96C84D062C2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Pagamento pela oferta de serviço</a:t>
          </a:r>
          <a:endParaRPr lang="en-GB" sz="1600" dirty="0"/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/>
      <dgm:t>
        <a:bodyPr/>
        <a:lstStyle/>
        <a:p>
          <a:pPr rtl="0"/>
          <a:r>
            <a:rPr lang="pt-BR" sz="1200" b="1" i="0" u="none" strike="noStrike" dirty="0">
              <a:effectLst/>
              <a:latin typeface="Calibri" panose="020F0502020204030204" pitchFamily="34" charset="0"/>
            </a:rPr>
            <a:t>Saúde da Família Saúde Bucal</a:t>
          </a:r>
          <a:endParaRPr lang="en-GB" sz="1200" dirty="0"/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5.9 bilhões</a:t>
          </a:r>
          <a:endParaRPr lang="en-GB" sz="1600" dirty="0"/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26,78%</a:t>
          </a:r>
          <a:endParaRPr lang="en-GB" sz="1600" dirty="0"/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6696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BD59DB40-C79A-4F95-AFEC-0C0432E286B9}" type="presOf" srcId="{EF654C49-3B32-47E0-A264-11B26F6263FC}" destId="{7505C8B3-6D2F-4D6B-AE1C-34CACCAB4B26}" srcOrd="0" destOrd="0" presId="urn:microsoft.com/office/officeart/2005/8/layout/lProcess2"/>
    <dgm:cxn modelId="{705C6160-34E5-414A-9479-26E338CA46C0}" type="presOf" srcId="{AD03DB24-9803-44B3-A9E0-9D39F394070D}" destId="{1E82240C-BB7C-4464-A32D-BA220A04BD52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CE5CC087-7491-4CA5-8B56-1E8430EF78DF}" type="presOf" srcId="{CE0CAEA4-182B-44CA-B33E-53C361F1EAE2}" destId="{54875662-485A-4519-BB42-5DE587915F34}" srcOrd="0" destOrd="0" presId="urn:microsoft.com/office/officeart/2005/8/layout/lProcess2"/>
    <dgm:cxn modelId="{2187DC9E-B9B9-4E12-8A56-A579313C05BD}" type="presOf" srcId="{8BB3ACA2-F7F5-48CF-B642-BD92DB2E8254}" destId="{9BEC2A6A-45B1-4C05-BBB0-30CC1E9D9F00}" srcOrd="0" destOrd="0" presId="urn:microsoft.com/office/officeart/2005/8/layout/lProcess2"/>
    <dgm:cxn modelId="{745626A7-A3C2-4055-9CC7-5139C65D2F5F}" type="presOf" srcId="{4BE44035-322A-4CF1-898A-883DE967BE24}" destId="{D0E96E9F-E6AB-42CF-802C-78EA3D357041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305734DD-618D-4FA2-918D-0675514ADF26}" type="presOf" srcId="{EF654C49-3B32-47E0-A264-11B26F6263FC}" destId="{14E63376-3D41-4215-844D-67DB2E9F3892}" srcOrd="1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7CDEBE49-2103-4EDF-916C-2D52C459050D}" type="presParOf" srcId="{D0E96E9F-E6AB-42CF-802C-78EA3D357041}" destId="{090A9CA4-05B9-46AC-8C54-BCE44676A192}" srcOrd="0" destOrd="0" presId="urn:microsoft.com/office/officeart/2005/8/layout/lProcess2"/>
    <dgm:cxn modelId="{014C08AA-D2B7-4321-8F87-3750445AF7F4}" type="presParOf" srcId="{090A9CA4-05B9-46AC-8C54-BCE44676A192}" destId="{7505C8B3-6D2F-4D6B-AE1C-34CACCAB4B26}" srcOrd="0" destOrd="0" presId="urn:microsoft.com/office/officeart/2005/8/layout/lProcess2"/>
    <dgm:cxn modelId="{62553732-D3B7-4531-8679-4FBDACDFAC71}" type="presParOf" srcId="{090A9CA4-05B9-46AC-8C54-BCE44676A192}" destId="{14E63376-3D41-4215-844D-67DB2E9F3892}" srcOrd="1" destOrd="0" presId="urn:microsoft.com/office/officeart/2005/8/layout/lProcess2"/>
    <dgm:cxn modelId="{AEFD0E35-43D8-4B2B-AE52-B1C45B750DD3}" type="presParOf" srcId="{090A9CA4-05B9-46AC-8C54-BCE44676A192}" destId="{D0CFDC83-D1FA-4C13-B523-89033244A491}" srcOrd="2" destOrd="0" presId="urn:microsoft.com/office/officeart/2005/8/layout/lProcess2"/>
    <dgm:cxn modelId="{F94EE579-7B37-447D-8B3D-4BA827B30650}" type="presParOf" srcId="{D0CFDC83-D1FA-4C13-B523-89033244A491}" destId="{B6AB6EF2-0281-4F5C-AF28-6A9396A0AC0C}" srcOrd="0" destOrd="0" presId="urn:microsoft.com/office/officeart/2005/8/layout/lProcess2"/>
    <dgm:cxn modelId="{10632D01-F04A-4BD0-A721-0BF119D13A93}" type="presParOf" srcId="{B6AB6EF2-0281-4F5C-AF28-6A9396A0AC0C}" destId="{1E82240C-BB7C-4464-A32D-BA220A04BD52}" srcOrd="0" destOrd="0" presId="urn:microsoft.com/office/officeart/2005/8/layout/lProcess2"/>
    <dgm:cxn modelId="{9BFB409C-C1DD-45E2-BB24-A814601935CA}" type="presParOf" srcId="{B6AB6EF2-0281-4F5C-AF28-6A9396A0AC0C}" destId="{CCFE9724-EA95-48DC-AACA-B9F3798EEA38}" srcOrd="1" destOrd="0" presId="urn:microsoft.com/office/officeart/2005/8/layout/lProcess2"/>
    <dgm:cxn modelId="{B8441D51-2FE0-4E38-9D8B-3BCD01D87F10}" type="presParOf" srcId="{B6AB6EF2-0281-4F5C-AF28-6A9396A0AC0C}" destId="{54875662-485A-4519-BB42-5DE587915F34}" srcOrd="2" destOrd="0" presId="urn:microsoft.com/office/officeart/2005/8/layout/lProcess2"/>
    <dgm:cxn modelId="{55B2771E-4F7B-494C-842E-79ECECB56D4A}" type="presParOf" srcId="{B6AB6EF2-0281-4F5C-AF28-6A9396A0AC0C}" destId="{A667AA1C-7B31-48C1-9779-3738707AB159}" srcOrd="3" destOrd="0" presId="urn:microsoft.com/office/officeart/2005/8/layout/lProcess2"/>
    <dgm:cxn modelId="{694F8299-FE58-4BFC-B436-CB9B34B10BC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Pagamento por desempenho</a:t>
          </a:r>
          <a:endParaRPr lang="en-GB" sz="1600" dirty="0"/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Programa de qualidade </a:t>
          </a:r>
          <a:endParaRPr lang="en-GB" sz="1600" dirty="0"/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1.9 bilhões</a:t>
          </a:r>
          <a:endParaRPr lang="en-GB" sz="1600" dirty="0"/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10,69%</a:t>
          </a:r>
          <a:endParaRPr lang="en-GB" sz="1600" dirty="0"/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-45847" custLinFactNeighborY="388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ECC5400-5A64-4E53-8472-0FFA354663C4}" type="presOf" srcId="{8BB3ACA2-F7F5-48CF-B642-BD92DB2E8254}" destId="{9BEC2A6A-45B1-4C05-BBB0-30CC1E9D9F00}" srcOrd="0" destOrd="0" presId="urn:microsoft.com/office/officeart/2005/8/layout/lProcess2"/>
    <dgm:cxn modelId="{A2CC1E34-AF85-4B10-BD21-EBBA640E29E5}" type="presOf" srcId="{EF654C49-3B32-47E0-A264-11B26F6263FC}" destId="{7505C8B3-6D2F-4D6B-AE1C-34CACCAB4B26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7A48CD6C-2550-4784-A6BC-426B8E57586B}" type="presOf" srcId="{4BE44035-322A-4CF1-898A-883DE967BE24}" destId="{D0E96E9F-E6AB-42CF-802C-78EA3D357041}" srcOrd="0" destOrd="0" presId="urn:microsoft.com/office/officeart/2005/8/layout/lProcess2"/>
    <dgm:cxn modelId="{17706E56-F8E4-434B-AFC0-6C33F9E06442}" type="presOf" srcId="{EF654C49-3B32-47E0-A264-11B26F6263FC}" destId="{14E63376-3D41-4215-844D-67DB2E9F3892}" srcOrd="1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E93A79D-BEC0-446E-9582-CCF4CB0930C3}" type="presOf" srcId="{CE0CAEA4-182B-44CA-B33E-53C361F1EAE2}" destId="{54875662-485A-4519-BB42-5DE587915F34}" srcOrd="0" destOrd="0" presId="urn:microsoft.com/office/officeart/2005/8/layout/lProcess2"/>
    <dgm:cxn modelId="{4DF47AAB-72B7-475A-AC5E-CB746CA8FA0B}" type="presOf" srcId="{AD03DB24-9803-44B3-A9E0-9D39F394070D}" destId="{1E82240C-BB7C-4464-A32D-BA220A04BD52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645E0249-086B-4D94-8694-53A5E06059C1}" type="presParOf" srcId="{D0E96E9F-E6AB-42CF-802C-78EA3D357041}" destId="{090A9CA4-05B9-46AC-8C54-BCE44676A192}" srcOrd="0" destOrd="0" presId="urn:microsoft.com/office/officeart/2005/8/layout/lProcess2"/>
    <dgm:cxn modelId="{4EA89B22-C5A5-44BE-A88B-83939FAEB925}" type="presParOf" srcId="{090A9CA4-05B9-46AC-8C54-BCE44676A192}" destId="{7505C8B3-6D2F-4D6B-AE1C-34CACCAB4B26}" srcOrd="0" destOrd="0" presId="urn:microsoft.com/office/officeart/2005/8/layout/lProcess2"/>
    <dgm:cxn modelId="{AE25288F-1072-44CA-B547-FAFC4F57E9D9}" type="presParOf" srcId="{090A9CA4-05B9-46AC-8C54-BCE44676A192}" destId="{14E63376-3D41-4215-844D-67DB2E9F3892}" srcOrd="1" destOrd="0" presId="urn:microsoft.com/office/officeart/2005/8/layout/lProcess2"/>
    <dgm:cxn modelId="{998B9821-07D2-440B-8C7C-0025F1391557}" type="presParOf" srcId="{090A9CA4-05B9-46AC-8C54-BCE44676A192}" destId="{D0CFDC83-D1FA-4C13-B523-89033244A491}" srcOrd="2" destOrd="0" presId="urn:microsoft.com/office/officeart/2005/8/layout/lProcess2"/>
    <dgm:cxn modelId="{5C5C5D7D-0467-454E-A291-5345B654772A}" type="presParOf" srcId="{D0CFDC83-D1FA-4C13-B523-89033244A491}" destId="{B6AB6EF2-0281-4F5C-AF28-6A9396A0AC0C}" srcOrd="0" destOrd="0" presId="urn:microsoft.com/office/officeart/2005/8/layout/lProcess2"/>
    <dgm:cxn modelId="{446BB2DB-88DA-46C5-A977-760A4DE8F92C}" type="presParOf" srcId="{B6AB6EF2-0281-4F5C-AF28-6A9396A0AC0C}" destId="{1E82240C-BB7C-4464-A32D-BA220A04BD52}" srcOrd="0" destOrd="0" presId="urn:microsoft.com/office/officeart/2005/8/layout/lProcess2"/>
    <dgm:cxn modelId="{4F0B1ABA-8F59-4F0B-81A5-9870769487A7}" type="presParOf" srcId="{B6AB6EF2-0281-4F5C-AF28-6A9396A0AC0C}" destId="{CCFE9724-EA95-48DC-AACA-B9F3798EEA38}" srcOrd="1" destOrd="0" presId="urn:microsoft.com/office/officeart/2005/8/layout/lProcess2"/>
    <dgm:cxn modelId="{5F632466-C929-4905-9EA0-DB3345C2C34B}" type="presParOf" srcId="{B6AB6EF2-0281-4F5C-AF28-6A9396A0AC0C}" destId="{54875662-485A-4519-BB42-5DE587915F34}" srcOrd="2" destOrd="0" presId="urn:microsoft.com/office/officeart/2005/8/layout/lProcess2"/>
    <dgm:cxn modelId="{F44920EE-52C4-4F6B-A327-083D97EDDEBF}" type="presParOf" srcId="{B6AB6EF2-0281-4F5C-AF28-6A9396A0AC0C}" destId="{A667AA1C-7B31-48C1-9779-3738707AB159}" srcOrd="3" destOrd="0" presId="urn:microsoft.com/office/officeart/2005/8/layout/lProcess2"/>
    <dgm:cxn modelId="{984F9DF7-1A71-462A-B090-AE9C04F7FE6C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/>
      <dgm:t>
        <a:bodyPr/>
        <a:lstStyle/>
        <a:p>
          <a:pPr rtl="0"/>
          <a:endParaRPr lang="en-GB" sz="1600" dirty="0">
            <a:solidFill>
              <a:schemeClr val="tx1"/>
            </a:solidFill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ACS</a:t>
          </a:r>
          <a:endParaRPr lang="en-GB" sz="1600" dirty="0"/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4,2 bilhões</a:t>
          </a:r>
          <a:endParaRPr lang="en-GB" sz="1600" dirty="0"/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22,36%</a:t>
          </a:r>
          <a:endParaRPr lang="en-GB" sz="1600" dirty="0"/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23736" custLinFactNeighborY="704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9C9411D-8CAB-4271-A05D-50CF9FE04FFC}" type="presOf" srcId="{EF654C49-3B32-47E0-A264-11B26F6263FC}" destId="{14E63376-3D41-4215-844D-67DB2E9F3892}" srcOrd="1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E97E8439-782E-4359-947D-721D9CCFF62F}" type="presOf" srcId="{EF654C49-3B32-47E0-A264-11B26F6263FC}" destId="{7505C8B3-6D2F-4D6B-AE1C-34CACCAB4B26}" srcOrd="0" destOrd="0" presId="urn:microsoft.com/office/officeart/2005/8/layout/lProcess2"/>
    <dgm:cxn modelId="{E132FB5C-E7EC-41F5-BD3D-D3439946AA1B}" type="presOf" srcId="{AD03DB24-9803-44B3-A9E0-9D39F394070D}" destId="{1E82240C-BB7C-4464-A32D-BA220A04BD52}" srcOrd="0" destOrd="0" presId="urn:microsoft.com/office/officeart/2005/8/layout/lProcess2"/>
    <dgm:cxn modelId="{84CDCB62-79E9-4216-860C-4B1DFEFB3158}" type="presOf" srcId="{4BE44035-322A-4CF1-898A-883DE967BE24}" destId="{D0E96E9F-E6AB-42CF-802C-78EA3D357041}" srcOrd="0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B709A78C-5C2A-407F-8BF7-7D83B5C42F2F}" type="presOf" srcId="{8BB3ACA2-F7F5-48CF-B642-BD92DB2E8254}" destId="{9BEC2A6A-45B1-4C05-BBB0-30CC1E9D9F00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34E6DDFE-3257-453F-92D9-14B29125B7E7}" type="presOf" srcId="{CE0CAEA4-182B-44CA-B33E-53C361F1EAE2}" destId="{54875662-485A-4519-BB42-5DE587915F34}" srcOrd="0" destOrd="0" presId="urn:microsoft.com/office/officeart/2005/8/layout/lProcess2"/>
    <dgm:cxn modelId="{492F522D-189D-40B1-A971-B5104177C5AD}" type="presParOf" srcId="{D0E96E9F-E6AB-42CF-802C-78EA3D357041}" destId="{090A9CA4-05B9-46AC-8C54-BCE44676A192}" srcOrd="0" destOrd="0" presId="urn:microsoft.com/office/officeart/2005/8/layout/lProcess2"/>
    <dgm:cxn modelId="{0058C5DA-EC05-4F83-AE05-8BA7DFC7E74D}" type="presParOf" srcId="{090A9CA4-05B9-46AC-8C54-BCE44676A192}" destId="{7505C8B3-6D2F-4D6B-AE1C-34CACCAB4B26}" srcOrd="0" destOrd="0" presId="urn:microsoft.com/office/officeart/2005/8/layout/lProcess2"/>
    <dgm:cxn modelId="{C1239E58-3256-4D1C-B429-4AB34A9E4230}" type="presParOf" srcId="{090A9CA4-05B9-46AC-8C54-BCE44676A192}" destId="{14E63376-3D41-4215-844D-67DB2E9F3892}" srcOrd="1" destOrd="0" presId="urn:microsoft.com/office/officeart/2005/8/layout/lProcess2"/>
    <dgm:cxn modelId="{BFEBDA3B-B39D-4339-B837-BB05D3F576E0}" type="presParOf" srcId="{090A9CA4-05B9-46AC-8C54-BCE44676A192}" destId="{D0CFDC83-D1FA-4C13-B523-89033244A491}" srcOrd="2" destOrd="0" presId="urn:microsoft.com/office/officeart/2005/8/layout/lProcess2"/>
    <dgm:cxn modelId="{855D2C49-147C-404D-8094-FBD58ACB53AA}" type="presParOf" srcId="{D0CFDC83-D1FA-4C13-B523-89033244A491}" destId="{B6AB6EF2-0281-4F5C-AF28-6A9396A0AC0C}" srcOrd="0" destOrd="0" presId="urn:microsoft.com/office/officeart/2005/8/layout/lProcess2"/>
    <dgm:cxn modelId="{0215CBF0-7E3C-4640-A88C-A3D37C00759B}" type="presParOf" srcId="{B6AB6EF2-0281-4F5C-AF28-6A9396A0AC0C}" destId="{1E82240C-BB7C-4464-A32D-BA220A04BD52}" srcOrd="0" destOrd="0" presId="urn:microsoft.com/office/officeart/2005/8/layout/lProcess2"/>
    <dgm:cxn modelId="{12301115-8578-4EBC-ABA5-F12F514DC2F9}" type="presParOf" srcId="{B6AB6EF2-0281-4F5C-AF28-6A9396A0AC0C}" destId="{CCFE9724-EA95-48DC-AACA-B9F3798EEA38}" srcOrd="1" destOrd="0" presId="urn:microsoft.com/office/officeart/2005/8/layout/lProcess2"/>
    <dgm:cxn modelId="{F79A67E5-42B1-4036-835B-41F9441F5342}" type="presParOf" srcId="{B6AB6EF2-0281-4F5C-AF28-6A9396A0AC0C}" destId="{54875662-485A-4519-BB42-5DE587915F34}" srcOrd="2" destOrd="0" presId="urn:microsoft.com/office/officeart/2005/8/layout/lProcess2"/>
    <dgm:cxn modelId="{92F7CEF9-6289-4635-BBCB-E3C98B5E2DEC}" type="presParOf" srcId="{B6AB6EF2-0281-4F5C-AF28-6A9396A0AC0C}" destId="{A667AA1C-7B31-48C1-9779-3738707AB159}" srcOrd="3" destOrd="0" presId="urn:microsoft.com/office/officeart/2005/8/layout/lProcess2"/>
    <dgm:cxn modelId="{F88BB5FA-89CD-4FBD-AF3A-3D5D5C5A30DA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44035-322A-4CF1-898A-883DE967BE2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F654C49-3B32-47E0-A264-11B26F6263FC}">
      <dgm:prSet phldrT="[Text]" custT="1"/>
      <dgm:spPr/>
      <dgm:t>
        <a:bodyPr/>
        <a:lstStyle/>
        <a:p>
          <a:pPr rtl="0"/>
          <a:endParaRPr lang="en-GB" sz="1600" dirty="0">
            <a:solidFill>
              <a:schemeClr val="bg1"/>
            </a:solidFill>
          </a:endParaRPr>
        </a:p>
      </dgm:t>
    </dgm:pt>
    <dgm:pt modelId="{C5EFE90C-7DFE-43D5-9EB8-7C5155C49A5F}" type="parTrans" cxnId="{1BAA345A-2351-49ED-A266-520EA6B9F9EC}">
      <dgm:prSet/>
      <dgm:spPr/>
      <dgm:t>
        <a:bodyPr/>
        <a:lstStyle/>
        <a:p>
          <a:endParaRPr lang="en-GB"/>
        </a:p>
      </dgm:t>
    </dgm:pt>
    <dgm:pt modelId="{65524A5F-5239-4706-95D0-C145D2E28EE5}" type="sibTrans" cxnId="{1BAA345A-2351-49ED-A266-520EA6B9F9EC}">
      <dgm:prSet/>
      <dgm:spPr/>
      <dgm:t>
        <a:bodyPr/>
        <a:lstStyle/>
        <a:p>
          <a:endParaRPr lang="en-GB"/>
        </a:p>
      </dgm:t>
    </dgm:pt>
    <dgm:pt modelId="{AD03DB24-9803-44B3-A9E0-9D39F394070D}">
      <dgm:prSet phldrT="[Text]" custT="1"/>
      <dgm:spPr/>
      <dgm:t>
        <a:bodyPr/>
        <a:lstStyle/>
        <a:p>
          <a:pPr rtl="0"/>
          <a:r>
            <a:rPr lang="pt-BR" sz="1600" b="1" i="0" u="none" strike="noStrike" dirty="0">
              <a:effectLst/>
              <a:latin typeface="Calibri" panose="020F0502020204030204" pitchFamily="34" charset="0"/>
            </a:rPr>
            <a:t>Mais Médicos</a:t>
          </a:r>
          <a:endParaRPr lang="en-GB" sz="1600" dirty="0"/>
        </a:p>
      </dgm:t>
    </dgm:pt>
    <dgm:pt modelId="{2EC8699A-95D5-4790-8801-39D5138417BB}" type="parTrans" cxnId="{462E48DF-1CBD-427A-8611-47E2405F2AB7}">
      <dgm:prSet/>
      <dgm:spPr/>
      <dgm:t>
        <a:bodyPr/>
        <a:lstStyle/>
        <a:p>
          <a:endParaRPr lang="en-GB"/>
        </a:p>
      </dgm:t>
    </dgm:pt>
    <dgm:pt modelId="{89F6CDC6-FCAD-4143-B8E9-C7F1269AE976}" type="sibTrans" cxnId="{462E48DF-1CBD-427A-8611-47E2405F2AB7}">
      <dgm:prSet/>
      <dgm:spPr/>
      <dgm:t>
        <a:bodyPr/>
        <a:lstStyle/>
        <a:p>
          <a:endParaRPr lang="en-GB"/>
        </a:p>
      </dgm:t>
    </dgm:pt>
    <dgm:pt modelId="{CE0CAEA4-182B-44CA-B33E-53C361F1EAE2}">
      <dgm:prSet phldrT="[Text]" custT="1"/>
      <dgm:spPr/>
      <dgm:t>
        <a:bodyPr/>
        <a:lstStyle/>
        <a:p>
          <a:pPr rtl="0"/>
          <a:r>
            <a:rPr lang="en-GB" sz="1600" b="1" dirty="0">
              <a:solidFill>
                <a:schemeClr val="bg1"/>
              </a:solidFill>
            </a:rPr>
            <a:t>3,2 bilhões</a:t>
          </a:r>
        </a:p>
      </dgm:t>
    </dgm:pt>
    <dgm:pt modelId="{3A2C6FE2-12CF-4E06-89A6-FA7E90530C12}" type="parTrans" cxnId="{C36B52BD-9A35-4804-B5B3-8E6B258FD0C8}">
      <dgm:prSet/>
      <dgm:spPr/>
      <dgm:t>
        <a:bodyPr/>
        <a:lstStyle/>
        <a:p>
          <a:endParaRPr lang="en-GB"/>
        </a:p>
      </dgm:t>
    </dgm:pt>
    <dgm:pt modelId="{CAEBDDB8-51A5-4925-8F5A-4E7E500CBB66}" type="sibTrans" cxnId="{C36B52BD-9A35-4804-B5B3-8E6B258FD0C8}">
      <dgm:prSet/>
      <dgm:spPr/>
      <dgm:t>
        <a:bodyPr/>
        <a:lstStyle/>
        <a:p>
          <a:endParaRPr lang="en-GB"/>
        </a:p>
      </dgm:t>
    </dgm:pt>
    <dgm:pt modelId="{8BB3ACA2-F7F5-48CF-B642-BD92DB2E8254}">
      <dgm:prSet phldrT="[Text]" custT="1"/>
      <dgm:spPr/>
      <dgm:t>
        <a:bodyPr/>
        <a:lstStyle/>
        <a:p>
          <a:pPr rtl="0"/>
          <a:r>
            <a:rPr lang="en-GB" sz="1600" dirty="0">
              <a:solidFill>
                <a:schemeClr val="bg1"/>
              </a:solidFill>
            </a:rPr>
            <a:t>NSA</a:t>
          </a:r>
        </a:p>
      </dgm:t>
    </dgm:pt>
    <dgm:pt modelId="{2F58190D-88CA-4316-9A3F-D6F859235CD8}" type="parTrans" cxnId="{5A384836-4D25-4937-A244-00EBBF7BF291}">
      <dgm:prSet/>
      <dgm:spPr/>
      <dgm:t>
        <a:bodyPr/>
        <a:lstStyle/>
        <a:p>
          <a:endParaRPr lang="en-GB"/>
        </a:p>
      </dgm:t>
    </dgm:pt>
    <dgm:pt modelId="{457E4A1F-BB48-4294-BBC9-BC53A92C6B0B}" type="sibTrans" cxnId="{5A384836-4D25-4937-A244-00EBBF7BF291}">
      <dgm:prSet/>
      <dgm:spPr/>
      <dgm:t>
        <a:bodyPr/>
        <a:lstStyle/>
        <a:p>
          <a:endParaRPr lang="en-GB"/>
        </a:p>
      </dgm:t>
    </dgm:pt>
    <dgm:pt modelId="{D0E96E9F-E6AB-42CF-802C-78EA3D357041}" type="pres">
      <dgm:prSet presAssocID="{4BE44035-322A-4CF1-898A-883DE967BE24}" presName="theList" presStyleCnt="0">
        <dgm:presLayoutVars>
          <dgm:dir/>
          <dgm:animLvl val="lvl"/>
          <dgm:resizeHandles val="exact"/>
        </dgm:presLayoutVars>
      </dgm:prSet>
      <dgm:spPr/>
    </dgm:pt>
    <dgm:pt modelId="{090A9CA4-05B9-46AC-8C54-BCE44676A192}" type="pres">
      <dgm:prSet presAssocID="{EF654C49-3B32-47E0-A264-11B26F6263FC}" presName="compNode" presStyleCnt="0"/>
      <dgm:spPr/>
    </dgm:pt>
    <dgm:pt modelId="{7505C8B3-6D2F-4D6B-AE1C-34CACCAB4B26}" type="pres">
      <dgm:prSet presAssocID="{EF654C49-3B32-47E0-A264-11B26F6263FC}" presName="aNode" presStyleLbl="bgShp" presStyleIdx="0" presStyleCnt="1" custLinFactNeighborX="35377"/>
      <dgm:spPr/>
    </dgm:pt>
    <dgm:pt modelId="{14E63376-3D41-4215-844D-67DB2E9F3892}" type="pres">
      <dgm:prSet presAssocID="{EF654C49-3B32-47E0-A264-11B26F6263FC}" presName="textNode" presStyleLbl="bgShp" presStyleIdx="0" presStyleCnt="1"/>
      <dgm:spPr/>
    </dgm:pt>
    <dgm:pt modelId="{D0CFDC83-D1FA-4C13-B523-89033244A491}" type="pres">
      <dgm:prSet presAssocID="{EF654C49-3B32-47E0-A264-11B26F6263FC}" presName="compChildNode" presStyleCnt="0"/>
      <dgm:spPr/>
    </dgm:pt>
    <dgm:pt modelId="{B6AB6EF2-0281-4F5C-AF28-6A9396A0AC0C}" type="pres">
      <dgm:prSet presAssocID="{EF654C49-3B32-47E0-A264-11B26F6263FC}" presName="theInnerList" presStyleCnt="0"/>
      <dgm:spPr/>
    </dgm:pt>
    <dgm:pt modelId="{1E82240C-BB7C-4464-A32D-BA220A04BD52}" type="pres">
      <dgm:prSet presAssocID="{AD03DB24-9803-44B3-A9E0-9D39F394070D}" presName="childNode" presStyleLbl="node1" presStyleIdx="0" presStyleCnt="3">
        <dgm:presLayoutVars>
          <dgm:bulletEnabled val="1"/>
        </dgm:presLayoutVars>
      </dgm:prSet>
      <dgm:spPr/>
    </dgm:pt>
    <dgm:pt modelId="{CCFE9724-EA95-48DC-AACA-B9F3798EEA38}" type="pres">
      <dgm:prSet presAssocID="{AD03DB24-9803-44B3-A9E0-9D39F394070D}" presName="aSpace2" presStyleCnt="0"/>
      <dgm:spPr/>
    </dgm:pt>
    <dgm:pt modelId="{54875662-485A-4519-BB42-5DE587915F34}" type="pres">
      <dgm:prSet presAssocID="{CE0CAEA4-182B-44CA-B33E-53C361F1EAE2}" presName="childNode" presStyleLbl="node1" presStyleIdx="1" presStyleCnt="3">
        <dgm:presLayoutVars>
          <dgm:bulletEnabled val="1"/>
        </dgm:presLayoutVars>
      </dgm:prSet>
      <dgm:spPr/>
    </dgm:pt>
    <dgm:pt modelId="{A667AA1C-7B31-48C1-9779-3738707AB159}" type="pres">
      <dgm:prSet presAssocID="{CE0CAEA4-182B-44CA-B33E-53C361F1EAE2}" presName="aSpace2" presStyleCnt="0"/>
      <dgm:spPr/>
    </dgm:pt>
    <dgm:pt modelId="{9BEC2A6A-45B1-4C05-BBB0-30CC1E9D9F00}" type="pres">
      <dgm:prSet presAssocID="{8BB3ACA2-F7F5-48CF-B642-BD92DB2E825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BDB8019-F355-41FE-89F6-344327DA52E2}" type="presOf" srcId="{EF654C49-3B32-47E0-A264-11B26F6263FC}" destId="{7505C8B3-6D2F-4D6B-AE1C-34CACCAB4B26}" srcOrd="0" destOrd="0" presId="urn:microsoft.com/office/officeart/2005/8/layout/lProcess2"/>
    <dgm:cxn modelId="{7404E41D-A0DE-4103-B6AA-1BAD96F5DF9D}" type="presOf" srcId="{8BB3ACA2-F7F5-48CF-B642-BD92DB2E8254}" destId="{9BEC2A6A-45B1-4C05-BBB0-30CC1E9D9F00}" srcOrd="0" destOrd="0" presId="urn:microsoft.com/office/officeart/2005/8/layout/lProcess2"/>
    <dgm:cxn modelId="{DA4DC027-183A-4339-BA25-E869DF8122A3}" type="presOf" srcId="{CE0CAEA4-182B-44CA-B33E-53C361F1EAE2}" destId="{54875662-485A-4519-BB42-5DE587915F34}" srcOrd="0" destOrd="0" presId="urn:microsoft.com/office/officeart/2005/8/layout/lProcess2"/>
    <dgm:cxn modelId="{5A384836-4D25-4937-A244-00EBBF7BF291}" srcId="{EF654C49-3B32-47E0-A264-11B26F6263FC}" destId="{8BB3ACA2-F7F5-48CF-B642-BD92DB2E8254}" srcOrd="2" destOrd="0" parTransId="{2F58190D-88CA-4316-9A3F-D6F859235CD8}" sibTransId="{457E4A1F-BB48-4294-BBC9-BC53A92C6B0B}"/>
    <dgm:cxn modelId="{8D5B044C-8DA7-4188-94A8-F1B1DD90237D}" type="presOf" srcId="{EF654C49-3B32-47E0-A264-11B26F6263FC}" destId="{14E63376-3D41-4215-844D-67DB2E9F3892}" srcOrd="1" destOrd="0" presId="urn:microsoft.com/office/officeart/2005/8/layout/lProcess2"/>
    <dgm:cxn modelId="{1BAA345A-2351-49ED-A266-520EA6B9F9EC}" srcId="{4BE44035-322A-4CF1-898A-883DE967BE24}" destId="{EF654C49-3B32-47E0-A264-11B26F6263FC}" srcOrd="0" destOrd="0" parTransId="{C5EFE90C-7DFE-43D5-9EB8-7C5155C49A5F}" sibTransId="{65524A5F-5239-4706-95D0-C145D2E28EE5}"/>
    <dgm:cxn modelId="{DAD18293-75FA-4C7B-A943-6C062D016059}" type="presOf" srcId="{4BE44035-322A-4CF1-898A-883DE967BE24}" destId="{D0E96E9F-E6AB-42CF-802C-78EA3D357041}" srcOrd="0" destOrd="0" presId="urn:microsoft.com/office/officeart/2005/8/layout/lProcess2"/>
    <dgm:cxn modelId="{C36B52BD-9A35-4804-B5B3-8E6B258FD0C8}" srcId="{EF654C49-3B32-47E0-A264-11B26F6263FC}" destId="{CE0CAEA4-182B-44CA-B33E-53C361F1EAE2}" srcOrd="1" destOrd="0" parTransId="{3A2C6FE2-12CF-4E06-89A6-FA7E90530C12}" sibTransId="{CAEBDDB8-51A5-4925-8F5A-4E7E500CBB66}"/>
    <dgm:cxn modelId="{5A1FB3D5-6A25-43E2-A27C-54DB218979E7}" type="presOf" srcId="{AD03DB24-9803-44B3-A9E0-9D39F394070D}" destId="{1E82240C-BB7C-4464-A32D-BA220A04BD52}" srcOrd="0" destOrd="0" presId="urn:microsoft.com/office/officeart/2005/8/layout/lProcess2"/>
    <dgm:cxn modelId="{462E48DF-1CBD-427A-8611-47E2405F2AB7}" srcId="{EF654C49-3B32-47E0-A264-11B26F6263FC}" destId="{AD03DB24-9803-44B3-A9E0-9D39F394070D}" srcOrd="0" destOrd="0" parTransId="{2EC8699A-95D5-4790-8801-39D5138417BB}" sibTransId="{89F6CDC6-FCAD-4143-B8E9-C7F1269AE976}"/>
    <dgm:cxn modelId="{1914A33B-0623-4AF8-821A-D6EB67CA63DC}" type="presParOf" srcId="{D0E96E9F-E6AB-42CF-802C-78EA3D357041}" destId="{090A9CA4-05B9-46AC-8C54-BCE44676A192}" srcOrd="0" destOrd="0" presId="urn:microsoft.com/office/officeart/2005/8/layout/lProcess2"/>
    <dgm:cxn modelId="{3063786A-7287-4348-A0EB-4E968D05B1C4}" type="presParOf" srcId="{090A9CA4-05B9-46AC-8C54-BCE44676A192}" destId="{7505C8B3-6D2F-4D6B-AE1C-34CACCAB4B26}" srcOrd="0" destOrd="0" presId="urn:microsoft.com/office/officeart/2005/8/layout/lProcess2"/>
    <dgm:cxn modelId="{6957E951-7966-42F5-B2B9-C9D7AC9EC12F}" type="presParOf" srcId="{090A9CA4-05B9-46AC-8C54-BCE44676A192}" destId="{14E63376-3D41-4215-844D-67DB2E9F3892}" srcOrd="1" destOrd="0" presId="urn:microsoft.com/office/officeart/2005/8/layout/lProcess2"/>
    <dgm:cxn modelId="{349C76CF-F8C3-446B-BA38-9689FB0C731F}" type="presParOf" srcId="{090A9CA4-05B9-46AC-8C54-BCE44676A192}" destId="{D0CFDC83-D1FA-4C13-B523-89033244A491}" srcOrd="2" destOrd="0" presId="urn:microsoft.com/office/officeart/2005/8/layout/lProcess2"/>
    <dgm:cxn modelId="{81F59383-F6AD-498F-80B9-18EEE9EC6D98}" type="presParOf" srcId="{D0CFDC83-D1FA-4C13-B523-89033244A491}" destId="{B6AB6EF2-0281-4F5C-AF28-6A9396A0AC0C}" srcOrd="0" destOrd="0" presId="urn:microsoft.com/office/officeart/2005/8/layout/lProcess2"/>
    <dgm:cxn modelId="{6438766E-37FD-4535-B614-3B53B3E7636F}" type="presParOf" srcId="{B6AB6EF2-0281-4F5C-AF28-6A9396A0AC0C}" destId="{1E82240C-BB7C-4464-A32D-BA220A04BD52}" srcOrd="0" destOrd="0" presId="urn:microsoft.com/office/officeart/2005/8/layout/lProcess2"/>
    <dgm:cxn modelId="{BC5B33BC-751A-4C8E-B3F4-9F211A70263D}" type="presParOf" srcId="{B6AB6EF2-0281-4F5C-AF28-6A9396A0AC0C}" destId="{CCFE9724-EA95-48DC-AACA-B9F3798EEA38}" srcOrd="1" destOrd="0" presId="urn:microsoft.com/office/officeart/2005/8/layout/lProcess2"/>
    <dgm:cxn modelId="{41EF746B-7E74-4100-875F-2F20857A4B5F}" type="presParOf" srcId="{B6AB6EF2-0281-4F5C-AF28-6A9396A0AC0C}" destId="{54875662-485A-4519-BB42-5DE587915F34}" srcOrd="2" destOrd="0" presId="urn:microsoft.com/office/officeart/2005/8/layout/lProcess2"/>
    <dgm:cxn modelId="{A24011D0-C408-4610-BAFF-77D7F27B341A}" type="presParOf" srcId="{B6AB6EF2-0281-4F5C-AF28-6A9396A0AC0C}" destId="{A667AA1C-7B31-48C1-9779-3738707AB159}" srcOrd="3" destOrd="0" presId="urn:microsoft.com/office/officeart/2005/8/layout/lProcess2"/>
    <dgm:cxn modelId="{E275FC48-ACC6-475A-80E1-BCE2E271C285}" type="presParOf" srcId="{B6AB6EF2-0281-4F5C-AF28-6A9396A0AC0C}" destId="{9BEC2A6A-45B1-4C05-BBB0-30CC1E9D9F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Pagamento fixo por pessoa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0" y="0"/>
        <a:ext cx="1326877" cy="1374582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>
              <a:solidFill>
                <a:schemeClr val="bg1"/>
              </a:solidFill>
              <a:effectLst/>
              <a:latin typeface="Calibri" panose="020F0502020204030204" pitchFamily="34" charset="0"/>
            </a:rPr>
            <a:t>PAB fixo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>
              <a:solidFill>
                <a:schemeClr val="bg1"/>
              </a:solidFill>
              <a:effectLst/>
              <a:latin typeface="Calibri" panose="020F0502020204030204" pitchFamily="34" charset="0"/>
            </a:rPr>
            <a:t>5.1 bilhões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>
              <a:solidFill>
                <a:schemeClr val="bg1"/>
              </a:solidFill>
              <a:effectLst/>
              <a:latin typeface="Calibri" panose="020F0502020204030204" pitchFamily="34" charset="0"/>
            </a:rPr>
            <a:t>27,94%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59052" y="3478648"/>
        <a:ext cx="1008771" cy="84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Pagamento pela oferta de serviço</a:t>
          </a:r>
          <a:endParaRPr lang="en-GB" sz="1600" kern="1200" dirty="0"/>
        </a:p>
      </dsp:txBody>
      <dsp:txXfrm>
        <a:off x="0" y="0"/>
        <a:ext cx="1326877" cy="1374582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dirty="0">
              <a:effectLst/>
              <a:latin typeface="Calibri" panose="020F0502020204030204" pitchFamily="34" charset="0"/>
            </a:rPr>
            <a:t>Saúde da Família Saúde Bucal</a:t>
          </a:r>
          <a:endParaRPr lang="en-GB" sz="1200" kern="1200" dirty="0"/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5.9 bilhões</a:t>
          </a:r>
          <a:endParaRPr lang="en-GB" sz="1600" kern="1200" dirty="0"/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26,78%</a:t>
          </a:r>
          <a:endParaRPr lang="en-GB" sz="1600" kern="1200" dirty="0"/>
        </a:p>
      </dsp:txBody>
      <dsp:txXfrm>
        <a:off x="159052" y="3478648"/>
        <a:ext cx="1008771" cy="847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Pagamento por desempenho</a:t>
          </a:r>
          <a:endParaRPr lang="en-GB" sz="1600" kern="1200" dirty="0"/>
        </a:p>
      </dsp:txBody>
      <dsp:txXfrm>
        <a:off x="0" y="0"/>
        <a:ext cx="1326877" cy="1374582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Programa de qualidade </a:t>
          </a:r>
          <a:endParaRPr lang="en-GB" sz="1600" kern="1200" dirty="0"/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1.9 bilhões</a:t>
          </a:r>
          <a:endParaRPr lang="en-GB" sz="1600" kern="1200" dirty="0"/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10,69%</a:t>
          </a:r>
          <a:endParaRPr lang="en-GB" sz="1600" kern="1200" dirty="0"/>
        </a:p>
      </dsp:txBody>
      <dsp:txXfrm>
        <a:off x="159052" y="3478648"/>
        <a:ext cx="1008771" cy="84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chemeClr val="tx1"/>
            </a:solidFill>
          </a:endParaRPr>
        </a:p>
      </dsp:txBody>
      <dsp:txXfrm>
        <a:off x="0" y="0"/>
        <a:ext cx="1326877" cy="1374582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ACS</a:t>
          </a:r>
          <a:endParaRPr lang="en-GB" sz="1600" kern="1200" dirty="0"/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4,2 bilhões</a:t>
          </a:r>
          <a:endParaRPr lang="en-GB" sz="1600" kern="1200" dirty="0"/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22,36%</a:t>
          </a:r>
          <a:endParaRPr lang="en-GB" sz="1600" kern="1200" dirty="0"/>
        </a:p>
      </dsp:txBody>
      <dsp:txXfrm>
        <a:off x="159052" y="3478648"/>
        <a:ext cx="1008771" cy="847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C8B3-6D2F-4D6B-AE1C-34CACCAB4B26}">
      <dsp:nvSpPr>
        <dsp:cNvPr id="0" name=""/>
        <dsp:cNvSpPr/>
      </dsp:nvSpPr>
      <dsp:spPr>
        <a:xfrm>
          <a:off x="0" y="0"/>
          <a:ext cx="1326877" cy="458194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chemeClr val="bg1"/>
            </a:solidFill>
          </a:endParaRPr>
        </a:p>
      </dsp:txBody>
      <dsp:txXfrm>
        <a:off x="0" y="0"/>
        <a:ext cx="1326877" cy="1374582"/>
      </dsp:txXfrm>
    </dsp:sp>
    <dsp:sp modelId="{1E82240C-BB7C-4464-A32D-BA220A04BD52}">
      <dsp:nvSpPr>
        <dsp:cNvPr id="0" name=""/>
        <dsp:cNvSpPr/>
      </dsp:nvSpPr>
      <dsp:spPr>
        <a:xfrm>
          <a:off x="132687" y="1374973"/>
          <a:ext cx="1061501" cy="900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u="none" strike="noStrike" kern="1200" dirty="0">
              <a:effectLst/>
              <a:latin typeface="Calibri" panose="020F0502020204030204" pitchFamily="34" charset="0"/>
            </a:rPr>
            <a:t>Mais Médicos</a:t>
          </a:r>
          <a:endParaRPr lang="en-GB" sz="1600" kern="1200" dirty="0"/>
        </a:p>
      </dsp:txBody>
      <dsp:txXfrm>
        <a:off x="159052" y="1401338"/>
        <a:ext cx="1008771" cy="847437"/>
      </dsp:txXfrm>
    </dsp:sp>
    <dsp:sp modelId="{54875662-485A-4519-BB42-5DE587915F34}">
      <dsp:nvSpPr>
        <dsp:cNvPr id="0" name=""/>
        <dsp:cNvSpPr/>
      </dsp:nvSpPr>
      <dsp:spPr>
        <a:xfrm>
          <a:off x="132687" y="2413628"/>
          <a:ext cx="1061501" cy="900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</a:rPr>
            <a:t>3,2 bilhões</a:t>
          </a:r>
        </a:p>
      </dsp:txBody>
      <dsp:txXfrm>
        <a:off x="159052" y="2439993"/>
        <a:ext cx="1008771" cy="847437"/>
      </dsp:txXfrm>
    </dsp:sp>
    <dsp:sp modelId="{9BEC2A6A-45B1-4C05-BBB0-30CC1E9D9F00}">
      <dsp:nvSpPr>
        <dsp:cNvPr id="0" name=""/>
        <dsp:cNvSpPr/>
      </dsp:nvSpPr>
      <dsp:spPr>
        <a:xfrm>
          <a:off x="132687" y="3452283"/>
          <a:ext cx="1061501" cy="900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NSA</a:t>
          </a:r>
        </a:p>
      </dsp:txBody>
      <dsp:txXfrm>
        <a:off x="159052" y="3478648"/>
        <a:ext cx="1008771" cy="84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:notes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390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4" name="Google Shape;5414;p7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Google Shape;5420;p7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6" name="Google Shape;5426;p7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6" name="Google Shape;5426;p7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042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8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/>
        </p:nvSpPr>
        <p:spPr>
          <a:xfrm>
            <a:off x="2335213" y="882650"/>
            <a:ext cx="2805112" cy="4352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77863" y="4714875"/>
            <a:ext cx="5399087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9490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1999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4961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8579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230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2685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11860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5932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4 partes de conteúdo" type="fourObj">
  <p:cSld name="Título e 4 partes de conteúd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48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4452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7695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4674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8346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4150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6683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82436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2558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6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>
    <p:fade thruBlk="1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 descr="C:\Users\Márcia Pellense\Downloads\Convite PPA.jpg"/>
          <p:cNvPicPr preferRelativeResize="0"/>
          <p:nvPr/>
        </p:nvPicPr>
        <p:blipFill rotWithShape="1">
          <a:blip r:embed="rId3"/>
          <a:srcRect l="21958" r="18045" b="-1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Google Shape;153;p14"/>
          <p:cNvSpPr txBox="1"/>
          <p:nvPr/>
        </p:nvSpPr>
        <p:spPr>
          <a:xfrm>
            <a:off x="0" y="5157788"/>
            <a:ext cx="9180512" cy="100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6ACBBFA-B5F8-41E0-B2BB-31641269B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3" y="1268760"/>
            <a:ext cx="3860251" cy="3698915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Atenção Básica no</a:t>
            </a:r>
            <a:br>
              <a:rPr lang="pt-BR" sz="3600" dirty="0"/>
            </a:b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Estado do Rio Grande do Norte</a:t>
            </a:r>
            <a:endParaRPr lang="pt-BR" sz="36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Núcleo Estadual da ESF</a:t>
            </a:r>
            <a:endParaRPr sz="32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 txBox="1">
            <a:spLocks noGrp="1"/>
          </p:cNvSpPr>
          <p:nvPr>
            <p:ph idx="1"/>
          </p:nvPr>
        </p:nvSpPr>
        <p:spPr>
          <a:xfrm>
            <a:off x="323528" y="1124744"/>
            <a:ext cx="8363272" cy="5112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Institucional aos Municípios na Atenção Básica;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avaliação das Equipes da ESF, PACS, AB e NASF;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Mais Médicos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 financeiro e avaliação técnica para credenciamento das Equipes da ESF, ACS e NASF;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do cofinanciamento da Atenção Básica;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do Requalifica UBS;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PMAQ-AB e Estratégias de Monitoramento de Desempenho;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Qualificação da Atenção Básica;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técnica de demandas dos órgãos de controle (TCU, CGU, DENASUS);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ao </a:t>
            </a:r>
            <a:r>
              <a:rPr lang="pt-B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e-SUS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Telessaúde;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Transversalidade com as Redes de Atenção à Saúde</a:t>
            </a:r>
            <a:endParaRPr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7"/>
          <p:cNvGrpSpPr/>
          <p:nvPr/>
        </p:nvGrpSpPr>
        <p:grpSpPr>
          <a:xfrm>
            <a:off x="2556054" y="3386808"/>
            <a:ext cx="2907510" cy="3114027"/>
            <a:chOff x="2516" y="1685"/>
            <a:chExt cx="1547" cy="1473"/>
          </a:xfrm>
        </p:grpSpPr>
        <p:sp>
          <p:nvSpPr>
            <p:cNvPr id="312" name="Google Shape;312;p27"/>
            <p:cNvSpPr/>
            <p:nvPr/>
          </p:nvSpPr>
          <p:spPr>
            <a:xfrm>
              <a:off x="3234" y="1685"/>
              <a:ext cx="763" cy="4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540" y="90684"/>
                  </a:moveTo>
                  <a:lnTo>
                    <a:pt x="87758" y="93355"/>
                  </a:lnTo>
                  <a:lnTo>
                    <a:pt x="85976" y="93355"/>
                  </a:lnTo>
                  <a:lnTo>
                    <a:pt x="84139" y="96091"/>
                  </a:lnTo>
                  <a:lnTo>
                    <a:pt x="82357" y="98631"/>
                  </a:lnTo>
                  <a:lnTo>
                    <a:pt x="80575" y="101368"/>
                  </a:lnTo>
                  <a:lnTo>
                    <a:pt x="78793" y="104039"/>
                  </a:lnTo>
                  <a:lnTo>
                    <a:pt x="76955" y="104039"/>
                  </a:lnTo>
                  <a:lnTo>
                    <a:pt x="73392" y="106710"/>
                  </a:lnTo>
                  <a:lnTo>
                    <a:pt x="71665" y="106710"/>
                  </a:lnTo>
                  <a:lnTo>
                    <a:pt x="69828" y="106710"/>
                  </a:lnTo>
                  <a:lnTo>
                    <a:pt x="66264" y="106710"/>
                  </a:lnTo>
                  <a:lnTo>
                    <a:pt x="64426" y="106710"/>
                  </a:lnTo>
                  <a:lnTo>
                    <a:pt x="60918" y="109381"/>
                  </a:lnTo>
                  <a:lnTo>
                    <a:pt x="59081" y="109381"/>
                  </a:lnTo>
                  <a:lnTo>
                    <a:pt x="57299" y="111986"/>
                  </a:lnTo>
                  <a:lnTo>
                    <a:pt x="55517" y="111986"/>
                  </a:lnTo>
                  <a:lnTo>
                    <a:pt x="53735" y="111986"/>
                  </a:lnTo>
                  <a:lnTo>
                    <a:pt x="51953" y="111986"/>
                  </a:lnTo>
                  <a:lnTo>
                    <a:pt x="51953" y="114723"/>
                  </a:lnTo>
                  <a:lnTo>
                    <a:pt x="50116" y="114723"/>
                  </a:lnTo>
                  <a:lnTo>
                    <a:pt x="48278" y="117459"/>
                  </a:lnTo>
                  <a:lnTo>
                    <a:pt x="46607" y="120000"/>
                  </a:lnTo>
                  <a:lnTo>
                    <a:pt x="44770" y="120000"/>
                  </a:lnTo>
                  <a:lnTo>
                    <a:pt x="42932" y="120000"/>
                  </a:lnTo>
                  <a:lnTo>
                    <a:pt x="41150" y="117459"/>
                  </a:lnTo>
                  <a:lnTo>
                    <a:pt x="39424" y="114723"/>
                  </a:lnTo>
                  <a:lnTo>
                    <a:pt x="39424" y="111986"/>
                  </a:lnTo>
                  <a:lnTo>
                    <a:pt x="39424" y="109381"/>
                  </a:lnTo>
                  <a:lnTo>
                    <a:pt x="37642" y="106710"/>
                  </a:lnTo>
                  <a:lnTo>
                    <a:pt x="35805" y="109381"/>
                  </a:lnTo>
                  <a:lnTo>
                    <a:pt x="30459" y="109381"/>
                  </a:lnTo>
                  <a:lnTo>
                    <a:pt x="28621" y="106710"/>
                  </a:lnTo>
                  <a:lnTo>
                    <a:pt x="26839" y="104039"/>
                  </a:lnTo>
                  <a:lnTo>
                    <a:pt x="26839" y="101368"/>
                  </a:lnTo>
                  <a:lnTo>
                    <a:pt x="25002" y="101368"/>
                  </a:lnTo>
                  <a:lnTo>
                    <a:pt x="21494" y="101368"/>
                  </a:lnTo>
                  <a:lnTo>
                    <a:pt x="19656" y="104039"/>
                  </a:lnTo>
                  <a:lnTo>
                    <a:pt x="17874" y="104039"/>
                  </a:lnTo>
                  <a:lnTo>
                    <a:pt x="16148" y="106710"/>
                  </a:lnTo>
                  <a:lnTo>
                    <a:pt x="14310" y="106710"/>
                  </a:lnTo>
                  <a:lnTo>
                    <a:pt x="12529" y="106710"/>
                  </a:lnTo>
                  <a:lnTo>
                    <a:pt x="8965" y="106710"/>
                  </a:lnTo>
                  <a:lnTo>
                    <a:pt x="7183" y="104039"/>
                  </a:lnTo>
                  <a:lnTo>
                    <a:pt x="5345" y="104039"/>
                  </a:lnTo>
                  <a:lnTo>
                    <a:pt x="7183" y="98631"/>
                  </a:lnTo>
                  <a:lnTo>
                    <a:pt x="8965" y="96091"/>
                  </a:lnTo>
                  <a:lnTo>
                    <a:pt x="8965" y="93355"/>
                  </a:lnTo>
                  <a:lnTo>
                    <a:pt x="7183" y="90684"/>
                  </a:lnTo>
                  <a:lnTo>
                    <a:pt x="7183" y="88078"/>
                  </a:lnTo>
                  <a:lnTo>
                    <a:pt x="5345" y="85407"/>
                  </a:lnTo>
                  <a:lnTo>
                    <a:pt x="3563" y="85407"/>
                  </a:lnTo>
                  <a:lnTo>
                    <a:pt x="1781" y="82671"/>
                  </a:lnTo>
                  <a:lnTo>
                    <a:pt x="0" y="80000"/>
                  </a:lnTo>
                  <a:lnTo>
                    <a:pt x="1781" y="80000"/>
                  </a:lnTo>
                  <a:lnTo>
                    <a:pt x="7183" y="72052"/>
                  </a:lnTo>
                  <a:lnTo>
                    <a:pt x="14310" y="61302"/>
                  </a:lnTo>
                  <a:lnTo>
                    <a:pt x="26839" y="50684"/>
                  </a:lnTo>
                  <a:lnTo>
                    <a:pt x="26839" y="47947"/>
                  </a:lnTo>
                  <a:lnTo>
                    <a:pt x="26839" y="34723"/>
                  </a:lnTo>
                  <a:lnTo>
                    <a:pt x="26839" y="29315"/>
                  </a:lnTo>
                  <a:lnTo>
                    <a:pt x="25002" y="26644"/>
                  </a:lnTo>
                  <a:lnTo>
                    <a:pt x="21494" y="15960"/>
                  </a:lnTo>
                  <a:lnTo>
                    <a:pt x="23331" y="18631"/>
                  </a:lnTo>
                  <a:lnTo>
                    <a:pt x="25002" y="18631"/>
                  </a:lnTo>
                  <a:lnTo>
                    <a:pt x="26839" y="18631"/>
                  </a:lnTo>
                  <a:lnTo>
                    <a:pt x="28621" y="18631"/>
                  </a:lnTo>
                  <a:lnTo>
                    <a:pt x="30459" y="18631"/>
                  </a:lnTo>
                  <a:lnTo>
                    <a:pt x="32296" y="18631"/>
                  </a:lnTo>
                  <a:lnTo>
                    <a:pt x="33967" y="15960"/>
                  </a:lnTo>
                  <a:lnTo>
                    <a:pt x="35805" y="13355"/>
                  </a:lnTo>
                  <a:lnTo>
                    <a:pt x="37642" y="10684"/>
                  </a:lnTo>
                  <a:lnTo>
                    <a:pt x="39424" y="8013"/>
                  </a:lnTo>
                  <a:lnTo>
                    <a:pt x="41150" y="5276"/>
                  </a:lnTo>
                  <a:lnTo>
                    <a:pt x="41150" y="2736"/>
                  </a:lnTo>
                  <a:lnTo>
                    <a:pt x="42932" y="0"/>
                  </a:lnTo>
                  <a:lnTo>
                    <a:pt x="44770" y="2736"/>
                  </a:lnTo>
                  <a:lnTo>
                    <a:pt x="46607" y="2736"/>
                  </a:lnTo>
                  <a:lnTo>
                    <a:pt x="46607" y="5276"/>
                  </a:lnTo>
                  <a:lnTo>
                    <a:pt x="48278" y="5276"/>
                  </a:lnTo>
                  <a:lnTo>
                    <a:pt x="50116" y="8013"/>
                  </a:lnTo>
                  <a:lnTo>
                    <a:pt x="50116" y="10684"/>
                  </a:lnTo>
                  <a:lnTo>
                    <a:pt x="51953" y="10684"/>
                  </a:lnTo>
                  <a:lnTo>
                    <a:pt x="51953" y="13355"/>
                  </a:lnTo>
                  <a:lnTo>
                    <a:pt x="53735" y="15960"/>
                  </a:lnTo>
                  <a:lnTo>
                    <a:pt x="55517" y="18631"/>
                  </a:lnTo>
                  <a:lnTo>
                    <a:pt x="59081" y="18631"/>
                  </a:lnTo>
                  <a:lnTo>
                    <a:pt x="60918" y="18631"/>
                  </a:lnTo>
                  <a:lnTo>
                    <a:pt x="62645" y="18631"/>
                  </a:lnTo>
                  <a:lnTo>
                    <a:pt x="68046" y="18631"/>
                  </a:lnTo>
                  <a:lnTo>
                    <a:pt x="69828" y="15960"/>
                  </a:lnTo>
                  <a:lnTo>
                    <a:pt x="71665" y="18631"/>
                  </a:lnTo>
                  <a:lnTo>
                    <a:pt x="73392" y="21368"/>
                  </a:lnTo>
                  <a:lnTo>
                    <a:pt x="75229" y="21368"/>
                  </a:lnTo>
                  <a:lnTo>
                    <a:pt x="76955" y="21368"/>
                  </a:lnTo>
                  <a:lnTo>
                    <a:pt x="78793" y="18631"/>
                  </a:lnTo>
                  <a:lnTo>
                    <a:pt x="80575" y="18631"/>
                  </a:lnTo>
                  <a:lnTo>
                    <a:pt x="82357" y="21368"/>
                  </a:lnTo>
                  <a:lnTo>
                    <a:pt x="89540" y="24039"/>
                  </a:lnTo>
                  <a:lnTo>
                    <a:pt x="103907" y="32052"/>
                  </a:lnTo>
                  <a:lnTo>
                    <a:pt x="105633" y="34723"/>
                  </a:lnTo>
                  <a:lnTo>
                    <a:pt x="107415" y="37328"/>
                  </a:lnTo>
                  <a:lnTo>
                    <a:pt x="107415" y="40000"/>
                  </a:lnTo>
                  <a:lnTo>
                    <a:pt x="109252" y="40000"/>
                  </a:lnTo>
                  <a:lnTo>
                    <a:pt x="109252" y="42671"/>
                  </a:lnTo>
                  <a:lnTo>
                    <a:pt x="112816" y="42671"/>
                  </a:lnTo>
                  <a:lnTo>
                    <a:pt x="114598" y="45407"/>
                  </a:lnTo>
                  <a:lnTo>
                    <a:pt x="118218" y="45407"/>
                  </a:lnTo>
                  <a:lnTo>
                    <a:pt x="120000" y="47947"/>
                  </a:lnTo>
                  <a:lnTo>
                    <a:pt x="116380" y="47947"/>
                  </a:lnTo>
                  <a:lnTo>
                    <a:pt x="114598" y="47947"/>
                  </a:lnTo>
                  <a:lnTo>
                    <a:pt x="114598" y="50684"/>
                  </a:lnTo>
                  <a:lnTo>
                    <a:pt x="112816" y="50684"/>
                  </a:lnTo>
                  <a:lnTo>
                    <a:pt x="111034" y="53420"/>
                  </a:lnTo>
                  <a:lnTo>
                    <a:pt x="109252" y="56026"/>
                  </a:lnTo>
                  <a:lnTo>
                    <a:pt x="107415" y="56026"/>
                  </a:lnTo>
                  <a:lnTo>
                    <a:pt x="105633" y="58697"/>
                  </a:lnTo>
                  <a:lnTo>
                    <a:pt x="103907" y="58697"/>
                  </a:lnTo>
                  <a:lnTo>
                    <a:pt x="102069" y="61302"/>
                  </a:lnTo>
                  <a:lnTo>
                    <a:pt x="102069" y="64039"/>
                  </a:lnTo>
                  <a:lnTo>
                    <a:pt x="103907" y="69315"/>
                  </a:lnTo>
                  <a:lnTo>
                    <a:pt x="105633" y="72052"/>
                  </a:lnTo>
                  <a:lnTo>
                    <a:pt x="105633" y="74723"/>
                  </a:lnTo>
                  <a:lnTo>
                    <a:pt x="105633" y="77328"/>
                  </a:lnTo>
                  <a:lnTo>
                    <a:pt x="105633" y="82671"/>
                  </a:lnTo>
                  <a:lnTo>
                    <a:pt x="103907" y="82671"/>
                  </a:lnTo>
                  <a:lnTo>
                    <a:pt x="102069" y="85407"/>
                  </a:lnTo>
                  <a:lnTo>
                    <a:pt x="100287" y="85407"/>
                  </a:lnTo>
                  <a:lnTo>
                    <a:pt x="98505" y="85407"/>
                  </a:lnTo>
                  <a:lnTo>
                    <a:pt x="96668" y="88078"/>
                  </a:lnTo>
                  <a:lnTo>
                    <a:pt x="94941" y="88078"/>
                  </a:lnTo>
                  <a:lnTo>
                    <a:pt x="93104" y="88078"/>
                  </a:lnTo>
                  <a:lnTo>
                    <a:pt x="91322" y="88078"/>
                  </a:lnTo>
                  <a:lnTo>
                    <a:pt x="89540" y="90684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3187" y="2621"/>
              <a:ext cx="364" cy="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1465"/>
                  </a:moveTo>
                  <a:lnTo>
                    <a:pt x="116264" y="31465"/>
                  </a:lnTo>
                  <a:lnTo>
                    <a:pt x="116264" y="24987"/>
                  </a:lnTo>
                  <a:lnTo>
                    <a:pt x="112529" y="24987"/>
                  </a:lnTo>
                  <a:lnTo>
                    <a:pt x="108793" y="18817"/>
                  </a:lnTo>
                  <a:lnTo>
                    <a:pt x="104941" y="18817"/>
                  </a:lnTo>
                  <a:lnTo>
                    <a:pt x="101322" y="18817"/>
                  </a:lnTo>
                  <a:lnTo>
                    <a:pt x="101322" y="12493"/>
                  </a:lnTo>
                  <a:lnTo>
                    <a:pt x="97470" y="12493"/>
                  </a:lnTo>
                  <a:lnTo>
                    <a:pt x="93852" y="12493"/>
                  </a:lnTo>
                  <a:lnTo>
                    <a:pt x="93852" y="6015"/>
                  </a:lnTo>
                  <a:lnTo>
                    <a:pt x="90000" y="6015"/>
                  </a:lnTo>
                  <a:lnTo>
                    <a:pt x="86147" y="0"/>
                  </a:lnTo>
                  <a:lnTo>
                    <a:pt x="82529" y="0"/>
                  </a:lnTo>
                  <a:lnTo>
                    <a:pt x="78793" y="0"/>
                  </a:lnTo>
                  <a:lnTo>
                    <a:pt x="71206" y="12493"/>
                  </a:lnTo>
                  <a:lnTo>
                    <a:pt x="67470" y="12493"/>
                  </a:lnTo>
                  <a:lnTo>
                    <a:pt x="63852" y="12493"/>
                  </a:lnTo>
                  <a:lnTo>
                    <a:pt x="63852" y="18817"/>
                  </a:lnTo>
                  <a:lnTo>
                    <a:pt x="60000" y="24987"/>
                  </a:lnTo>
                  <a:lnTo>
                    <a:pt x="52412" y="24987"/>
                  </a:lnTo>
                  <a:lnTo>
                    <a:pt x="48793" y="18817"/>
                  </a:lnTo>
                  <a:lnTo>
                    <a:pt x="44941" y="18817"/>
                  </a:lnTo>
                  <a:lnTo>
                    <a:pt x="37354" y="18817"/>
                  </a:lnTo>
                  <a:lnTo>
                    <a:pt x="33852" y="18817"/>
                  </a:lnTo>
                  <a:lnTo>
                    <a:pt x="30000" y="12493"/>
                  </a:lnTo>
                  <a:lnTo>
                    <a:pt x="26147" y="12493"/>
                  </a:lnTo>
                  <a:lnTo>
                    <a:pt x="22412" y="6015"/>
                  </a:lnTo>
                  <a:lnTo>
                    <a:pt x="14941" y="12493"/>
                  </a:lnTo>
                  <a:lnTo>
                    <a:pt x="11206" y="12493"/>
                  </a:lnTo>
                  <a:lnTo>
                    <a:pt x="11206" y="6015"/>
                  </a:lnTo>
                  <a:lnTo>
                    <a:pt x="7354" y="6015"/>
                  </a:lnTo>
                  <a:lnTo>
                    <a:pt x="3618" y="6015"/>
                  </a:lnTo>
                  <a:lnTo>
                    <a:pt x="3618" y="12493"/>
                  </a:lnTo>
                  <a:lnTo>
                    <a:pt x="0" y="12493"/>
                  </a:lnTo>
                  <a:lnTo>
                    <a:pt x="0" y="18817"/>
                  </a:lnTo>
                  <a:lnTo>
                    <a:pt x="3618" y="24987"/>
                  </a:lnTo>
                  <a:lnTo>
                    <a:pt x="3618" y="31465"/>
                  </a:lnTo>
                  <a:lnTo>
                    <a:pt x="3618" y="37789"/>
                  </a:lnTo>
                  <a:lnTo>
                    <a:pt x="3618" y="44113"/>
                  </a:lnTo>
                  <a:lnTo>
                    <a:pt x="7354" y="44113"/>
                  </a:lnTo>
                  <a:lnTo>
                    <a:pt x="11206" y="50437"/>
                  </a:lnTo>
                  <a:lnTo>
                    <a:pt x="11206" y="56760"/>
                  </a:lnTo>
                  <a:lnTo>
                    <a:pt x="14941" y="56760"/>
                  </a:lnTo>
                  <a:lnTo>
                    <a:pt x="14941" y="62930"/>
                  </a:lnTo>
                  <a:lnTo>
                    <a:pt x="18677" y="69408"/>
                  </a:lnTo>
                  <a:lnTo>
                    <a:pt x="22412" y="69408"/>
                  </a:lnTo>
                  <a:lnTo>
                    <a:pt x="26147" y="75578"/>
                  </a:lnTo>
                  <a:lnTo>
                    <a:pt x="30000" y="81902"/>
                  </a:lnTo>
                  <a:lnTo>
                    <a:pt x="33852" y="81902"/>
                  </a:lnTo>
                  <a:lnTo>
                    <a:pt x="33852" y="94550"/>
                  </a:lnTo>
                  <a:lnTo>
                    <a:pt x="37354" y="94550"/>
                  </a:lnTo>
                  <a:lnTo>
                    <a:pt x="37354" y="100874"/>
                  </a:lnTo>
                  <a:lnTo>
                    <a:pt x="41206" y="100874"/>
                  </a:lnTo>
                  <a:lnTo>
                    <a:pt x="44941" y="100874"/>
                  </a:lnTo>
                  <a:lnTo>
                    <a:pt x="44941" y="107352"/>
                  </a:lnTo>
                  <a:lnTo>
                    <a:pt x="48793" y="107352"/>
                  </a:lnTo>
                  <a:lnTo>
                    <a:pt x="48793" y="113521"/>
                  </a:lnTo>
                  <a:lnTo>
                    <a:pt x="52412" y="113521"/>
                  </a:lnTo>
                  <a:lnTo>
                    <a:pt x="52412" y="120000"/>
                  </a:lnTo>
                  <a:lnTo>
                    <a:pt x="56147" y="120000"/>
                  </a:lnTo>
                  <a:lnTo>
                    <a:pt x="60000" y="120000"/>
                  </a:lnTo>
                  <a:lnTo>
                    <a:pt x="63852" y="113521"/>
                  </a:lnTo>
                  <a:lnTo>
                    <a:pt x="67470" y="113521"/>
                  </a:lnTo>
                  <a:lnTo>
                    <a:pt x="74941" y="113521"/>
                  </a:lnTo>
                  <a:lnTo>
                    <a:pt x="78793" y="107352"/>
                  </a:lnTo>
                  <a:lnTo>
                    <a:pt x="82529" y="107352"/>
                  </a:lnTo>
                  <a:lnTo>
                    <a:pt x="86147" y="100874"/>
                  </a:lnTo>
                  <a:lnTo>
                    <a:pt x="90000" y="100874"/>
                  </a:lnTo>
                  <a:lnTo>
                    <a:pt x="93852" y="94550"/>
                  </a:lnTo>
                  <a:lnTo>
                    <a:pt x="97470" y="94550"/>
                  </a:lnTo>
                  <a:lnTo>
                    <a:pt x="101322" y="88380"/>
                  </a:lnTo>
                  <a:lnTo>
                    <a:pt x="104941" y="88380"/>
                  </a:lnTo>
                  <a:lnTo>
                    <a:pt x="108793" y="88380"/>
                  </a:lnTo>
                  <a:lnTo>
                    <a:pt x="108793" y="81902"/>
                  </a:lnTo>
                  <a:lnTo>
                    <a:pt x="112529" y="75578"/>
                  </a:lnTo>
                  <a:lnTo>
                    <a:pt x="116264" y="69408"/>
                  </a:lnTo>
                  <a:lnTo>
                    <a:pt x="116264" y="62930"/>
                  </a:lnTo>
                  <a:lnTo>
                    <a:pt x="116264" y="56760"/>
                  </a:lnTo>
                  <a:lnTo>
                    <a:pt x="120000" y="50437"/>
                  </a:lnTo>
                  <a:lnTo>
                    <a:pt x="120000" y="44113"/>
                  </a:lnTo>
                  <a:lnTo>
                    <a:pt x="120000" y="37789"/>
                  </a:lnTo>
                  <a:lnTo>
                    <a:pt x="120000" y="31465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2810" y="2873"/>
              <a:ext cx="229" cy="1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909"/>
                  </a:moveTo>
                  <a:lnTo>
                    <a:pt x="18074" y="65454"/>
                  </a:lnTo>
                  <a:lnTo>
                    <a:pt x="18074" y="76097"/>
                  </a:lnTo>
                  <a:lnTo>
                    <a:pt x="18074" y="87006"/>
                  </a:lnTo>
                  <a:lnTo>
                    <a:pt x="18074" y="98181"/>
                  </a:lnTo>
                  <a:lnTo>
                    <a:pt x="11925" y="98181"/>
                  </a:lnTo>
                  <a:lnTo>
                    <a:pt x="11925" y="108824"/>
                  </a:lnTo>
                  <a:lnTo>
                    <a:pt x="11925" y="120000"/>
                  </a:lnTo>
                  <a:lnTo>
                    <a:pt x="24037" y="120000"/>
                  </a:lnTo>
                  <a:lnTo>
                    <a:pt x="29813" y="120000"/>
                  </a:lnTo>
                  <a:lnTo>
                    <a:pt x="35962" y="120000"/>
                  </a:lnTo>
                  <a:lnTo>
                    <a:pt x="42111" y="120000"/>
                  </a:lnTo>
                  <a:lnTo>
                    <a:pt x="47888" y="120000"/>
                  </a:lnTo>
                  <a:lnTo>
                    <a:pt x="47888" y="108824"/>
                  </a:lnTo>
                  <a:lnTo>
                    <a:pt x="47888" y="98181"/>
                  </a:lnTo>
                  <a:lnTo>
                    <a:pt x="53850" y="87006"/>
                  </a:lnTo>
                  <a:lnTo>
                    <a:pt x="59813" y="87006"/>
                  </a:lnTo>
                  <a:lnTo>
                    <a:pt x="65962" y="76097"/>
                  </a:lnTo>
                  <a:lnTo>
                    <a:pt x="72111" y="76097"/>
                  </a:lnTo>
                  <a:lnTo>
                    <a:pt x="83850" y="65454"/>
                  </a:lnTo>
                  <a:lnTo>
                    <a:pt x="90000" y="65454"/>
                  </a:lnTo>
                  <a:lnTo>
                    <a:pt x="95962" y="65454"/>
                  </a:lnTo>
                  <a:lnTo>
                    <a:pt x="95962" y="54279"/>
                  </a:lnTo>
                  <a:lnTo>
                    <a:pt x="101925" y="54279"/>
                  </a:lnTo>
                  <a:lnTo>
                    <a:pt x="107888" y="43370"/>
                  </a:lnTo>
                  <a:lnTo>
                    <a:pt x="113850" y="43370"/>
                  </a:lnTo>
                  <a:lnTo>
                    <a:pt x="120000" y="32727"/>
                  </a:lnTo>
                  <a:lnTo>
                    <a:pt x="113850" y="21818"/>
                  </a:lnTo>
                  <a:lnTo>
                    <a:pt x="113850" y="10909"/>
                  </a:lnTo>
                  <a:lnTo>
                    <a:pt x="107888" y="10909"/>
                  </a:lnTo>
                  <a:lnTo>
                    <a:pt x="107888" y="0"/>
                  </a:lnTo>
                  <a:lnTo>
                    <a:pt x="95962" y="10909"/>
                  </a:lnTo>
                  <a:lnTo>
                    <a:pt x="90000" y="10909"/>
                  </a:lnTo>
                  <a:lnTo>
                    <a:pt x="77888" y="10909"/>
                  </a:lnTo>
                  <a:lnTo>
                    <a:pt x="65962" y="21818"/>
                  </a:lnTo>
                  <a:lnTo>
                    <a:pt x="47888" y="21818"/>
                  </a:lnTo>
                  <a:lnTo>
                    <a:pt x="42111" y="21818"/>
                  </a:lnTo>
                  <a:lnTo>
                    <a:pt x="29813" y="21818"/>
                  </a:lnTo>
                  <a:lnTo>
                    <a:pt x="11925" y="21818"/>
                  </a:lnTo>
                  <a:lnTo>
                    <a:pt x="5962" y="21818"/>
                  </a:lnTo>
                  <a:lnTo>
                    <a:pt x="5962" y="10909"/>
                  </a:lnTo>
                  <a:lnTo>
                    <a:pt x="0" y="10909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3450" y="2716"/>
              <a:ext cx="296" cy="2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4731" y="115807"/>
                  </a:lnTo>
                  <a:lnTo>
                    <a:pt x="4731" y="107213"/>
                  </a:lnTo>
                  <a:lnTo>
                    <a:pt x="9462" y="107213"/>
                  </a:lnTo>
                  <a:lnTo>
                    <a:pt x="9462" y="103021"/>
                  </a:lnTo>
                  <a:lnTo>
                    <a:pt x="9462" y="98620"/>
                  </a:lnTo>
                  <a:lnTo>
                    <a:pt x="13906" y="90026"/>
                  </a:lnTo>
                  <a:lnTo>
                    <a:pt x="13906" y="81432"/>
                  </a:lnTo>
                  <a:lnTo>
                    <a:pt x="13906" y="77240"/>
                  </a:lnTo>
                  <a:lnTo>
                    <a:pt x="18494" y="72838"/>
                  </a:lnTo>
                  <a:lnTo>
                    <a:pt x="18494" y="59947"/>
                  </a:lnTo>
                  <a:lnTo>
                    <a:pt x="18494" y="55755"/>
                  </a:lnTo>
                  <a:lnTo>
                    <a:pt x="18494" y="51458"/>
                  </a:lnTo>
                  <a:lnTo>
                    <a:pt x="18494" y="47056"/>
                  </a:lnTo>
                  <a:lnTo>
                    <a:pt x="13906" y="42864"/>
                  </a:lnTo>
                  <a:lnTo>
                    <a:pt x="13906" y="38462"/>
                  </a:lnTo>
                  <a:lnTo>
                    <a:pt x="13906" y="34375"/>
                  </a:lnTo>
                  <a:lnTo>
                    <a:pt x="18494" y="29973"/>
                  </a:lnTo>
                  <a:lnTo>
                    <a:pt x="27813" y="21379"/>
                  </a:lnTo>
                  <a:lnTo>
                    <a:pt x="27813" y="17082"/>
                  </a:lnTo>
                  <a:lnTo>
                    <a:pt x="32401" y="12786"/>
                  </a:lnTo>
                  <a:lnTo>
                    <a:pt x="36845" y="8489"/>
                  </a:lnTo>
                  <a:lnTo>
                    <a:pt x="36845" y="4192"/>
                  </a:lnTo>
                  <a:lnTo>
                    <a:pt x="41577" y="4192"/>
                  </a:lnTo>
                  <a:lnTo>
                    <a:pt x="46308" y="0"/>
                  </a:lnTo>
                  <a:lnTo>
                    <a:pt x="50752" y="0"/>
                  </a:lnTo>
                  <a:lnTo>
                    <a:pt x="55340" y="4192"/>
                  </a:lnTo>
                  <a:lnTo>
                    <a:pt x="60071" y="4192"/>
                  </a:lnTo>
                  <a:lnTo>
                    <a:pt x="64659" y="0"/>
                  </a:lnTo>
                  <a:lnTo>
                    <a:pt x="69390" y="0"/>
                  </a:lnTo>
                  <a:lnTo>
                    <a:pt x="78422" y="0"/>
                  </a:lnTo>
                  <a:lnTo>
                    <a:pt x="83154" y="0"/>
                  </a:lnTo>
                  <a:lnTo>
                    <a:pt x="92186" y="4192"/>
                  </a:lnTo>
                  <a:lnTo>
                    <a:pt x="96917" y="4192"/>
                  </a:lnTo>
                  <a:lnTo>
                    <a:pt x="101505" y="4192"/>
                  </a:lnTo>
                  <a:lnTo>
                    <a:pt x="106236" y="4192"/>
                  </a:lnTo>
                  <a:lnTo>
                    <a:pt x="110681" y="0"/>
                  </a:lnTo>
                  <a:lnTo>
                    <a:pt x="115268" y="0"/>
                  </a:lnTo>
                  <a:lnTo>
                    <a:pt x="115268" y="4192"/>
                  </a:lnTo>
                  <a:lnTo>
                    <a:pt x="115268" y="8489"/>
                  </a:lnTo>
                  <a:lnTo>
                    <a:pt x="110681" y="17082"/>
                  </a:lnTo>
                  <a:lnTo>
                    <a:pt x="110681" y="21379"/>
                  </a:lnTo>
                  <a:lnTo>
                    <a:pt x="106236" y="34375"/>
                  </a:lnTo>
                  <a:lnTo>
                    <a:pt x="101505" y="42864"/>
                  </a:lnTo>
                  <a:lnTo>
                    <a:pt x="101505" y="55755"/>
                  </a:lnTo>
                  <a:lnTo>
                    <a:pt x="106236" y="64349"/>
                  </a:lnTo>
                  <a:lnTo>
                    <a:pt x="120000" y="77240"/>
                  </a:lnTo>
                  <a:lnTo>
                    <a:pt x="120000" y="90026"/>
                  </a:lnTo>
                  <a:lnTo>
                    <a:pt x="115268" y="103021"/>
                  </a:lnTo>
                  <a:lnTo>
                    <a:pt x="101505" y="111510"/>
                  </a:lnTo>
                  <a:lnTo>
                    <a:pt x="96917" y="120000"/>
                  </a:lnTo>
                  <a:lnTo>
                    <a:pt x="92186" y="120000"/>
                  </a:lnTo>
                  <a:lnTo>
                    <a:pt x="87741" y="115807"/>
                  </a:lnTo>
                  <a:lnTo>
                    <a:pt x="87741" y="111510"/>
                  </a:lnTo>
                  <a:lnTo>
                    <a:pt x="87741" y="107213"/>
                  </a:lnTo>
                  <a:lnTo>
                    <a:pt x="83154" y="103021"/>
                  </a:lnTo>
                  <a:lnTo>
                    <a:pt x="78422" y="103021"/>
                  </a:lnTo>
                  <a:lnTo>
                    <a:pt x="69390" y="98620"/>
                  </a:lnTo>
                  <a:lnTo>
                    <a:pt x="64659" y="98620"/>
                  </a:lnTo>
                  <a:lnTo>
                    <a:pt x="60071" y="103021"/>
                  </a:lnTo>
                  <a:lnTo>
                    <a:pt x="55340" y="103021"/>
                  </a:lnTo>
                  <a:lnTo>
                    <a:pt x="55340" y="107213"/>
                  </a:lnTo>
                  <a:lnTo>
                    <a:pt x="50752" y="107213"/>
                  </a:lnTo>
                  <a:lnTo>
                    <a:pt x="46308" y="107213"/>
                  </a:lnTo>
                  <a:lnTo>
                    <a:pt x="41577" y="107213"/>
                  </a:lnTo>
                  <a:lnTo>
                    <a:pt x="36845" y="107213"/>
                  </a:lnTo>
                  <a:lnTo>
                    <a:pt x="32401" y="111510"/>
                  </a:lnTo>
                  <a:lnTo>
                    <a:pt x="27813" y="111510"/>
                  </a:lnTo>
                  <a:lnTo>
                    <a:pt x="18494" y="111510"/>
                  </a:lnTo>
                  <a:lnTo>
                    <a:pt x="13906" y="115807"/>
                  </a:lnTo>
                  <a:lnTo>
                    <a:pt x="9462" y="11580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416" y="2958"/>
              <a:ext cx="285" cy="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223" y="31465"/>
                  </a:moveTo>
                  <a:lnTo>
                    <a:pt x="115223" y="37789"/>
                  </a:lnTo>
                  <a:lnTo>
                    <a:pt x="120000" y="37789"/>
                  </a:lnTo>
                  <a:lnTo>
                    <a:pt x="120000" y="44113"/>
                  </a:lnTo>
                  <a:lnTo>
                    <a:pt x="115223" y="56760"/>
                  </a:lnTo>
                  <a:lnTo>
                    <a:pt x="110447" y="62930"/>
                  </a:lnTo>
                  <a:lnTo>
                    <a:pt x="95970" y="75578"/>
                  </a:lnTo>
                  <a:lnTo>
                    <a:pt x="71940" y="81902"/>
                  </a:lnTo>
                  <a:lnTo>
                    <a:pt x="57611" y="94550"/>
                  </a:lnTo>
                  <a:lnTo>
                    <a:pt x="52686" y="94550"/>
                  </a:lnTo>
                  <a:lnTo>
                    <a:pt x="48208" y="94550"/>
                  </a:lnTo>
                  <a:lnTo>
                    <a:pt x="43283" y="94550"/>
                  </a:lnTo>
                  <a:lnTo>
                    <a:pt x="38358" y="94550"/>
                  </a:lnTo>
                  <a:lnTo>
                    <a:pt x="38358" y="100874"/>
                  </a:lnTo>
                  <a:lnTo>
                    <a:pt x="33582" y="107352"/>
                  </a:lnTo>
                  <a:lnTo>
                    <a:pt x="33582" y="113521"/>
                  </a:lnTo>
                  <a:lnTo>
                    <a:pt x="28656" y="113521"/>
                  </a:lnTo>
                  <a:lnTo>
                    <a:pt x="28656" y="120000"/>
                  </a:lnTo>
                  <a:lnTo>
                    <a:pt x="24179" y="113521"/>
                  </a:lnTo>
                  <a:lnTo>
                    <a:pt x="19253" y="113521"/>
                  </a:lnTo>
                  <a:lnTo>
                    <a:pt x="14328" y="113521"/>
                  </a:lnTo>
                  <a:lnTo>
                    <a:pt x="9552" y="107352"/>
                  </a:lnTo>
                  <a:lnTo>
                    <a:pt x="9552" y="100874"/>
                  </a:lnTo>
                  <a:lnTo>
                    <a:pt x="4925" y="94550"/>
                  </a:lnTo>
                  <a:lnTo>
                    <a:pt x="4925" y="88380"/>
                  </a:lnTo>
                  <a:lnTo>
                    <a:pt x="0" y="81902"/>
                  </a:lnTo>
                  <a:lnTo>
                    <a:pt x="0" y="75578"/>
                  </a:lnTo>
                  <a:lnTo>
                    <a:pt x="4925" y="62930"/>
                  </a:lnTo>
                  <a:lnTo>
                    <a:pt x="9552" y="50437"/>
                  </a:lnTo>
                  <a:lnTo>
                    <a:pt x="14328" y="50437"/>
                  </a:lnTo>
                  <a:lnTo>
                    <a:pt x="14328" y="31465"/>
                  </a:lnTo>
                  <a:lnTo>
                    <a:pt x="24179" y="24987"/>
                  </a:lnTo>
                  <a:lnTo>
                    <a:pt x="28656" y="24987"/>
                  </a:lnTo>
                  <a:lnTo>
                    <a:pt x="33582" y="18817"/>
                  </a:lnTo>
                  <a:lnTo>
                    <a:pt x="43283" y="18817"/>
                  </a:lnTo>
                  <a:lnTo>
                    <a:pt x="48208" y="18817"/>
                  </a:lnTo>
                  <a:lnTo>
                    <a:pt x="52686" y="12493"/>
                  </a:lnTo>
                  <a:lnTo>
                    <a:pt x="57611" y="12493"/>
                  </a:lnTo>
                  <a:lnTo>
                    <a:pt x="62537" y="12493"/>
                  </a:lnTo>
                  <a:lnTo>
                    <a:pt x="67313" y="12493"/>
                  </a:lnTo>
                  <a:lnTo>
                    <a:pt x="71940" y="12493"/>
                  </a:lnTo>
                  <a:lnTo>
                    <a:pt x="71940" y="6169"/>
                  </a:lnTo>
                  <a:lnTo>
                    <a:pt x="76865" y="6169"/>
                  </a:lnTo>
                  <a:lnTo>
                    <a:pt x="81641" y="0"/>
                  </a:lnTo>
                  <a:lnTo>
                    <a:pt x="86567" y="0"/>
                  </a:lnTo>
                  <a:lnTo>
                    <a:pt x="95970" y="6169"/>
                  </a:lnTo>
                  <a:lnTo>
                    <a:pt x="100895" y="6169"/>
                  </a:lnTo>
                  <a:lnTo>
                    <a:pt x="105671" y="12493"/>
                  </a:lnTo>
                  <a:lnTo>
                    <a:pt x="105671" y="18817"/>
                  </a:lnTo>
                  <a:lnTo>
                    <a:pt x="105671" y="24987"/>
                  </a:lnTo>
                  <a:lnTo>
                    <a:pt x="110447" y="31465"/>
                  </a:lnTo>
                  <a:lnTo>
                    <a:pt x="115223" y="31465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153" y="2695"/>
              <a:ext cx="194" cy="2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639" y="88789"/>
                  </a:moveTo>
                  <a:lnTo>
                    <a:pt x="63619" y="88789"/>
                  </a:lnTo>
                  <a:lnTo>
                    <a:pt x="56599" y="93885"/>
                  </a:lnTo>
                  <a:lnTo>
                    <a:pt x="49360" y="93885"/>
                  </a:lnTo>
                  <a:lnTo>
                    <a:pt x="42559" y="104458"/>
                  </a:lnTo>
                  <a:lnTo>
                    <a:pt x="35319" y="109426"/>
                  </a:lnTo>
                  <a:lnTo>
                    <a:pt x="28519" y="109426"/>
                  </a:lnTo>
                  <a:lnTo>
                    <a:pt x="28519" y="114777"/>
                  </a:lnTo>
                  <a:lnTo>
                    <a:pt x="21279" y="114777"/>
                  </a:lnTo>
                  <a:lnTo>
                    <a:pt x="21279" y="120000"/>
                  </a:lnTo>
                  <a:lnTo>
                    <a:pt x="14040" y="120000"/>
                  </a:lnTo>
                  <a:lnTo>
                    <a:pt x="14040" y="114777"/>
                  </a:lnTo>
                  <a:lnTo>
                    <a:pt x="14040" y="109426"/>
                  </a:lnTo>
                  <a:lnTo>
                    <a:pt x="7239" y="104458"/>
                  </a:lnTo>
                  <a:lnTo>
                    <a:pt x="7239" y="99108"/>
                  </a:lnTo>
                  <a:lnTo>
                    <a:pt x="7239" y="93885"/>
                  </a:lnTo>
                  <a:lnTo>
                    <a:pt x="7239" y="88789"/>
                  </a:lnTo>
                  <a:lnTo>
                    <a:pt x="7239" y="83439"/>
                  </a:lnTo>
                  <a:lnTo>
                    <a:pt x="0" y="78343"/>
                  </a:lnTo>
                  <a:lnTo>
                    <a:pt x="0" y="72993"/>
                  </a:lnTo>
                  <a:lnTo>
                    <a:pt x="0" y="67643"/>
                  </a:lnTo>
                  <a:lnTo>
                    <a:pt x="7239" y="67643"/>
                  </a:lnTo>
                  <a:lnTo>
                    <a:pt x="7239" y="62675"/>
                  </a:lnTo>
                  <a:lnTo>
                    <a:pt x="14040" y="57324"/>
                  </a:lnTo>
                  <a:lnTo>
                    <a:pt x="14040" y="52356"/>
                  </a:lnTo>
                  <a:lnTo>
                    <a:pt x="7239" y="47006"/>
                  </a:lnTo>
                  <a:lnTo>
                    <a:pt x="7239" y="41783"/>
                  </a:lnTo>
                  <a:lnTo>
                    <a:pt x="7239" y="36560"/>
                  </a:lnTo>
                  <a:lnTo>
                    <a:pt x="7239" y="26114"/>
                  </a:lnTo>
                  <a:lnTo>
                    <a:pt x="0" y="20891"/>
                  </a:lnTo>
                  <a:lnTo>
                    <a:pt x="7239" y="15668"/>
                  </a:lnTo>
                  <a:lnTo>
                    <a:pt x="14040" y="10573"/>
                  </a:lnTo>
                  <a:lnTo>
                    <a:pt x="21279" y="5350"/>
                  </a:lnTo>
                  <a:lnTo>
                    <a:pt x="28519" y="5350"/>
                  </a:lnTo>
                  <a:lnTo>
                    <a:pt x="28519" y="0"/>
                  </a:lnTo>
                  <a:lnTo>
                    <a:pt x="35319" y="0"/>
                  </a:lnTo>
                  <a:lnTo>
                    <a:pt x="42559" y="5350"/>
                  </a:lnTo>
                  <a:lnTo>
                    <a:pt x="42559" y="10573"/>
                  </a:lnTo>
                  <a:lnTo>
                    <a:pt x="49360" y="10573"/>
                  </a:lnTo>
                  <a:lnTo>
                    <a:pt x="49360" y="15668"/>
                  </a:lnTo>
                  <a:lnTo>
                    <a:pt x="56599" y="20891"/>
                  </a:lnTo>
                  <a:lnTo>
                    <a:pt x="63619" y="20891"/>
                  </a:lnTo>
                  <a:lnTo>
                    <a:pt x="70639" y="26114"/>
                  </a:lnTo>
                  <a:lnTo>
                    <a:pt x="77659" y="31210"/>
                  </a:lnTo>
                  <a:lnTo>
                    <a:pt x="84899" y="31210"/>
                  </a:lnTo>
                  <a:lnTo>
                    <a:pt x="84899" y="41783"/>
                  </a:lnTo>
                  <a:lnTo>
                    <a:pt x="91700" y="41783"/>
                  </a:lnTo>
                  <a:lnTo>
                    <a:pt x="91700" y="47006"/>
                  </a:lnTo>
                  <a:lnTo>
                    <a:pt x="98939" y="47006"/>
                  </a:lnTo>
                  <a:lnTo>
                    <a:pt x="105959" y="47006"/>
                  </a:lnTo>
                  <a:lnTo>
                    <a:pt x="105959" y="52356"/>
                  </a:lnTo>
                  <a:lnTo>
                    <a:pt x="112979" y="52356"/>
                  </a:lnTo>
                  <a:lnTo>
                    <a:pt x="112979" y="57324"/>
                  </a:lnTo>
                  <a:lnTo>
                    <a:pt x="120000" y="57324"/>
                  </a:lnTo>
                  <a:lnTo>
                    <a:pt x="120000" y="62675"/>
                  </a:lnTo>
                  <a:lnTo>
                    <a:pt x="112979" y="62675"/>
                  </a:lnTo>
                  <a:lnTo>
                    <a:pt x="112979" y="67643"/>
                  </a:lnTo>
                  <a:lnTo>
                    <a:pt x="105959" y="67643"/>
                  </a:lnTo>
                  <a:lnTo>
                    <a:pt x="98939" y="67643"/>
                  </a:lnTo>
                  <a:lnTo>
                    <a:pt x="91700" y="72993"/>
                  </a:lnTo>
                  <a:lnTo>
                    <a:pt x="84899" y="78343"/>
                  </a:lnTo>
                  <a:lnTo>
                    <a:pt x="77659" y="78343"/>
                  </a:lnTo>
                  <a:lnTo>
                    <a:pt x="70639" y="83439"/>
                  </a:lnTo>
                  <a:lnTo>
                    <a:pt x="70639" y="88789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2754" y="2747"/>
              <a:ext cx="330" cy="1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4169"/>
                  </a:moveTo>
                  <a:lnTo>
                    <a:pt x="115884" y="104169"/>
                  </a:lnTo>
                  <a:lnTo>
                    <a:pt x="111639" y="111986"/>
                  </a:lnTo>
                  <a:lnTo>
                    <a:pt x="103536" y="119999"/>
                  </a:lnTo>
                  <a:lnTo>
                    <a:pt x="99292" y="111986"/>
                  </a:lnTo>
                  <a:lnTo>
                    <a:pt x="99292" y="104169"/>
                  </a:lnTo>
                  <a:lnTo>
                    <a:pt x="95176" y="104169"/>
                  </a:lnTo>
                  <a:lnTo>
                    <a:pt x="95176" y="96156"/>
                  </a:lnTo>
                  <a:lnTo>
                    <a:pt x="86945" y="104169"/>
                  </a:lnTo>
                  <a:lnTo>
                    <a:pt x="82829" y="104169"/>
                  </a:lnTo>
                  <a:lnTo>
                    <a:pt x="74469" y="104169"/>
                  </a:lnTo>
                  <a:lnTo>
                    <a:pt x="66237" y="111986"/>
                  </a:lnTo>
                  <a:lnTo>
                    <a:pt x="53762" y="111986"/>
                  </a:lnTo>
                  <a:lnTo>
                    <a:pt x="49774" y="111986"/>
                  </a:lnTo>
                  <a:lnTo>
                    <a:pt x="41286" y="111986"/>
                  </a:lnTo>
                  <a:lnTo>
                    <a:pt x="28938" y="111986"/>
                  </a:lnTo>
                  <a:lnTo>
                    <a:pt x="24823" y="111986"/>
                  </a:lnTo>
                  <a:lnTo>
                    <a:pt x="24823" y="104169"/>
                  </a:lnTo>
                  <a:lnTo>
                    <a:pt x="20707" y="104169"/>
                  </a:lnTo>
                  <a:lnTo>
                    <a:pt x="16591" y="104169"/>
                  </a:lnTo>
                  <a:lnTo>
                    <a:pt x="16591" y="96156"/>
                  </a:lnTo>
                  <a:lnTo>
                    <a:pt x="16591" y="87947"/>
                  </a:lnTo>
                  <a:lnTo>
                    <a:pt x="12475" y="87947"/>
                  </a:lnTo>
                  <a:lnTo>
                    <a:pt x="8231" y="80130"/>
                  </a:lnTo>
                  <a:lnTo>
                    <a:pt x="4244" y="80130"/>
                  </a:lnTo>
                  <a:lnTo>
                    <a:pt x="0" y="72117"/>
                  </a:lnTo>
                  <a:lnTo>
                    <a:pt x="0" y="63908"/>
                  </a:lnTo>
                  <a:lnTo>
                    <a:pt x="0" y="56091"/>
                  </a:lnTo>
                  <a:lnTo>
                    <a:pt x="0" y="48078"/>
                  </a:lnTo>
                  <a:lnTo>
                    <a:pt x="12475" y="40260"/>
                  </a:lnTo>
                  <a:lnTo>
                    <a:pt x="12475" y="32052"/>
                  </a:lnTo>
                  <a:lnTo>
                    <a:pt x="12475" y="23843"/>
                  </a:lnTo>
                  <a:lnTo>
                    <a:pt x="16591" y="16221"/>
                  </a:lnTo>
                  <a:lnTo>
                    <a:pt x="16591" y="8013"/>
                  </a:lnTo>
                  <a:lnTo>
                    <a:pt x="16591" y="0"/>
                  </a:lnTo>
                  <a:lnTo>
                    <a:pt x="20707" y="0"/>
                  </a:lnTo>
                  <a:lnTo>
                    <a:pt x="28938" y="0"/>
                  </a:lnTo>
                  <a:lnTo>
                    <a:pt x="33054" y="0"/>
                  </a:lnTo>
                  <a:lnTo>
                    <a:pt x="41286" y="0"/>
                  </a:lnTo>
                  <a:lnTo>
                    <a:pt x="49774" y="0"/>
                  </a:lnTo>
                  <a:lnTo>
                    <a:pt x="53762" y="0"/>
                  </a:lnTo>
                  <a:lnTo>
                    <a:pt x="58006" y="0"/>
                  </a:lnTo>
                  <a:lnTo>
                    <a:pt x="61993" y="8013"/>
                  </a:lnTo>
                  <a:lnTo>
                    <a:pt x="70353" y="16221"/>
                  </a:lnTo>
                  <a:lnTo>
                    <a:pt x="74469" y="23843"/>
                  </a:lnTo>
                  <a:lnTo>
                    <a:pt x="78585" y="23843"/>
                  </a:lnTo>
                  <a:lnTo>
                    <a:pt x="78585" y="32052"/>
                  </a:lnTo>
                  <a:lnTo>
                    <a:pt x="82829" y="32052"/>
                  </a:lnTo>
                  <a:lnTo>
                    <a:pt x="82829" y="40260"/>
                  </a:lnTo>
                  <a:lnTo>
                    <a:pt x="86945" y="40260"/>
                  </a:lnTo>
                  <a:lnTo>
                    <a:pt x="91061" y="48078"/>
                  </a:lnTo>
                  <a:lnTo>
                    <a:pt x="91061" y="63908"/>
                  </a:lnTo>
                  <a:lnTo>
                    <a:pt x="95176" y="63908"/>
                  </a:lnTo>
                  <a:lnTo>
                    <a:pt x="99292" y="63908"/>
                  </a:lnTo>
                  <a:lnTo>
                    <a:pt x="99292" y="72117"/>
                  </a:lnTo>
                  <a:lnTo>
                    <a:pt x="103536" y="72117"/>
                  </a:lnTo>
                  <a:lnTo>
                    <a:pt x="107524" y="87947"/>
                  </a:lnTo>
                  <a:lnTo>
                    <a:pt x="111639" y="96156"/>
                  </a:lnTo>
                  <a:lnTo>
                    <a:pt x="115884" y="96156"/>
                  </a:lnTo>
                  <a:lnTo>
                    <a:pt x="120000" y="104169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564" y="2043"/>
              <a:ext cx="307" cy="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886"/>
                  </a:moveTo>
                  <a:lnTo>
                    <a:pt x="120000" y="82056"/>
                  </a:lnTo>
                  <a:lnTo>
                    <a:pt x="115437" y="88380"/>
                  </a:lnTo>
                  <a:lnTo>
                    <a:pt x="111013" y="88380"/>
                  </a:lnTo>
                  <a:lnTo>
                    <a:pt x="106728" y="94858"/>
                  </a:lnTo>
                  <a:lnTo>
                    <a:pt x="102165" y="94858"/>
                  </a:lnTo>
                  <a:lnTo>
                    <a:pt x="97603" y="94858"/>
                  </a:lnTo>
                  <a:lnTo>
                    <a:pt x="93317" y="94858"/>
                  </a:lnTo>
                  <a:lnTo>
                    <a:pt x="88894" y="100874"/>
                  </a:lnTo>
                  <a:lnTo>
                    <a:pt x="84470" y="107352"/>
                  </a:lnTo>
                  <a:lnTo>
                    <a:pt x="79907" y="107352"/>
                  </a:lnTo>
                  <a:lnTo>
                    <a:pt x="75483" y="113676"/>
                  </a:lnTo>
                  <a:lnTo>
                    <a:pt x="75483" y="120000"/>
                  </a:lnTo>
                  <a:lnTo>
                    <a:pt x="71059" y="120000"/>
                  </a:lnTo>
                  <a:lnTo>
                    <a:pt x="66635" y="120000"/>
                  </a:lnTo>
                  <a:lnTo>
                    <a:pt x="57788" y="120000"/>
                  </a:lnTo>
                  <a:lnTo>
                    <a:pt x="53225" y="113676"/>
                  </a:lnTo>
                  <a:lnTo>
                    <a:pt x="48940" y="107352"/>
                  </a:lnTo>
                  <a:lnTo>
                    <a:pt x="44377" y="107352"/>
                  </a:lnTo>
                  <a:lnTo>
                    <a:pt x="39953" y="100874"/>
                  </a:lnTo>
                  <a:lnTo>
                    <a:pt x="35529" y="100874"/>
                  </a:lnTo>
                  <a:lnTo>
                    <a:pt x="30967" y="100874"/>
                  </a:lnTo>
                  <a:lnTo>
                    <a:pt x="26543" y="100874"/>
                  </a:lnTo>
                  <a:lnTo>
                    <a:pt x="22258" y="100874"/>
                  </a:lnTo>
                  <a:lnTo>
                    <a:pt x="17695" y="100874"/>
                  </a:lnTo>
                  <a:lnTo>
                    <a:pt x="13271" y="100874"/>
                  </a:lnTo>
                  <a:lnTo>
                    <a:pt x="8847" y="100874"/>
                  </a:lnTo>
                  <a:lnTo>
                    <a:pt x="4423" y="107352"/>
                  </a:lnTo>
                  <a:lnTo>
                    <a:pt x="4423" y="100874"/>
                  </a:lnTo>
                  <a:lnTo>
                    <a:pt x="4423" y="94858"/>
                  </a:lnTo>
                  <a:lnTo>
                    <a:pt x="0" y="88380"/>
                  </a:lnTo>
                  <a:lnTo>
                    <a:pt x="4423" y="82056"/>
                  </a:lnTo>
                  <a:lnTo>
                    <a:pt x="4423" y="75886"/>
                  </a:lnTo>
                  <a:lnTo>
                    <a:pt x="4423" y="69408"/>
                  </a:lnTo>
                  <a:lnTo>
                    <a:pt x="4423" y="63239"/>
                  </a:lnTo>
                  <a:lnTo>
                    <a:pt x="4423" y="56760"/>
                  </a:lnTo>
                  <a:lnTo>
                    <a:pt x="4423" y="50437"/>
                  </a:lnTo>
                  <a:lnTo>
                    <a:pt x="8847" y="50437"/>
                  </a:lnTo>
                  <a:lnTo>
                    <a:pt x="13271" y="50437"/>
                  </a:lnTo>
                  <a:lnTo>
                    <a:pt x="17695" y="44267"/>
                  </a:lnTo>
                  <a:lnTo>
                    <a:pt x="22258" y="44267"/>
                  </a:lnTo>
                  <a:lnTo>
                    <a:pt x="30967" y="37789"/>
                  </a:lnTo>
                  <a:lnTo>
                    <a:pt x="35529" y="37789"/>
                  </a:lnTo>
                  <a:lnTo>
                    <a:pt x="44377" y="37789"/>
                  </a:lnTo>
                  <a:lnTo>
                    <a:pt x="48940" y="37789"/>
                  </a:lnTo>
                  <a:lnTo>
                    <a:pt x="53225" y="37789"/>
                  </a:lnTo>
                  <a:lnTo>
                    <a:pt x="62073" y="31465"/>
                  </a:lnTo>
                  <a:lnTo>
                    <a:pt x="66635" y="31465"/>
                  </a:lnTo>
                  <a:lnTo>
                    <a:pt x="71059" y="25295"/>
                  </a:lnTo>
                  <a:lnTo>
                    <a:pt x="75483" y="18971"/>
                  </a:lnTo>
                  <a:lnTo>
                    <a:pt x="79907" y="12647"/>
                  </a:lnTo>
                  <a:lnTo>
                    <a:pt x="84470" y="6169"/>
                  </a:lnTo>
                  <a:lnTo>
                    <a:pt x="88894" y="6169"/>
                  </a:lnTo>
                  <a:lnTo>
                    <a:pt x="93317" y="0"/>
                  </a:lnTo>
                  <a:lnTo>
                    <a:pt x="93317" y="6169"/>
                  </a:lnTo>
                  <a:lnTo>
                    <a:pt x="97603" y="12647"/>
                  </a:lnTo>
                  <a:lnTo>
                    <a:pt x="97603" y="18971"/>
                  </a:lnTo>
                  <a:lnTo>
                    <a:pt x="97603" y="25295"/>
                  </a:lnTo>
                  <a:lnTo>
                    <a:pt x="102165" y="31465"/>
                  </a:lnTo>
                  <a:lnTo>
                    <a:pt x="102165" y="37789"/>
                  </a:lnTo>
                  <a:lnTo>
                    <a:pt x="102165" y="50437"/>
                  </a:lnTo>
                  <a:lnTo>
                    <a:pt x="106728" y="50437"/>
                  </a:lnTo>
                  <a:lnTo>
                    <a:pt x="106728" y="56760"/>
                  </a:lnTo>
                  <a:lnTo>
                    <a:pt x="106728" y="63239"/>
                  </a:lnTo>
                  <a:lnTo>
                    <a:pt x="111013" y="69408"/>
                  </a:lnTo>
                  <a:lnTo>
                    <a:pt x="115437" y="69408"/>
                  </a:lnTo>
                  <a:lnTo>
                    <a:pt x="120000" y="75886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585" y="2149"/>
              <a:ext cx="478" cy="3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155" y="86132"/>
                  </a:moveTo>
                  <a:lnTo>
                    <a:pt x="94311" y="86132"/>
                  </a:lnTo>
                  <a:lnTo>
                    <a:pt x="91555" y="89977"/>
                  </a:lnTo>
                  <a:lnTo>
                    <a:pt x="88622" y="89977"/>
                  </a:lnTo>
                  <a:lnTo>
                    <a:pt x="85777" y="89977"/>
                  </a:lnTo>
                  <a:lnTo>
                    <a:pt x="82844" y="86132"/>
                  </a:lnTo>
                  <a:lnTo>
                    <a:pt x="79911" y="86132"/>
                  </a:lnTo>
                  <a:lnTo>
                    <a:pt x="79911" y="82379"/>
                  </a:lnTo>
                  <a:lnTo>
                    <a:pt x="77244" y="82379"/>
                  </a:lnTo>
                  <a:lnTo>
                    <a:pt x="74311" y="82379"/>
                  </a:lnTo>
                  <a:lnTo>
                    <a:pt x="74311" y="86132"/>
                  </a:lnTo>
                  <a:lnTo>
                    <a:pt x="71466" y="86132"/>
                  </a:lnTo>
                  <a:lnTo>
                    <a:pt x="71466" y="89977"/>
                  </a:lnTo>
                  <a:lnTo>
                    <a:pt x="68533" y="93638"/>
                  </a:lnTo>
                  <a:lnTo>
                    <a:pt x="65777" y="101235"/>
                  </a:lnTo>
                  <a:lnTo>
                    <a:pt x="62933" y="108741"/>
                  </a:lnTo>
                  <a:lnTo>
                    <a:pt x="60000" y="112311"/>
                  </a:lnTo>
                  <a:lnTo>
                    <a:pt x="57066" y="112311"/>
                  </a:lnTo>
                  <a:lnTo>
                    <a:pt x="54311" y="112311"/>
                  </a:lnTo>
                  <a:lnTo>
                    <a:pt x="51466" y="108741"/>
                  </a:lnTo>
                  <a:lnTo>
                    <a:pt x="48622" y="108741"/>
                  </a:lnTo>
                  <a:lnTo>
                    <a:pt x="45688" y="108741"/>
                  </a:lnTo>
                  <a:lnTo>
                    <a:pt x="42844" y="108741"/>
                  </a:lnTo>
                  <a:lnTo>
                    <a:pt x="42844" y="112311"/>
                  </a:lnTo>
                  <a:lnTo>
                    <a:pt x="40088" y="116155"/>
                  </a:lnTo>
                  <a:lnTo>
                    <a:pt x="37155" y="116155"/>
                  </a:lnTo>
                  <a:lnTo>
                    <a:pt x="37155" y="120000"/>
                  </a:lnTo>
                  <a:lnTo>
                    <a:pt x="34222" y="116155"/>
                  </a:lnTo>
                  <a:lnTo>
                    <a:pt x="31466" y="116155"/>
                  </a:lnTo>
                  <a:lnTo>
                    <a:pt x="28533" y="112311"/>
                  </a:lnTo>
                  <a:lnTo>
                    <a:pt x="25777" y="112311"/>
                  </a:lnTo>
                  <a:lnTo>
                    <a:pt x="25777" y="108741"/>
                  </a:lnTo>
                  <a:lnTo>
                    <a:pt x="25777" y="104897"/>
                  </a:lnTo>
                  <a:lnTo>
                    <a:pt x="25777" y="101235"/>
                  </a:lnTo>
                  <a:lnTo>
                    <a:pt x="22844" y="97391"/>
                  </a:lnTo>
                  <a:lnTo>
                    <a:pt x="20000" y="93638"/>
                  </a:lnTo>
                  <a:lnTo>
                    <a:pt x="20000" y="89977"/>
                  </a:lnTo>
                  <a:lnTo>
                    <a:pt x="17155" y="86132"/>
                  </a:lnTo>
                  <a:lnTo>
                    <a:pt x="14311" y="86132"/>
                  </a:lnTo>
                  <a:lnTo>
                    <a:pt x="11377" y="82379"/>
                  </a:lnTo>
                  <a:lnTo>
                    <a:pt x="8622" y="78718"/>
                  </a:lnTo>
                  <a:lnTo>
                    <a:pt x="5688" y="74965"/>
                  </a:lnTo>
                  <a:lnTo>
                    <a:pt x="8622" y="71212"/>
                  </a:lnTo>
                  <a:lnTo>
                    <a:pt x="8622" y="67368"/>
                  </a:lnTo>
                  <a:lnTo>
                    <a:pt x="8622" y="63707"/>
                  </a:lnTo>
                  <a:lnTo>
                    <a:pt x="8622" y="59954"/>
                  </a:lnTo>
                  <a:lnTo>
                    <a:pt x="8622" y="56201"/>
                  </a:lnTo>
                  <a:lnTo>
                    <a:pt x="5688" y="52356"/>
                  </a:lnTo>
                  <a:lnTo>
                    <a:pt x="5688" y="48695"/>
                  </a:lnTo>
                  <a:lnTo>
                    <a:pt x="2933" y="44942"/>
                  </a:lnTo>
                  <a:lnTo>
                    <a:pt x="2933" y="41189"/>
                  </a:lnTo>
                  <a:lnTo>
                    <a:pt x="2933" y="33684"/>
                  </a:lnTo>
                  <a:lnTo>
                    <a:pt x="0" y="30022"/>
                  </a:lnTo>
                  <a:lnTo>
                    <a:pt x="0" y="22334"/>
                  </a:lnTo>
                  <a:lnTo>
                    <a:pt x="2933" y="22334"/>
                  </a:lnTo>
                  <a:lnTo>
                    <a:pt x="5688" y="22334"/>
                  </a:lnTo>
                  <a:lnTo>
                    <a:pt x="8622" y="22334"/>
                  </a:lnTo>
                  <a:lnTo>
                    <a:pt x="11377" y="22334"/>
                  </a:lnTo>
                  <a:lnTo>
                    <a:pt x="14311" y="22334"/>
                  </a:lnTo>
                  <a:lnTo>
                    <a:pt x="17155" y="22334"/>
                  </a:lnTo>
                  <a:lnTo>
                    <a:pt x="20000" y="22334"/>
                  </a:lnTo>
                  <a:lnTo>
                    <a:pt x="22844" y="26178"/>
                  </a:lnTo>
                  <a:lnTo>
                    <a:pt x="25777" y="26178"/>
                  </a:lnTo>
                  <a:lnTo>
                    <a:pt x="28533" y="30022"/>
                  </a:lnTo>
                  <a:lnTo>
                    <a:pt x="31466" y="33684"/>
                  </a:lnTo>
                  <a:lnTo>
                    <a:pt x="37155" y="33684"/>
                  </a:lnTo>
                  <a:lnTo>
                    <a:pt x="40088" y="33684"/>
                  </a:lnTo>
                  <a:lnTo>
                    <a:pt x="42844" y="33684"/>
                  </a:lnTo>
                  <a:lnTo>
                    <a:pt x="42844" y="30022"/>
                  </a:lnTo>
                  <a:lnTo>
                    <a:pt x="45688" y="26178"/>
                  </a:lnTo>
                  <a:lnTo>
                    <a:pt x="48622" y="26178"/>
                  </a:lnTo>
                  <a:lnTo>
                    <a:pt x="51466" y="22334"/>
                  </a:lnTo>
                  <a:lnTo>
                    <a:pt x="54311" y="18764"/>
                  </a:lnTo>
                  <a:lnTo>
                    <a:pt x="57066" y="18764"/>
                  </a:lnTo>
                  <a:lnTo>
                    <a:pt x="60000" y="18764"/>
                  </a:lnTo>
                  <a:lnTo>
                    <a:pt x="62933" y="18764"/>
                  </a:lnTo>
                  <a:lnTo>
                    <a:pt x="65777" y="14919"/>
                  </a:lnTo>
                  <a:lnTo>
                    <a:pt x="68533" y="14919"/>
                  </a:lnTo>
                  <a:lnTo>
                    <a:pt x="71466" y="11258"/>
                  </a:lnTo>
                  <a:lnTo>
                    <a:pt x="71466" y="7505"/>
                  </a:lnTo>
                  <a:lnTo>
                    <a:pt x="74311" y="7505"/>
                  </a:lnTo>
                  <a:lnTo>
                    <a:pt x="77244" y="3661"/>
                  </a:lnTo>
                  <a:lnTo>
                    <a:pt x="79911" y="3661"/>
                  </a:lnTo>
                  <a:lnTo>
                    <a:pt x="82844" y="3661"/>
                  </a:lnTo>
                  <a:lnTo>
                    <a:pt x="82844" y="0"/>
                  </a:lnTo>
                  <a:lnTo>
                    <a:pt x="88622" y="0"/>
                  </a:lnTo>
                  <a:lnTo>
                    <a:pt x="91555" y="0"/>
                  </a:lnTo>
                  <a:lnTo>
                    <a:pt x="94311" y="0"/>
                  </a:lnTo>
                  <a:lnTo>
                    <a:pt x="97155" y="3661"/>
                  </a:lnTo>
                  <a:lnTo>
                    <a:pt x="100088" y="3661"/>
                  </a:lnTo>
                  <a:lnTo>
                    <a:pt x="102933" y="7505"/>
                  </a:lnTo>
                  <a:lnTo>
                    <a:pt x="105688" y="7505"/>
                  </a:lnTo>
                  <a:lnTo>
                    <a:pt x="105688" y="11258"/>
                  </a:lnTo>
                  <a:lnTo>
                    <a:pt x="108622" y="14919"/>
                  </a:lnTo>
                  <a:lnTo>
                    <a:pt x="108622" y="18764"/>
                  </a:lnTo>
                  <a:lnTo>
                    <a:pt x="108622" y="22334"/>
                  </a:lnTo>
                  <a:lnTo>
                    <a:pt x="111466" y="22334"/>
                  </a:lnTo>
                  <a:lnTo>
                    <a:pt x="111466" y="26178"/>
                  </a:lnTo>
                  <a:lnTo>
                    <a:pt x="114400" y="30022"/>
                  </a:lnTo>
                  <a:lnTo>
                    <a:pt x="117244" y="33684"/>
                  </a:lnTo>
                  <a:lnTo>
                    <a:pt x="117244" y="37437"/>
                  </a:lnTo>
                  <a:lnTo>
                    <a:pt x="120000" y="41189"/>
                  </a:lnTo>
                  <a:lnTo>
                    <a:pt x="120000" y="37437"/>
                  </a:lnTo>
                  <a:lnTo>
                    <a:pt x="117244" y="41189"/>
                  </a:lnTo>
                  <a:lnTo>
                    <a:pt x="114400" y="44942"/>
                  </a:lnTo>
                  <a:lnTo>
                    <a:pt x="114400" y="48695"/>
                  </a:lnTo>
                  <a:lnTo>
                    <a:pt x="111466" y="48695"/>
                  </a:lnTo>
                  <a:lnTo>
                    <a:pt x="108622" y="48695"/>
                  </a:lnTo>
                  <a:lnTo>
                    <a:pt x="108622" y="52356"/>
                  </a:lnTo>
                  <a:lnTo>
                    <a:pt x="105688" y="56201"/>
                  </a:lnTo>
                  <a:lnTo>
                    <a:pt x="105688" y="59954"/>
                  </a:lnTo>
                  <a:lnTo>
                    <a:pt x="102933" y="59954"/>
                  </a:lnTo>
                  <a:lnTo>
                    <a:pt x="102933" y="63707"/>
                  </a:lnTo>
                  <a:lnTo>
                    <a:pt x="102933" y="67368"/>
                  </a:lnTo>
                  <a:lnTo>
                    <a:pt x="100088" y="67368"/>
                  </a:lnTo>
                  <a:lnTo>
                    <a:pt x="100088" y="71212"/>
                  </a:lnTo>
                  <a:lnTo>
                    <a:pt x="100088" y="74965"/>
                  </a:lnTo>
                  <a:lnTo>
                    <a:pt x="100088" y="78718"/>
                  </a:lnTo>
                  <a:lnTo>
                    <a:pt x="100088" y="82379"/>
                  </a:lnTo>
                  <a:lnTo>
                    <a:pt x="97155" y="86132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20" y="2505"/>
              <a:ext cx="182" cy="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lnTo>
                    <a:pt x="60000" y="107352"/>
                  </a:lnTo>
                  <a:lnTo>
                    <a:pt x="60000" y="101028"/>
                  </a:lnTo>
                  <a:lnTo>
                    <a:pt x="60000" y="94704"/>
                  </a:lnTo>
                  <a:lnTo>
                    <a:pt x="60000" y="88534"/>
                  </a:lnTo>
                  <a:lnTo>
                    <a:pt x="60000" y="82056"/>
                  </a:lnTo>
                  <a:lnTo>
                    <a:pt x="52529" y="75578"/>
                  </a:lnTo>
                  <a:lnTo>
                    <a:pt x="52529" y="69562"/>
                  </a:lnTo>
                  <a:lnTo>
                    <a:pt x="44824" y="63084"/>
                  </a:lnTo>
                  <a:lnTo>
                    <a:pt x="37354" y="56915"/>
                  </a:lnTo>
                  <a:lnTo>
                    <a:pt x="37354" y="50591"/>
                  </a:lnTo>
                  <a:lnTo>
                    <a:pt x="30116" y="44113"/>
                  </a:lnTo>
                  <a:lnTo>
                    <a:pt x="22412" y="37943"/>
                  </a:lnTo>
                  <a:lnTo>
                    <a:pt x="14708" y="31465"/>
                  </a:lnTo>
                  <a:lnTo>
                    <a:pt x="7470" y="31465"/>
                  </a:lnTo>
                  <a:lnTo>
                    <a:pt x="0" y="25141"/>
                  </a:lnTo>
                  <a:lnTo>
                    <a:pt x="7470" y="18971"/>
                  </a:lnTo>
                  <a:lnTo>
                    <a:pt x="14708" y="18971"/>
                  </a:lnTo>
                  <a:lnTo>
                    <a:pt x="14708" y="12647"/>
                  </a:lnTo>
                  <a:lnTo>
                    <a:pt x="22412" y="12647"/>
                  </a:lnTo>
                  <a:lnTo>
                    <a:pt x="30116" y="6323"/>
                  </a:lnTo>
                  <a:lnTo>
                    <a:pt x="37354" y="0"/>
                  </a:lnTo>
                  <a:lnTo>
                    <a:pt x="44824" y="0"/>
                  </a:lnTo>
                  <a:lnTo>
                    <a:pt x="52529" y="0"/>
                  </a:lnTo>
                  <a:lnTo>
                    <a:pt x="60000" y="0"/>
                  </a:lnTo>
                  <a:lnTo>
                    <a:pt x="67470" y="6323"/>
                  </a:lnTo>
                  <a:lnTo>
                    <a:pt x="74941" y="6323"/>
                  </a:lnTo>
                  <a:lnTo>
                    <a:pt x="74941" y="12647"/>
                  </a:lnTo>
                  <a:lnTo>
                    <a:pt x="82412" y="12647"/>
                  </a:lnTo>
                  <a:lnTo>
                    <a:pt x="90116" y="12647"/>
                  </a:lnTo>
                  <a:lnTo>
                    <a:pt x="90116" y="18971"/>
                  </a:lnTo>
                  <a:lnTo>
                    <a:pt x="97354" y="18971"/>
                  </a:lnTo>
                  <a:lnTo>
                    <a:pt x="105058" y="18971"/>
                  </a:lnTo>
                  <a:lnTo>
                    <a:pt x="112529" y="25141"/>
                  </a:lnTo>
                  <a:lnTo>
                    <a:pt x="120000" y="25141"/>
                  </a:lnTo>
                  <a:lnTo>
                    <a:pt x="112529" y="31465"/>
                  </a:lnTo>
                  <a:lnTo>
                    <a:pt x="112529" y="37943"/>
                  </a:lnTo>
                  <a:lnTo>
                    <a:pt x="105058" y="44113"/>
                  </a:lnTo>
                  <a:lnTo>
                    <a:pt x="105058" y="50591"/>
                  </a:lnTo>
                  <a:lnTo>
                    <a:pt x="97354" y="63084"/>
                  </a:lnTo>
                  <a:lnTo>
                    <a:pt x="105058" y="69562"/>
                  </a:lnTo>
                  <a:lnTo>
                    <a:pt x="105058" y="75578"/>
                  </a:lnTo>
                  <a:lnTo>
                    <a:pt x="97354" y="75578"/>
                  </a:lnTo>
                  <a:lnTo>
                    <a:pt x="97354" y="82056"/>
                  </a:lnTo>
                  <a:lnTo>
                    <a:pt x="90116" y="88534"/>
                  </a:lnTo>
                  <a:lnTo>
                    <a:pt x="90116" y="94704"/>
                  </a:lnTo>
                  <a:lnTo>
                    <a:pt x="90116" y="101028"/>
                  </a:lnTo>
                  <a:lnTo>
                    <a:pt x="82412" y="101028"/>
                  </a:lnTo>
                  <a:lnTo>
                    <a:pt x="82412" y="107352"/>
                  </a:lnTo>
                  <a:lnTo>
                    <a:pt x="74941" y="107352"/>
                  </a:lnTo>
                  <a:lnTo>
                    <a:pt x="67470" y="113676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2516" y="2546"/>
              <a:ext cx="330" cy="2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6945" y="120000"/>
                  </a:moveTo>
                  <a:lnTo>
                    <a:pt x="82700" y="120000"/>
                  </a:lnTo>
                  <a:lnTo>
                    <a:pt x="66237" y="115710"/>
                  </a:lnTo>
                  <a:lnTo>
                    <a:pt x="61993" y="115710"/>
                  </a:lnTo>
                  <a:lnTo>
                    <a:pt x="58006" y="115710"/>
                  </a:lnTo>
                  <a:lnTo>
                    <a:pt x="53762" y="111525"/>
                  </a:lnTo>
                  <a:lnTo>
                    <a:pt x="45530" y="111525"/>
                  </a:lnTo>
                  <a:lnTo>
                    <a:pt x="41414" y="111525"/>
                  </a:lnTo>
                  <a:lnTo>
                    <a:pt x="28938" y="111525"/>
                  </a:lnTo>
                  <a:lnTo>
                    <a:pt x="8360" y="111525"/>
                  </a:lnTo>
                  <a:lnTo>
                    <a:pt x="4244" y="111525"/>
                  </a:lnTo>
                  <a:lnTo>
                    <a:pt x="4244" y="107131"/>
                  </a:lnTo>
                  <a:lnTo>
                    <a:pt x="0" y="107131"/>
                  </a:lnTo>
                  <a:lnTo>
                    <a:pt x="0" y="102946"/>
                  </a:lnTo>
                  <a:lnTo>
                    <a:pt x="0" y="98657"/>
                  </a:lnTo>
                  <a:lnTo>
                    <a:pt x="0" y="94263"/>
                  </a:lnTo>
                  <a:lnTo>
                    <a:pt x="4244" y="90078"/>
                  </a:lnTo>
                  <a:lnTo>
                    <a:pt x="4244" y="85789"/>
                  </a:lnTo>
                  <a:lnTo>
                    <a:pt x="4244" y="81394"/>
                  </a:lnTo>
                  <a:lnTo>
                    <a:pt x="8360" y="77210"/>
                  </a:lnTo>
                  <a:lnTo>
                    <a:pt x="8360" y="72816"/>
                  </a:lnTo>
                  <a:lnTo>
                    <a:pt x="4244" y="64341"/>
                  </a:lnTo>
                  <a:lnTo>
                    <a:pt x="4244" y="60052"/>
                  </a:lnTo>
                  <a:lnTo>
                    <a:pt x="4244" y="55762"/>
                  </a:lnTo>
                  <a:lnTo>
                    <a:pt x="4244" y="51473"/>
                  </a:lnTo>
                  <a:lnTo>
                    <a:pt x="4244" y="47183"/>
                  </a:lnTo>
                  <a:lnTo>
                    <a:pt x="8360" y="47183"/>
                  </a:lnTo>
                  <a:lnTo>
                    <a:pt x="8360" y="42894"/>
                  </a:lnTo>
                  <a:lnTo>
                    <a:pt x="12475" y="42894"/>
                  </a:lnTo>
                  <a:lnTo>
                    <a:pt x="16463" y="42894"/>
                  </a:lnTo>
                  <a:lnTo>
                    <a:pt x="20707" y="42894"/>
                  </a:lnTo>
                  <a:lnTo>
                    <a:pt x="24951" y="42894"/>
                  </a:lnTo>
                  <a:lnTo>
                    <a:pt x="28938" y="42894"/>
                  </a:lnTo>
                  <a:lnTo>
                    <a:pt x="33054" y="42894"/>
                  </a:lnTo>
                  <a:lnTo>
                    <a:pt x="37299" y="38605"/>
                  </a:lnTo>
                  <a:lnTo>
                    <a:pt x="41414" y="34210"/>
                  </a:lnTo>
                  <a:lnTo>
                    <a:pt x="41414" y="21447"/>
                  </a:lnTo>
                  <a:lnTo>
                    <a:pt x="45530" y="8683"/>
                  </a:lnTo>
                  <a:lnTo>
                    <a:pt x="45530" y="0"/>
                  </a:lnTo>
                  <a:lnTo>
                    <a:pt x="49646" y="0"/>
                  </a:lnTo>
                  <a:lnTo>
                    <a:pt x="53762" y="0"/>
                  </a:lnTo>
                  <a:lnTo>
                    <a:pt x="61993" y="0"/>
                  </a:lnTo>
                  <a:lnTo>
                    <a:pt x="66237" y="0"/>
                  </a:lnTo>
                  <a:lnTo>
                    <a:pt x="70353" y="0"/>
                  </a:lnTo>
                  <a:lnTo>
                    <a:pt x="74469" y="0"/>
                  </a:lnTo>
                  <a:lnTo>
                    <a:pt x="78585" y="4289"/>
                  </a:lnTo>
                  <a:lnTo>
                    <a:pt x="82700" y="4289"/>
                  </a:lnTo>
                  <a:lnTo>
                    <a:pt x="86945" y="8683"/>
                  </a:lnTo>
                  <a:lnTo>
                    <a:pt x="91061" y="12868"/>
                  </a:lnTo>
                  <a:lnTo>
                    <a:pt x="95048" y="17262"/>
                  </a:lnTo>
                  <a:lnTo>
                    <a:pt x="95048" y="21447"/>
                  </a:lnTo>
                  <a:lnTo>
                    <a:pt x="99292" y="25736"/>
                  </a:lnTo>
                  <a:lnTo>
                    <a:pt x="103536" y="30130"/>
                  </a:lnTo>
                  <a:lnTo>
                    <a:pt x="103536" y="34210"/>
                  </a:lnTo>
                  <a:lnTo>
                    <a:pt x="107524" y="38605"/>
                  </a:lnTo>
                  <a:lnTo>
                    <a:pt x="107524" y="42894"/>
                  </a:lnTo>
                  <a:lnTo>
                    <a:pt x="107524" y="47183"/>
                  </a:lnTo>
                  <a:lnTo>
                    <a:pt x="107524" y="51473"/>
                  </a:lnTo>
                  <a:lnTo>
                    <a:pt x="107524" y="55762"/>
                  </a:lnTo>
                  <a:lnTo>
                    <a:pt x="107524" y="64341"/>
                  </a:lnTo>
                  <a:lnTo>
                    <a:pt x="115755" y="64341"/>
                  </a:lnTo>
                  <a:lnTo>
                    <a:pt x="115755" y="68735"/>
                  </a:lnTo>
                  <a:lnTo>
                    <a:pt x="120000" y="72816"/>
                  </a:lnTo>
                  <a:lnTo>
                    <a:pt x="115755" y="72816"/>
                  </a:lnTo>
                  <a:lnTo>
                    <a:pt x="120000" y="77210"/>
                  </a:lnTo>
                  <a:lnTo>
                    <a:pt x="120000" y="81394"/>
                  </a:lnTo>
                  <a:lnTo>
                    <a:pt x="115755" y="81394"/>
                  </a:lnTo>
                  <a:lnTo>
                    <a:pt x="107524" y="81394"/>
                  </a:lnTo>
                  <a:lnTo>
                    <a:pt x="103536" y="81394"/>
                  </a:lnTo>
                  <a:lnTo>
                    <a:pt x="103536" y="85789"/>
                  </a:lnTo>
                  <a:lnTo>
                    <a:pt x="103536" y="90078"/>
                  </a:lnTo>
                  <a:lnTo>
                    <a:pt x="99292" y="94263"/>
                  </a:lnTo>
                  <a:lnTo>
                    <a:pt x="99292" y="98657"/>
                  </a:lnTo>
                  <a:lnTo>
                    <a:pt x="99292" y="102946"/>
                  </a:lnTo>
                  <a:lnTo>
                    <a:pt x="86945" y="107131"/>
                  </a:lnTo>
                  <a:lnTo>
                    <a:pt x="86945" y="111525"/>
                  </a:lnTo>
                  <a:lnTo>
                    <a:pt x="86945" y="115710"/>
                  </a:lnTo>
                  <a:lnTo>
                    <a:pt x="86945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76" y="2526"/>
              <a:ext cx="250" cy="1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3458"/>
                  </a:moveTo>
                  <a:lnTo>
                    <a:pt x="108998" y="101729"/>
                  </a:lnTo>
                  <a:lnTo>
                    <a:pt x="103413" y="101729"/>
                  </a:lnTo>
                  <a:lnTo>
                    <a:pt x="98166" y="101729"/>
                  </a:lnTo>
                  <a:lnTo>
                    <a:pt x="98166" y="110977"/>
                  </a:lnTo>
                  <a:lnTo>
                    <a:pt x="92750" y="120000"/>
                  </a:lnTo>
                  <a:lnTo>
                    <a:pt x="81748" y="120000"/>
                  </a:lnTo>
                  <a:lnTo>
                    <a:pt x="76332" y="110977"/>
                  </a:lnTo>
                  <a:lnTo>
                    <a:pt x="70916" y="110977"/>
                  </a:lnTo>
                  <a:lnTo>
                    <a:pt x="59915" y="110977"/>
                  </a:lnTo>
                  <a:lnTo>
                    <a:pt x="54668" y="110977"/>
                  </a:lnTo>
                  <a:lnTo>
                    <a:pt x="49083" y="101729"/>
                  </a:lnTo>
                  <a:lnTo>
                    <a:pt x="43667" y="101729"/>
                  </a:lnTo>
                  <a:lnTo>
                    <a:pt x="38251" y="92255"/>
                  </a:lnTo>
                  <a:lnTo>
                    <a:pt x="27249" y="101729"/>
                  </a:lnTo>
                  <a:lnTo>
                    <a:pt x="22002" y="101729"/>
                  </a:lnTo>
                  <a:lnTo>
                    <a:pt x="22002" y="92255"/>
                  </a:lnTo>
                  <a:lnTo>
                    <a:pt x="16417" y="92255"/>
                  </a:lnTo>
                  <a:lnTo>
                    <a:pt x="11170" y="92255"/>
                  </a:lnTo>
                  <a:lnTo>
                    <a:pt x="11170" y="101729"/>
                  </a:lnTo>
                  <a:lnTo>
                    <a:pt x="5585" y="101729"/>
                  </a:lnTo>
                  <a:lnTo>
                    <a:pt x="0" y="73984"/>
                  </a:lnTo>
                  <a:lnTo>
                    <a:pt x="5585" y="55488"/>
                  </a:lnTo>
                  <a:lnTo>
                    <a:pt x="11170" y="37218"/>
                  </a:lnTo>
                  <a:lnTo>
                    <a:pt x="22002" y="27744"/>
                  </a:lnTo>
                  <a:lnTo>
                    <a:pt x="27249" y="18270"/>
                  </a:lnTo>
                  <a:lnTo>
                    <a:pt x="38251" y="9473"/>
                  </a:lnTo>
                  <a:lnTo>
                    <a:pt x="43667" y="0"/>
                  </a:lnTo>
                  <a:lnTo>
                    <a:pt x="49083" y="0"/>
                  </a:lnTo>
                  <a:lnTo>
                    <a:pt x="65500" y="9473"/>
                  </a:lnTo>
                  <a:lnTo>
                    <a:pt x="92750" y="18270"/>
                  </a:lnTo>
                  <a:lnTo>
                    <a:pt x="114414" y="27744"/>
                  </a:lnTo>
                  <a:lnTo>
                    <a:pt x="114414" y="37218"/>
                  </a:lnTo>
                  <a:lnTo>
                    <a:pt x="114414" y="46240"/>
                  </a:lnTo>
                  <a:lnTo>
                    <a:pt x="114414" y="55488"/>
                  </a:lnTo>
                  <a:lnTo>
                    <a:pt x="114414" y="64736"/>
                  </a:lnTo>
                  <a:lnTo>
                    <a:pt x="114414" y="73984"/>
                  </a:lnTo>
                  <a:lnTo>
                    <a:pt x="114414" y="83458"/>
                  </a:lnTo>
                  <a:lnTo>
                    <a:pt x="120000" y="83458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541" y="2464"/>
              <a:ext cx="297" cy="2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7225"/>
                  </a:moveTo>
                  <a:lnTo>
                    <a:pt x="0" y="103036"/>
                  </a:lnTo>
                  <a:lnTo>
                    <a:pt x="4731" y="98743"/>
                  </a:lnTo>
                  <a:lnTo>
                    <a:pt x="4731" y="94345"/>
                  </a:lnTo>
                  <a:lnTo>
                    <a:pt x="4731" y="90052"/>
                  </a:lnTo>
                  <a:lnTo>
                    <a:pt x="4731" y="85863"/>
                  </a:lnTo>
                  <a:lnTo>
                    <a:pt x="9462" y="85863"/>
                  </a:lnTo>
                  <a:lnTo>
                    <a:pt x="9462" y="81465"/>
                  </a:lnTo>
                  <a:lnTo>
                    <a:pt x="13906" y="77277"/>
                  </a:lnTo>
                  <a:lnTo>
                    <a:pt x="13906" y="68481"/>
                  </a:lnTo>
                  <a:lnTo>
                    <a:pt x="18494" y="64397"/>
                  </a:lnTo>
                  <a:lnTo>
                    <a:pt x="23225" y="60000"/>
                  </a:lnTo>
                  <a:lnTo>
                    <a:pt x="41577" y="34240"/>
                  </a:lnTo>
                  <a:lnTo>
                    <a:pt x="55340" y="17277"/>
                  </a:lnTo>
                  <a:lnTo>
                    <a:pt x="64659" y="0"/>
                  </a:lnTo>
                  <a:lnTo>
                    <a:pt x="69390" y="4293"/>
                  </a:lnTo>
                  <a:lnTo>
                    <a:pt x="73691" y="4293"/>
                  </a:lnTo>
                  <a:lnTo>
                    <a:pt x="78422" y="8586"/>
                  </a:lnTo>
                  <a:lnTo>
                    <a:pt x="78422" y="12879"/>
                  </a:lnTo>
                  <a:lnTo>
                    <a:pt x="73691" y="17277"/>
                  </a:lnTo>
                  <a:lnTo>
                    <a:pt x="69390" y="25759"/>
                  </a:lnTo>
                  <a:lnTo>
                    <a:pt x="64659" y="38534"/>
                  </a:lnTo>
                  <a:lnTo>
                    <a:pt x="69390" y="51518"/>
                  </a:lnTo>
                  <a:lnTo>
                    <a:pt x="78422" y="60000"/>
                  </a:lnTo>
                  <a:lnTo>
                    <a:pt x="83154" y="68481"/>
                  </a:lnTo>
                  <a:lnTo>
                    <a:pt x="96917" y="77277"/>
                  </a:lnTo>
                  <a:lnTo>
                    <a:pt x="106236" y="77277"/>
                  </a:lnTo>
                  <a:lnTo>
                    <a:pt x="115268" y="81465"/>
                  </a:lnTo>
                  <a:lnTo>
                    <a:pt x="120000" y="85863"/>
                  </a:lnTo>
                  <a:lnTo>
                    <a:pt x="120000" y="90052"/>
                  </a:lnTo>
                  <a:lnTo>
                    <a:pt x="120000" y="98743"/>
                  </a:lnTo>
                  <a:lnTo>
                    <a:pt x="120000" y="107225"/>
                  </a:lnTo>
                  <a:lnTo>
                    <a:pt x="115268" y="115811"/>
                  </a:lnTo>
                  <a:lnTo>
                    <a:pt x="110824" y="120000"/>
                  </a:lnTo>
                  <a:lnTo>
                    <a:pt x="106236" y="120000"/>
                  </a:lnTo>
                  <a:lnTo>
                    <a:pt x="101505" y="115811"/>
                  </a:lnTo>
                  <a:lnTo>
                    <a:pt x="92329" y="111518"/>
                  </a:lnTo>
                  <a:lnTo>
                    <a:pt x="87741" y="107225"/>
                  </a:lnTo>
                  <a:lnTo>
                    <a:pt x="83154" y="103036"/>
                  </a:lnTo>
                  <a:lnTo>
                    <a:pt x="78422" y="103036"/>
                  </a:lnTo>
                  <a:lnTo>
                    <a:pt x="73691" y="103036"/>
                  </a:lnTo>
                  <a:lnTo>
                    <a:pt x="69390" y="107225"/>
                  </a:lnTo>
                  <a:lnTo>
                    <a:pt x="64659" y="107225"/>
                  </a:lnTo>
                  <a:lnTo>
                    <a:pt x="60071" y="107225"/>
                  </a:lnTo>
                  <a:lnTo>
                    <a:pt x="55340" y="107225"/>
                  </a:lnTo>
                  <a:lnTo>
                    <a:pt x="46308" y="103036"/>
                  </a:lnTo>
                  <a:lnTo>
                    <a:pt x="41577" y="103036"/>
                  </a:lnTo>
                  <a:lnTo>
                    <a:pt x="32401" y="103036"/>
                  </a:lnTo>
                  <a:lnTo>
                    <a:pt x="27813" y="103036"/>
                  </a:lnTo>
                  <a:lnTo>
                    <a:pt x="23225" y="107225"/>
                  </a:lnTo>
                  <a:lnTo>
                    <a:pt x="18494" y="107225"/>
                  </a:lnTo>
                  <a:lnTo>
                    <a:pt x="13906" y="103036"/>
                  </a:lnTo>
                  <a:lnTo>
                    <a:pt x="9462" y="103036"/>
                  </a:lnTo>
                  <a:lnTo>
                    <a:pt x="4731" y="107225"/>
                  </a:lnTo>
                  <a:lnTo>
                    <a:pt x="0" y="107225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" y="2254"/>
              <a:ext cx="467" cy="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769" y="111986"/>
                  </a:moveTo>
                  <a:lnTo>
                    <a:pt x="84855" y="111986"/>
                  </a:lnTo>
                  <a:lnTo>
                    <a:pt x="81942" y="114039"/>
                  </a:lnTo>
                  <a:lnTo>
                    <a:pt x="79028" y="114039"/>
                  </a:lnTo>
                  <a:lnTo>
                    <a:pt x="79028" y="115993"/>
                  </a:lnTo>
                  <a:lnTo>
                    <a:pt x="76115" y="115993"/>
                  </a:lnTo>
                  <a:lnTo>
                    <a:pt x="76115" y="117996"/>
                  </a:lnTo>
                  <a:lnTo>
                    <a:pt x="73201" y="117996"/>
                  </a:lnTo>
                  <a:lnTo>
                    <a:pt x="70197" y="119999"/>
                  </a:lnTo>
                  <a:lnTo>
                    <a:pt x="67283" y="117996"/>
                  </a:lnTo>
                  <a:lnTo>
                    <a:pt x="64370" y="117996"/>
                  </a:lnTo>
                  <a:lnTo>
                    <a:pt x="61456" y="115993"/>
                  </a:lnTo>
                  <a:lnTo>
                    <a:pt x="58543" y="111986"/>
                  </a:lnTo>
                  <a:lnTo>
                    <a:pt x="55538" y="111986"/>
                  </a:lnTo>
                  <a:lnTo>
                    <a:pt x="55538" y="109934"/>
                  </a:lnTo>
                  <a:lnTo>
                    <a:pt x="52716" y="109934"/>
                  </a:lnTo>
                  <a:lnTo>
                    <a:pt x="49802" y="109934"/>
                  </a:lnTo>
                  <a:lnTo>
                    <a:pt x="49802" y="105977"/>
                  </a:lnTo>
                  <a:lnTo>
                    <a:pt x="46798" y="104022"/>
                  </a:lnTo>
                  <a:lnTo>
                    <a:pt x="43884" y="104022"/>
                  </a:lnTo>
                  <a:lnTo>
                    <a:pt x="43884" y="102019"/>
                  </a:lnTo>
                  <a:lnTo>
                    <a:pt x="40880" y="102019"/>
                  </a:lnTo>
                  <a:lnTo>
                    <a:pt x="40880" y="100016"/>
                  </a:lnTo>
                  <a:lnTo>
                    <a:pt x="38057" y="100016"/>
                  </a:lnTo>
                  <a:lnTo>
                    <a:pt x="35144" y="98013"/>
                  </a:lnTo>
                  <a:lnTo>
                    <a:pt x="29135" y="95960"/>
                  </a:lnTo>
                  <a:lnTo>
                    <a:pt x="26403" y="93957"/>
                  </a:lnTo>
                  <a:lnTo>
                    <a:pt x="23399" y="93957"/>
                  </a:lnTo>
                  <a:lnTo>
                    <a:pt x="20485" y="93957"/>
                  </a:lnTo>
                  <a:lnTo>
                    <a:pt x="14476" y="93957"/>
                  </a:lnTo>
                  <a:lnTo>
                    <a:pt x="8740" y="93957"/>
                  </a:lnTo>
                  <a:lnTo>
                    <a:pt x="8740" y="92003"/>
                  </a:lnTo>
                  <a:lnTo>
                    <a:pt x="5735" y="90000"/>
                  </a:lnTo>
                  <a:lnTo>
                    <a:pt x="8740" y="90000"/>
                  </a:lnTo>
                  <a:lnTo>
                    <a:pt x="5735" y="87996"/>
                  </a:lnTo>
                  <a:lnTo>
                    <a:pt x="5735" y="86042"/>
                  </a:lnTo>
                  <a:lnTo>
                    <a:pt x="0" y="86042"/>
                  </a:lnTo>
                  <a:lnTo>
                    <a:pt x="2822" y="83990"/>
                  </a:lnTo>
                  <a:lnTo>
                    <a:pt x="5735" y="81986"/>
                  </a:lnTo>
                  <a:lnTo>
                    <a:pt x="8740" y="81986"/>
                  </a:lnTo>
                  <a:lnTo>
                    <a:pt x="8740" y="79983"/>
                  </a:lnTo>
                  <a:lnTo>
                    <a:pt x="11745" y="79983"/>
                  </a:lnTo>
                  <a:lnTo>
                    <a:pt x="11745" y="77980"/>
                  </a:lnTo>
                  <a:lnTo>
                    <a:pt x="11745" y="76026"/>
                  </a:lnTo>
                  <a:lnTo>
                    <a:pt x="14476" y="73973"/>
                  </a:lnTo>
                  <a:lnTo>
                    <a:pt x="14476" y="71921"/>
                  </a:lnTo>
                  <a:lnTo>
                    <a:pt x="17481" y="71921"/>
                  </a:lnTo>
                  <a:lnTo>
                    <a:pt x="17481" y="70016"/>
                  </a:lnTo>
                  <a:lnTo>
                    <a:pt x="14476" y="67964"/>
                  </a:lnTo>
                  <a:lnTo>
                    <a:pt x="17481" y="63957"/>
                  </a:lnTo>
                  <a:lnTo>
                    <a:pt x="17481" y="62003"/>
                  </a:lnTo>
                  <a:lnTo>
                    <a:pt x="20485" y="59999"/>
                  </a:lnTo>
                  <a:lnTo>
                    <a:pt x="20485" y="57947"/>
                  </a:lnTo>
                  <a:lnTo>
                    <a:pt x="23399" y="55944"/>
                  </a:lnTo>
                  <a:lnTo>
                    <a:pt x="26403" y="55944"/>
                  </a:lnTo>
                  <a:lnTo>
                    <a:pt x="29135" y="55944"/>
                  </a:lnTo>
                  <a:lnTo>
                    <a:pt x="32139" y="55944"/>
                  </a:lnTo>
                  <a:lnTo>
                    <a:pt x="35144" y="57947"/>
                  </a:lnTo>
                  <a:lnTo>
                    <a:pt x="38057" y="57947"/>
                  </a:lnTo>
                  <a:lnTo>
                    <a:pt x="38057" y="55944"/>
                  </a:lnTo>
                  <a:lnTo>
                    <a:pt x="38057" y="51986"/>
                  </a:lnTo>
                  <a:lnTo>
                    <a:pt x="40880" y="49983"/>
                  </a:lnTo>
                  <a:lnTo>
                    <a:pt x="43884" y="49983"/>
                  </a:lnTo>
                  <a:lnTo>
                    <a:pt x="46798" y="49983"/>
                  </a:lnTo>
                  <a:lnTo>
                    <a:pt x="49802" y="47931"/>
                  </a:lnTo>
                  <a:lnTo>
                    <a:pt x="52716" y="47931"/>
                  </a:lnTo>
                  <a:lnTo>
                    <a:pt x="55538" y="45977"/>
                  </a:lnTo>
                  <a:lnTo>
                    <a:pt x="58543" y="45977"/>
                  </a:lnTo>
                  <a:lnTo>
                    <a:pt x="58543" y="43973"/>
                  </a:lnTo>
                  <a:lnTo>
                    <a:pt x="58543" y="39918"/>
                  </a:lnTo>
                  <a:lnTo>
                    <a:pt x="58543" y="38013"/>
                  </a:lnTo>
                  <a:lnTo>
                    <a:pt x="58543" y="35960"/>
                  </a:lnTo>
                  <a:lnTo>
                    <a:pt x="55538" y="33957"/>
                  </a:lnTo>
                  <a:lnTo>
                    <a:pt x="58543" y="27996"/>
                  </a:lnTo>
                  <a:lnTo>
                    <a:pt x="58543" y="23892"/>
                  </a:lnTo>
                  <a:lnTo>
                    <a:pt x="58543" y="21986"/>
                  </a:lnTo>
                  <a:lnTo>
                    <a:pt x="61456" y="17980"/>
                  </a:lnTo>
                  <a:lnTo>
                    <a:pt x="61456" y="15977"/>
                  </a:lnTo>
                  <a:lnTo>
                    <a:pt x="64370" y="15977"/>
                  </a:lnTo>
                  <a:lnTo>
                    <a:pt x="64370" y="13973"/>
                  </a:lnTo>
                  <a:lnTo>
                    <a:pt x="67283" y="11970"/>
                  </a:lnTo>
                  <a:lnTo>
                    <a:pt x="70197" y="11970"/>
                  </a:lnTo>
                  <a:lnTo>
                    <a:pt x="73201" y="11970"/>
                  </a:lnTo>
                  <a:lnTo>
                    <a:pt x="79028" y="9918"/>
                  </a:lnTo>
                  <a:lnTo>
                    <a:pt x="79028" y="7964"/>
                  </a:lnTo>
                  <a:lnTo>
                    <a:pt x="84855" y="7964"/>
                  </a:lnTo>
                  <a:lnTo>
                    <a:pt x="84855" y="5960"/>
                  </a:lnTo>
                  <a:lnTo>
                    <a:pt x="87769" y="5960"/>
                  </a:lnTo>
                  <a:lnTo>
                    <a:pt x="90773" y="3957"/>
                  </a:lnTo>
                  <a:lnTo>
                    <a:pt x="93596" y="2003"/>
                  </a:lnTo>
                  <a:lnTo>
                    <a:pt x="99605" y="2003"/>
                  </a:lnTo>
                  <a:lnTo>
                    <a:pt x="102427" y="2003"/>
                  </a:lnTo>
                  <a:lnTo>
                    <a:pt x="105432" y="0"/>
                  </a:lnTo>
                  <a:lnTo>
                    <a:pt x="108254" y="0"/>
                  </a:lnTo>
                  <a:lnTo>
                    <a:pt x="111259" y="0"/>
                  </a:lnTo>
                  <a:lnTo>
                    <a:pt x="108254" y="2003"/>
                  </a:lnTo>
                  <a:lnTo>
                    <a:pt x="108254" y="3957"/>
                  </a:lnTo>
                  <a:lnTo>
                    <a:pt x="108254" y="5960"/>
                  </a:lnTo>
                  <a:lnTo>
                    <a:pt x="108254" y="7964"/>
                  </a:lnTo>
                  <a:lnTo>
                    <a:pt x="108254" y="9918"/>
                  </a:lnTo>
                  <a:lnTo>
                    <a:pt x="108254" y="11970"/>
                  </a:lnTo>
                  <a:lnTo>
                    <a:pt x="108254" y="13973"/>
                  </a:lnTo>
                  <a:lnTo>
                    <a:pt x="108254" y="19934"/>
                  </a:lnTo>
                  <a:lnTo>
                    <a:pt x="111259" y="21986"/>
                  </a:lnTo>
                  <a:lnTo>
                    <a:pt x="111259" y="23892"/>
                  </a:lnTo>
                  <a:lnTo>
                    <a:pt x="114172" y="25944"/>
                  </a:lnTo>
                  <a:lnTo>
                    <a:pt x="117086" y="32003"/>
                  </a:lnTo>
                  <a:lnTo>
                    <a:pt x="117086" y="35960"/>
                  </a:lnTo>
                  <a:lnTo>
                    <a:pt x="117086" y="38013"/>
                  </a:lnTo>
                  <a:lnTo>
                    <a:pt x="117086" y="41970"/>
                  </a:lnTo>
                  <a:lnTo>
                    <a:pt x="120000" y="45977"/>
                  </a:lnTo>
                  <a:lnTo>
                    <a:pt x="117086" y="51986"/>
                  </a:lnTo>
                  <a:lnTo>
                    <a:pt x="114172" y="53990"/>
                  </a:lnTo>
                  <a:lnTo>
                    <a:pt x="108254" y="55944"/>
                  </a:lnTo>
                  <a:lnTo>
                    <a:pt x="105432" y="57947"/>
                  </a:lnTo>
                  <a:lnTo>
                    <a:pt x="99605" y="59999"/>
                  </a:lnTo>
                  <a:lnTo>
                    <a:pt x="96600" y="63957"/>
                  </a:lnTo>
                  <a:lnTo>
                    <a:pt x="93596" y="67964"/>
                  </a:lnTo>
                  <a:lnTo>
                    <a:pt x="96600" y="73973"/>
                  </a:lnTo>
                  <a:lnTo>
                    <a:pt x="96600" y="76026"/>
                  </a:lnTo>
                  <a:lnTo>
                    <a:pt x="99605" y="77980"/>
                  </a:lnTo>
                  <a:lnTo>
                    <a:pt x="99605" y="79983"/>
                  </a:lnTo>
                  <a:lnTo>
                    <a:pt x="99605" y="81986"/>
                  </a:lnTo>
                  <a:lnTo>
                    <a:pt x="99605" y="83990"/>
                  </a:lnTo>
                  <a:lnTo>
                    <a:pt x="102427" y="83990"/>
                  </a:lnTo>
                  <a:lnTo>
                    <a:pt x="99605" y="83990"/>
                  </a:lnTo>
                  <a:lnTo>
                    <a:pt x="99605" y="86042"/>
                  </a:lnTo>
                  <a:lnTo>
                    <a:pt x="96600" y="86042"/>
                  </a:lnTo>
                  <a:lnTo>
                    <a:pt x="93596" y="87996"/>
                  </a:lnTo>
                  <a:lnTo>
                    <a:pt x="90773" y="90000"/>
                  </a:lnTo>
                  <a:lnTo>
                    <a:pt x="87769" y="92003"/>
                  </a:lnTo>
                  <a:lnTo>
                    <a:pt x="90773" y="93957"/>
                  </a:lnTo>
                  <a:lnTo>
                    <a:pt x="90773" y="98013"/>
                  </a:lnTo>
                  <a:lnTo>
                    <a:pt x="90773" y="100016"/>
                  </a:lnTo>
                  <a:lnTo>
                    <a:pt x="90773" y="102019"/>
                  </a:lnTo>
                  <a:lnTo>
                    <a:pt x="93596" y="104022"/>
                  </a:lnTo>
                  <a:lnTo>
                    <a:pt x="93596" y="105977"/>
                  </a:lnTo>
                  <a:lnTo>
                    <a:pt x="90773" y="108029"/>
                  </a:lnTo>
                  <a:lnTo>
                    <a:pt x="90773" y="109934"/>
                  </a:lnTo>
                  <a:lnTo>
                    <a:pt x="87769" y="109934"/>
                  </a:lnTo>
                  <a:lnTo>
                    <a:pt x="87769" y="111986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416" y="2337"/>
              <a:ext cx="285" cy="3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25" y="101235"/>
                  </a:moveTo>
                  <a:lnTo>
                    <a:pt x="0" y="101235"/>
                  </a:lnTo>
                  <a:lnTo>
                    <a:pt x="0" y="97391"/>
                  </a:lnTo>
                  <a:lnTo>
                    <a:pt x="0" y="93821"/>
                  </a:lnTo>
                  <a:lnTo>
                    <a:pt x="0" y="89977"/>
                  </a:lnTo>
                  <a:lnTo>
                    <a:pt x="0" y="86132"/>
                  </a:lnTo>
                  <a:lnTo>
                    <a:pt x="0" y="82562"/>
                  </a:lnTo>
                  <a:lnTo>
                    <a:pt x="0" y="78718"/>
                  </a:lnTo>
                  <a:lnTo>
                    <a:pt x="0" y="74965"/>
                  </a:lnTo>
                  <a:lnTo>
                    <a:pt x="0" y="71212"/>
                  </a:lnTo>
                  <a:lnTo>
                    <a:pt x="0" y="67368"/>
                  </a:lnTo>
                  <a:lnTo>
                    <a:pt x="4925" y="63798"/>
                  </a:lnTo>
                  <a:lnTo>
                    <a:pt x="4925" y="59954"/>
                  </a:lnTo>
                  <a:lnTo>
                    <a:pt x="4925" y="52540"/>
                  </a:lnTo>
                  <a:lnTo>
                    <a:pt x="14328" y="33775"/>
                  </a:lnTo>
                  <a:lnTo>
                    <a:pt x="19253" y="18764"/>
                  </a:lnTo>
                  <a:lnTo>
                    <a:pt x="19253" y="14919"/>
                  </a:lnTo>
                  <a:lnTo>
                    <a:pt x="24179" y="11258"/>
                  </a:lnTo>
                  <a:lnTo>
                    <a:pt x="28656" y="11258"/>
                  </a:lnTo>
                  <a:lnTo>
                    <a:pt x="28656" y="7505"/>
                  </a:lnTo>
                  <a:lnTo>
                    <a:pt x="33582" y="7505"/>
                  </a:lnTo>
                  <a:lnTo>
                    <a:pt x="38358" y="7505"/>
                  </a:lnTo>
                  <a:lnTo>
                    <a:pt x="38358" y="3844"/>
                  </a:lnTo>
                  <a:lnTo>
                    <a:pt x="43283" y="3844"/>
                  </a:lnTo>
                  <a:lnTo>
                    <a:pt x="48208" y="3844"/>
                  </a:lnTo>
                  <a:lnTo>
                    <a:pt x="48208" y="0"/>
                  </a:lnTo>
                  <a:lnTo>
                    <a:pt x="52686" y="0"/>
                  </a:lnTo>
                  <a:lnTo>
                    <a:pt x="57611" y="0"/>
                  </a:lnTo>
                  <a:lnTo>
                    <a:pt x="62537" y="0"/>
                  </a:lnTo>
                  <a:lnTo>
                    <a:pt x="67313" y="0"/>
                  </a:lnTo>
                  <a:lnTo>
                    <a:pt x="71940" y="3844"/>
                  </a:lnTo>
                  <a:lnTo>
                    <a:pt x="76865" y="3844"/>
                  </a:lnTo>
                  <a:lnTo>
                    <a:pt x="81641" y="7505"/>
                  </a:lnTo>
                  <a:lnTo>
                    <a:pt x="86567" y="11258"/>
                  </a:lnTo>
                  <a:lnTo>
                    <a:pt x="91194" y="14919"/>
                  </a:lnTo>
                  <a:lnTo>
                    <a:pt x="95970" y="18764"/>
                  </a:lnTo>
                  <a:lnTo>
                    <a:pt x="100895" y="18764"/>
                  </a:lnTo>
                  <a:lnTo>
                    <a:pt x="105671" y="22608"/>
                  </a:lnTo>
                  <a:lnTo>
                    <a:pt x="105671" y="26178"/>
                  </a:lnTo>
                  <a:lnTo>
                    <a:pt x="110447" y="30022"/>
                  </a:lnTo>
                  <a:lnTo>
                    <a:pt x="115223" y="33775"/>
                  </a:lnTo>
                  <a:lnTo>
                    <a:pt x="115223" y="37437"/>
                  </a:lnTo>
                  <a:lnTo>
                    <a:pt x="115223" y="41189"/>
                  </a:lnTo>
                  <a:lnTo>
                    <a:pt x="115223" y="44942"/>
                  </a:lnTo>
                  <a:lnTo>
                    <a:pt x="120000" y="44942"/>
                  </a:lnTo>
                  <a:lnTo>
                    <a:pt x="110447" y="59954"/>
                  </a:lnTo>
                  <a:lnTo>
                    <a:pt x="95970" y="74965"/>
                  </a:lnTo>
                  <a:lnTo>
                    <a:pt x="76865" y="97391"/>
                  </a:lnTo>
                  <a:lnTo>
                    <a:pt x="71940" y="101235"/>
                  </a:lnTo>
                  <a:lnTo>
                    <a:pt x="67313" y="104897"/>
                  </a:lnTo>
                  <a:lnTo>
                    <a:pt x="67313" y="112402"/>
                  </a:lnTo>
                  <a:lnTo>
                    <a:pt x="62537" y="116155"/>
                  </a:lnTo>
                  <a:lnTo>
                    <a:pt x="62537" y="120000"/>
                  </a:lnTo>
                  <a:lnTo>
                    <a:pt x="57611" y="120000"/>
                  </a:lnTo>
                  <a:lnTo>
                    <a:pt x="52686" y="120000"/>
                  </a:lnTo>
                  <a:lnTo>
                    <a:pt x="52686" y="116155"/>
                  </a:lnTo>
                  <a:lnTo>
                    <a:pt x="48208" y="116155"/>
                  </a:lnTo>
                  <a:lnTo>
                    <a:pt x="43283" y="112402"/>
                  </a:lnTo>
                  <a:lnTo>
                    <a:pt x="38358" y="112402"/>
                  </a:lnTo>
                  <a:lnTo>
                    <a:pt x="33582" y="112402"/>
                  </a:lnTo>
                  <a:lnTo>
                    <a:pt x="33582" y="108741"/>
                  </a:lnTo>
                  <a:lnTo>
                    <a:pt x="28656" y="108741"/>
                  </a:lnTo>
                  <a:lnTo>
                    <a:pt x="24179" y="108741"/>
                  </a:lnTo>
                  <a:lnTo>
                    <a:pt x="24179" y="104897"/>
                  </a:lnTo>
                  <a:lnTo>
                    <a:pt x="19253" y="104897"/>
                  </a:lnTo>
                  <a:lnTo>
                    <a:pt x="14328" y="101235"/>
                  </a:lnTo>
                  <a:lnTo>
                    <a:pt x="9552" y="101235"/>
                  </a:lnTo>
                  <a:lnTo>
                    <a:pt x="4925" y="101235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01" y="2253"/>
              <a:ext cx="261" cy="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991" y="115956"/>
                  </a:moveTo>
                  <a:lnTo>
                    <a:pt x="41788" y="115956"/>
                  </a:lnTo>
                  <a:lnTo>
                    <a:pt x="36422" y="111811"/>
                  </a:lnTo>
                  <a:lnTo>
                    <a:pt x="31219" y="111811"/>
                  </a:lnTo>
                  <a:lnTo>
                    <a:pt x="26016" y="111811"/>
                  </a:lnTo>
                  <a:lnTo>
                    <a:pt x="26016" y="107666"/>
                  </a:lnTo>
                  <a:lnTo>
                    <a:pt x="20813" y="107666"/>
                  </a:lnTo>
                  <a:lnTo>
                    <a:pt x="15447" y="107666"/>
                  </a:lnTo>
                  <a:lnTo>
                    <a:pt x="15447" y="103622"/>
                  </a:lnTo>
                  <a:lnTo>
                    <a:pt x="10406" y="103622"/>
                  </a:lnTo>
                  <a:lnTo>
                    <a:pt x="5040" y="99376"/>
                  </a:lnTo>
                  <a:lnTo>
                    <a:pt x="0" y="99376"/>
                  </a:lnTo>
                  <a:lnTo>
                    <a:pt x="5040" y="95231"/>
                  </a:lnTo>
                  <a:lnTo>
                    <a:pt x="10406" y="95231"/>
                  </a:lnTo>
                  <a:lnTo>
                    <a:pt x="20813" y="86941"/>
                  </a:lnTo>
                  <a:lnTo>
                    <a:pt x="31219" y="58028"/>
                  </a:lnTo>
                  <a:lnTo>
                    <a:pt x="31219" y="41347"/>
                  </a:lnTo>
                  <a:lnTo>
                    <a:pt x="26016" y="24869"/>
                  </a:lnTo>
                  <a:lnTo>
                    <a:pt x="31219" y="20724"/>
                  </a:lnTo>
                  <a:lnTo>
                    <a:pt x="36422" y="20724"/>
                  </a:lnTo>
                  <a:lnTo>
                    <a:pt x="36422" y="16579"/>
                  </a:lnTo>
                  <a:lnTo>
                    <a:pt x="41788" y="16579"/>
                  </a:lnTo>
                  <a:lnTo>
                    <a:pt x="41788" y="12434"/>
                  </a:lnTo>
                  <a:lnTo>
                    <a:pt x="46991" y="12434"/>
                  </a:lnTo>
                  <a:lnTo>
                    <a:pt x="52195" y="12434"/>
                  </a:lnTo>
                  <a:lnTo>
                    <a:pt x="52195" y="8289"/>
                  </a:lnTo>
                  <a:lnTo>
                    <a:pt x="57235" y="8289"/>
                  </a:lnTo>
                  <a:lnTo>
                    <a:pt x="62601" y="8289"/>
                  </a:lnTo>
                  <a:lnTo>
                    <a:pt x="62601" y="4245"/>
                  </a:lnTo>
                  <a:lnTo>
                    <a:pt x="67967" y="4245"/>
                  </a:lnTo>
                  <a:lnTo>
                    <a:pt x="73008" y="0"/>
                  </a:lnTo>
                  <a:lnTo>
                    <a:pt x="78211" y="0"/>
                  </a:lnTo>
                  <a:lnTo>
                    <a:pt x="78211" y="4245"/>
                  </a:lnTo>
                  <a:lnTo>
                    <a:pt x="78211" y="8289"/>
                  </a:lnTo>
                  <a:lnTo>
                    <a:pt x="78211" y="12434"/>
                  </a:lnTo>
                  <a:lnTo>
                    <a:pt x="83577" y="12434"/>
                  </a:lnTo>
                  <a:lnTo>
                    <a:pt x="83577" y="8289"/>
                  </a:lnTo>
                  <a:lnTo>
                    <a:pt x="88780" y="12434"/>
                  </a:lnTo>
                  <a:lnTo>
                    <a:pt x="94146" y="16579"/>
                  </a:lnTo>
                  <a:lnTo>
                    <a:pt x="99186" y="16579"/>
                  </a:lnTo>
                  <a:lnTo>
                    <a:pt x="99186" y="20724"/>
                  </a:lnTo>
                  <a:lnTo>
                    <a:pt x="104390" y="20724"/>
                  </a:lnTo>
                  <a:lnTo>
                    <a:pt x="104390" y="24869"/>
                  </a:lnTo>
                  <a:lnTo>
                    <a:pt x="109756" y="24869"/>
                  </a:lnTo>
                  <a:lnTo>
                    <a:pt x="114959" y="24869"/>
                  </a:lnTo>
                  <a:lnTo>
                    <a:pt x="120000" y="28913"/>
                  </a:lnTo>
                  <a:lnTo>
                    <a:pt x="120000" y="33159"/>
                  </a:lnTo>
                  <a:lnTo>
                    <a:pt x="114959" y="33159"/>
                  </a:lnTo>
                  <a:lnTo>
                    <a:pt x="114959" y="37405"/>
                  </a:lnTo>
                  <a:lnTo>
                    <a:pt x="109756" y="45593"/>
                  </a:lnTo>
                  <a:lnTo>
                    <a:pt x="109756" y="49637"/>
                  </a:lnTo>
                  <a:lnTo>
                    <a:pt x="109756" y="58028"/>
                  </a:lnTo>
                  <a:lnTo>
                    <a:pt x="104390" y="70463"/>
                  </a:lnTo>
                  <a:lnTo>
                    <a:pt x="109756" y="74507"/>
                  </a:lnTo>
                  <a:lnTo>
                    <a:pt x="109756" y="78753"/>
                  </a:lnTo>
                  <a:lnTo>
                    <a:pt x="109756" y="82796"/>
                  </a:lnTo>
                  <a:lnTo>
                    <a:pt x="109756" y="91086"/>
                  </a:lnTo>
                  <a:lnTo>
                    <a:pt x="109756" y="95231"/>
                  </a:lnTo>
                  <a:lnTo>
                    <a:pt x="104390" y="95231"/>
                  </a:lnTo>
                  <a:lnTo>
                    <a:pt x="99186" y="99376"/>
                  </a:lnTo>
                  <a:lnTo>
                    <a:pt x="94146" y="99376"/>
                  </a:lnTo>
                  <a:lnTo>
                    <a:pt x="88780" y="103622"/>
                  </a:lnTo>
                  <a:lnTo>
                    <a:pt x="83577" y="103622"/>
                  </a:lnTo>
                  <a:lnTo>
                    <a:pt x="78211" y="103622"/>
                  </a:lnTo>
                  <a:lnTo>
                    <a:pt x="73008" y="107666"/>
                  </a:lnTo>
                  <a:lnTo>
                    <a:pt x="73008" y="115956"/>
                  </a:lnTo>
                  <a:lnTo>
                    <a:pt x="73008" y="120000"/>
                  </a:lnTo>
                  <a:lnTo>
                    <a:pt x="67967" y="120000"/>
                  </a:lnTo>
                  <a:lnTo>
                    <a:pt x="62601" y="115956"/>
                  </a:lnTo>
                  <a:lnTo>
                    <a:pt x="57235" y="115956"/>
                  </a:lnTo>
                  <a:lnTo>
                    <a:pt x="52195" y="115956"/>
                  </a:lnTo>
                  <a:lnTo>
                    <a:pt x="46991" y="115956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2640" y="2210"/>
              <a:ext cx="331" cy="3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4115" y="104988"/>
                  </a:lnTo>
                  <a:lnTo>
                    <a:pt x="8360" y="101235"/>
                  </a:lnTo>
                  <a:lnTo>
                    <a:pt x="8360" y="97574"/>
                  </a:lnTo>
                  <a:lnTo>
                    <a:pt x="8360" y="93821"/>
                  </a:lnTo>
                  <a:lnTo>
                    <a:pt x="12604" y="82562"/>
                  </a:lnTo>
                  <a:lnTo>
                    <a:pt x="12604" y="78810"/>
                  </a:lnTo>
                  <a:lnTo>
                    <a:pt x="16463" y="75057"/>
                  </a:lnTo>
                  <a:lnTo>
                    <a:pt x="16463" y="71212"/>
                  </a:lnTo>
                  <a:lnTo>
                    <a:pt x="20707" y="67551"/>
                  </a:lnTo>
                  <a:lnTo>
                    <a:pt x="24951" y="67551"/>
                  </a:lnTo>
                  <a:lnTo>
                    <a:pt x="29067" y="59954"/>
                  </a:lnTo>
                  <a:lnTo>
                    <a:pt x="33054" y="59954"/>
                  </a:lnTo>
                  <a:lnTo>
                    <a:pt x="37170" y="56292"/>
                  </a:lnTo>
                  <a:lnTo>
                    <a:pt x="41414" y="52540"/>
                  </a:lnTo>
                  <a:lnTo>
                    <a:pt x="45659" y="48878"/>
                  </a:lnTo>
                  <a:lnTo>
                    <a:pt x="49646" y="45034"/>
                  </a:lnTo>
                  <a:lnTo>
                    <a:pt x="49646" y="41189"/>
                  </a:lnTo>
                  <a:lnTo>
                    <a:pt x="49646" y="37620"/>
                  </a:lnTo>
                  <a:lnTo>
                    <a:pt x="49646" y="33775"/>
                  </a:lnTo>
                  <a:lnTo>
                    <a:pt x="53762" y="33775"/>
                  </a:lnTo>
                  <a:lnTo>
                    <a:pt x="53762" y="30022"/>
                  </a:lnTo>
                  <a:lnTo>
                    <a:pt x="58006" y="30022"/>
                  </a:lnTo>
                  <a:lnTo>
                    <a:pt x="62122" y="30022"/>
                  </a:lnTo>
                  <a:lnTo>
                    <a:pt x="70225" y="26270"/>
                  </a:lnTo>
                  <a:lnTo>
                    <a:pt x="91061" y="15011"/>
                  </a:lnTo>
                  <a:lnTo>
                    <a:pt x="91061" y="11258"/>
                  </a:lnTo>
                  <a:lnTo>
                    <a:pt x="99421" y="7597"/>
                  </a:lnTo>
                  <a:lnTo>
                    <a:pt x="107524" y="0"/>
                  </a:lnTo>
                  <a:lnTo>
                    <a:pt x="111768" y="0"/>
                  </a:lnTo>
                  <a:lnTo>
                    <a:pt x="115884" y="3844"/>
                  </a:lnTo>
                  <a:lnTo>
                    <a:pt x="115884" y="7597"/>
                  </a:lnTo>
                  <a:lnTo>
                    <a:pt x="120000" y="11258"/>
                  </a:lnTo>
                  <a:lnTo>
                    <a:pt x="115884" y="15011"/>
                  </a:lnTo>
                  <a:lnTo>
                    <a:pt x="111768" y="18855"/>
                  </a:lnTo>
                  <a:lnTo>
                    <a:pt x="107524" y="18855"/>
                  </a:lnTo>
                  <a:lnTo>
                    <a:pt x="107524" y="22517"/>
                  </a:lnTo>
                  <a:lnTo>
                    <a:pt x="103408" y="22517"/>
                  </a:lnTo>
                  <a:lnTo>
                    <a:pt x="99421" y="22517"/>
                  </a:lnTo>
                  <a:lnTo>
                    <a:pt x="99421" y="26270"/>
                  </a:lnTo>
                  <a:lnTo>
                    <a:pt x="95176" y="26270"/>
                  </a:lnTo>
                  <a:lnTo>
                    <a:pt x="91061" y="26270"/>
                  </a:lnTo>
                  <a:lnTo>
                    <a:pt x="91061" y="30022"/>
                  </a:lnTo>
                  <a:lnTo>
                    <a:pt x="86945" y="30022"/>
                  </a:lnTo>
                  <a:lnTo>
                    <a:pt x="86945" y="33775"/>
                  </a:lnTo>
                  <a:lnTo>
                    <a:pt x="82829" y="33775"/>
                  </a:lnTo>
                  <a:lnTo>
                    <a:pt x="78713" y="37620"/>
                  </a:lnTo>
                  <a:lnTo>
                    <a:pt x="82829" y="52540"/>
                  </a:lnTo>
                  <a:lnTo>
                    <a:pt x="82829" y="67551"/>
                  </a:lnTo>
                  <a:lnTo>
                    <a:pt x="74469" y="93821"/>
                  </a:lnTo>
                  <a:lnTo>
                    <a:pt x="66366" y="101235"/>
                  </a:lnTo>
                  <a:lnTo>
                    <a:pt x="62122" y="101235"/>
                  </a:lnTo>
                  <a:lnTo>
                    <a:pt x="58006" y="104988"/>
                  </a:lnTo>
                  <a:lnTo>
                    <a:pt x="53762" y="104988"/>
                  </a:lnTo>
                  <a:lnTo>
                    <a:pt x="49646" y="104988"/>
                  </a:lnTo>
                  <a:lnTo>
                    <a:pt x="45659" y="108832"/>
                  </a:lnTo>
                  <a:lnTo>
                    <a:pt x="41414" y="112402"/>
                  </a:lnTo>
                  <a:lnTo>
                    <a:pt x="37170" y="112402"/>
                  </a:lnTo>
                  <a:lnTo>
                    <a:pt x="37170" y="116247"/>
                  </a:lnTo>
                  <a:lnTo>
                    <a:pt x="33054" y="116247"/>
                  </a:lnTo>
                  <a:lnTo>
                    <a:pt x="29067" y="120000"/>
                  </a:lnTo>
                  <a:lnTo>
                    <a:pt x="24951" y="120000"/>
                  </a:lnTo>
                  <a:lnTo>
                    <a:pt x="20707" y="120000"/>
                  </a:lnTo>
                  <a:lnTo>
                    <a:pt x="16463" y="120000"/>
                  </a:lnTo>
                  <a:lnTo>
                    <a:pt x="8360" y="120000"/>
                  </a:lnTo>
                  <a:lnTo>
                    <a:pt x="4115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175" y="2084"/>
              <a:ext cx="330" cy="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8913"/>
                  </a:moveTo>
                  <a:lnTo>
                    <a:pt x="115884" y="41347"/>
                  </a:lnTo>
                  <a:lnTo>
                    <a:pt x="111639" y="45492"/>
                  </a:lnTo>
                  <a:lnTo>
                    <a:pt x="111639" y="53883"/>
                  </a:lnTo>
                  <a:lnTo>
                    <a:pt x="111639" y="57927"/>
                  </a:lnTo>
                  <a:lnTo>
                    <a:pt x="111639" y="62072"/>
                  </a:lnTo>
                  <a:lnTo>
                    <a:pt x="107652" y="70463"/>
                  </a:lnTo>
                  <a:lnTo>
                    <a:pt x="107652" y="74406"/>
                  </a:lnTo>
                  <a:lnTo>
                    <a:pt x="111639" y="78652"/>
                  </a:lnTo>
                  <a:lnTo>
                    <a:pt x="111639" y="82796"/>
                  </a:lnTo>
                  <a:lnTo>
                    <a:pt x="111639" y="86840"/>
                  </a:lnTo>
                  <a:lnTo>
                    <a:pt x="107652" y="91086"/>
                  </a:lnTo>
                  <a:lnTo>
                    <a:pt x="107652" y="95130"/>
                  </a:lnTo>
                  <a:lnTo>
                    <a:pt x="103536" y="95130"/>
                  </a:lnTo>
                  <a:lnTo>
                    <a:pt x="103536" y="99376"/>
                  </a:lnTo>
                  <a:lnTo>
                    <a:pt x="99292" y="99376"/>
                  </a:lnTo>
                  <a:lnTo>
                    <a:pt x="95176" y="103622"/>
                  </a:lnTo>
                  <a:lnTo>
                    <a:pt x="91061" y="107565"/>
                  </a:lnTo>
                  <a:lnTo>
                    <a:pt x="86945" y="107565"/>
                  </a:lnTo>
                  <a:lnTo>
                    <a:pt x="86945" y="111811"/>
                  </a:lnTo>
                  <a:lnTo>
                    <a:pt x="82829" y="115855"/>
                  </a:lnTo>
                  <a:lnTo>
                    <a:pt x="78585" y="120000"/>
                  </a:lnTo>
                  <a:lnTo>
                    <a:pt x="74598" y="120000"/>
                  </a:lnTo>
                  <a:lnTo>
                    <a:pt x="70353" y="120000"/>
                  </a:lnTo>
                  <a:lnTo>
                    <a:pt x="70353" y="115855"/>
                  </a:lnTo>
                  <a:lnTo>
                    <a:pt x="66237" y="115855"/>
                  </a:lnTo>
                  <a:lnTo>
                    <a:pt x="62122" y="111811"/>
                  </a:lnTo>
                  <a:lnTo>
                    <a:pt x="58006" y="111811"/>
                  </a:lnTo>
                  <a:lnTo>
                    <a:pt x="58006" y="107565"/>
                  </a:lnTo>
                  <a:lnTo>
                    <a:pt x="58006" y="103622"/>
                  </a:lnTo>
                  <a:lnTo>
                    <a:pt x="53762" y="103622"/>
                  </a:lnTo>
                  <a:lnTo>
                    <a:pt x="49774" y="103622"/>
                  </a:lnTo>
                  <a:lnTo>
                    <a:pt x="45530" y="99376"/>
                  </a:lnTo>
                  <a:lnTo>
                    <a:pt x="41543" y="99376"/>
                  </a:lnTo>
                  <a:lnTo>
                    <a:pt x="41543" y="95130"/>
                  </a:lnTo>
                  <a:lnTo>
                    <a:pt x="37299" y="95130"/>
                  </a:lnTo>
                  <a:lnTo>
                    <a:pt x="33054" y="91086"/>
                  </a:lnTo>
                  <a:lnTo>
                    <a:pt x="29067" y="91086"/>
                  </a:lnTo>
                  <a:lnTo>
                    <a:pt x="24823" y="91086"/>
                  </a:lnTo>
                  <a:lnTo>
                    <a:pt x="20707" y="91086"/>
                  </a:lnTo>
                  <a:lnTo>
                    <a:pt x="20707" y="86840"/>
                  </a:lnTo>
                  <a:lnTo>
                    <a:pt x="20707" y="82796"/>
                  </a:lnTo>
                  <a:lnTo>
                    <a:pt x="20707" y="78652"/>
                  </a:lnTo>
                  <a:lnTo>
                    <a:pt x="20707" y="74406"/>
                  </a:lnTo>
                  <a:lnTo>
                    <a:pt x="20707" y="70463"/>
                  </a:lnTo>
                  <a:lnTo>
                    <a:pt x="24823" y="66217"/>
                  </a:lnTo>
                  <a:lnTo>
                    <a:pt x="24823" y="62072"/>
                  </a:lnTo>
                  <a:lnTo>
                    <a:pt x="24823" y="57927"/>
                  </a:lnTo>
                  <a:lnTo>
                    <a:pt x="24823" y="49637"/>
                  </a:lnTo>
                  <a:lnTo>
                    <a:pt x="0" y="24768"/>
                  </a:lnTo>
                  <a:lnTo>
                    <a:pt x="8360" y="16478"/>
                  </a:lnTo>
                  <a:lnTo>
                    <a:pt x="20707" y="24768"/>
                  </a:lnTo>
                  <a:lnTo>
                    <a:pt x="37299" y="3942"/>
                  </a:lnTo>
                  <a:lnTo>
                    <a:pt x="33054" y="3942"/>
                  </a:lnTo>
                  <a:lnTo>
                    <a:pt x="37299" y="3942"/>
                  </a:lnTo>
                  <a:lnTo>
                    <a:pt x="41543" y="8188"/>
                  </a:lnTo>
                  <a:lnTo>
                    <a:pt x="49774" y="8188"/>
                  </a:lnTo>
                  <a:lnTo>
                    <a:pt x="53762" y="8188"/>
                  </a:lnTo>
                  <a:lnTo>
                    <a:pt x="58006" y="8188"/>
                  </a:lnTo>
                  <a:lnTo>
                    <a:pt x="62122" y="3942"/>
                  </a:lnTo>
                  <a:lnTo>
                    <a:pt x="66237" y="3942"/>
                  </a:lnTo>
                  <a:lnTo>
                    <a:pt x="70353" y="0"/>
                  </a:lnTo>
                  <a:lnTo>
                    <a:pt x="78585" y="0"/>
                  </a:lnTo>
                  <a:lnTo>
                    <a:pt x="82829" y="0"/>
                  </a:lnTo>
                  <a:lnTo>
                    <a:pt x="82829" y="3942"/>
                  </a:lnTo>
                  <a:lnTo>
                    <a:pt x="86945" y="8188"/>
                  </a:lnTo>
                  <a:lnTo>
                    <a:pt x="91061" y="12434"/>
                  </a:lnTo>
                  <a:lnTo>
                    <a:pt x="103536" y="12434"/>
                  </a:lnTo>
                  <a:lnTo>
                    <a:pt x="107652" y="8188"/>
                  </a:lnTo>
                  <a:lnTo>
                    <a:pt x="111639" y="12434"/>
                  </a:lnTo>
                  <a:lnTo>
                    <a:pt x="111639" y="16478"/>
                  </a:lnTo>
                  <a:lnTo>
                    <a:pt x="111639" y="20724"/>
                  </a:lnTo>
                  <a:lnTo>
                    <a:pt x="115884" y="24768"/>
                  </a:lnTo>
                  <a:lnTo>
                    <a:pt x="120000" y="28913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2891" y="1864"/>
              <a:ext cx="398" cy="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58" y="90000"/>
                  </a:moveTo>
                  <a:lnTo>
                    <a:pt x="13641" y="90000"/>
                  </a:lnTo>
                  <a:lnTo>
                    <a:pt x="10124" y="87400"/>
                  </a:lnTo>
                  <a:lnTo>
                    <a:pt x="10124" y="84600"/>
                  </a:lnTo>
                  <a:lnTo>
                    <a:pt x="6820" y="81866"/>
                  </a:lnTo>
                  <a:lnTo>
                    <a:pt x="3410" y="76400"/>
                  </a:lnTo>
                  <a:lnTo>
                    <a:pt x="0" y="73733"/>
                  </a:lnTo>
                  <a:lnTo>
                    <a:pt x="0" y="70933"/>
                  </a:lnTo>
                  <a:lnTo>
                    <a:pt x="0" y="68133"/>
                  </a:lnTo>
                  <a:lnTo>
                    <a:pt x="3410" y="65533"/>
                  </a:lnTo>
                  <a:lnTo>
                    <a:pt x="6820" y="62733"/>
                  </a:lnTo>
                  <a:lnTo>
                    <a:pt x="6820" y="60000"/>
                  </a:lnTo>
                  <a:lnTo>
                    <a:pt x="10124" y="57266"/>
                  </a:lnTo>
                  <a:lnTo>
                    <a:pt x="13641" y="54600"/>
                  </a:lnTo>
                  <a:lnTo>
                    <a:pt x="13641" y="51866"/>
                  </a:lnTo>
                  <a:lnTo>
                    <a:pt x="17158" y="49066"/>
                  </a:lnTo>
                  <a:lnTo>
                    <a:pt x="20568" y="46333"/>
                  </a:lnTo>
                  <a:lnTo>
                    <a:pt x="20568" y="43666"/>
                  </a:lnTo>
                  <a:lnTo>
                    <a:pt x="23872" y="43666"/>
                  </a:lnTo>
                  <a:lnTo>
                    <a:pt x="23872" y="40933"/>
                  </a:lnTo>
                  <a:lnTo>
                    <a:pt x="27388" y="40933"/>
                  </a:lnTo>
                  <a:lnTo>
                    <a:pt x="27388" y="38133"/>
                  </a:lnTo>
                  <a:lnTo>
                    <a:pt x="27388" y="35400"/>
                  </a:lnTo>
                  <a:lnTo>
                    <a:pt x="27388" y="32733"/>
                  </a:lnTo>
                  <a:lnTo>
                    <a:pt x="47957" y="40933"/>
                  </a:lnTo>
                  <a:lnTo>
                    <a:pt x="51367" y="21866"/>
                  </a:lnTo>
                  <a:lnTo>
                    <a:pt x="54777" y="16266"/>
                  </a:lnTo>
                  <a:lnTo>
                    <a:pt x="54777" y="13666"/>
                  </a:lnTo>
                  <a:lnTo>
                    <a:pt x="54777" y="10866"/>
                  </a:lnTo>
                  <a:lnTo>
                    <a:pt x="58188" y="8200"/>
                  </a:lnTo>
                  <a:lnTo>
                    <a:pt x="58188" y="2600"/>
                  </a:lnTo>
                  <a:lnTo>
                    <a:pt x="61705" y="2600"/>
                  </a:lnTo>
                  <a:lnTo>
                    <a:pt x="65115" y="2600"/>
                  </a:lnTo>
                  <a:lnTo>
                    <a:pt x="68419" y="2600"/>
                  </a:lnTo>
                  <a:lnTo>
                    <a:pt x="71936" y="2600"/>
                  </a:lnTo>
                  <a:lnTo>
                    <a:pt x="75346" y="0"/>
                  </a:lnTo>
                  <a:lnTo>
                    <a:pt x="78756" y="0"/>
                  </a:lnTo>
                  <a:lnTo>
                    <a:pt x="82273" y="0"/>
                  </a:lnTo>
                  <a:lnTo>
                    <a:pt x="85577" y="0"/>
                  </a:lnTo>
                  <a:lnTo>
                    <a:pt x="89094" y="2600"/>
                  </a:lnTo>
                  <a:lnTo>
                    <a:pt x="92611" y="2600"/>
                  </a:lnTo>
                  <a:lnTo>
                    <a:pt x="89094" y="5400"/>
                  </a:lnTo>
                  <a:lnTo>
                    <a:pt x="89094" y="8200"/>
                  </a:lnTo>
                  <a:lnTo>
                    <a:pt x="89094" y="10866"/>
                  </a:lnTo>
                  <a:lnTo>
                    <a:pt x="92611" y="10866"/>
                  </a:lnTo>
                  <a:lnTo>
                    <a:pt x="92611" y="13666"/>
                  </a:lnTo>
                  <a:lnTo>
                    <a:pt x="92611" y="16266"/>
                  </a:lnTo>
                  <a:lnTo>
                    <a:pt x="92611" y="19066"/>
                  </a:lnTo>
                  <a:lnTo>
                    <a:pt x="92611" y="24466"/>
                  </a:lnTo>
                  <a:lnTo>
                    <a:pt x="92611" y="27266"/>
                  </a:lnTo>
                  <a:lnTo>
                    <a:pt x="92611" y="30000"/>
                  </a:lnTo>
                  <a:lnTo>
                    <a:pt x="95914" y="30000"/>
                  </a:lnTo>
                  <a:lnTo>
                    <a:pt x="95914" y="32733"/>
                  </a:lnTo>
                  <a:lnTo>
                    <a:pt x="95914" y="35400"/>
                  </a:lnTo>
                  <a:lnTo>
                    <a:pt x="99325" y="35400"/>
                  </a:lnTo>
                  <a:lnTo>
                    <a:pt x="102735" y="35400"/>
                  </a:lnTo>
                  <a:lnTo>
                    <a:pt x="106252" y="38133"/>
                  </a:lnTo>
                  <a:lnTo>
                    <a:pt x="109662" y="40933"/>
                  </a:lnTo>
                  <a:lnTo>
                    <a:pt x="113072" y="40933"/>
                  </a:lnTo>
                  <a:lnTo>
                    <a:pt x="116483" y="43666"/>
                  </a:lnTo>
                  <a:lnTo>
                    <a:pt x="116483" y="46333"/>
                  </a:lnTo>
                  <a:lnTo>
                    <a:pt x="120000" y="49066"/>
                  </a:lnTo>
                  <a:lnTo>
                    <a:pt x="120000" y="51866"/>
                  </a:lnTo>
                  <a:lnTo>
                    <a:pt x="116483" y="54600"/>
                  </a:lnTo>
                  <a:lnTo>
                    <a:pt x="113072" y="60000"/>
                  </a:lnTo>
                  <a:lnTo>
                    <a:pt x="116483" y="60000"/>
                  </a:lnTo>
                  <a:lnTo>
                    <a:pt x="102735" y="73733"/>
                  </a:lnTo>
                  <a:lnTo>
                    <a:pt x="92611" y="68133"/>
                  </a:lnTo>
                  <a:lnTo>
                    <a:pt x="85577" y="73733"/>
                  </a:lnTo>
                  <a:lnTo>
                    <a:pt x="106252" y="90000"/>
                  </a:lnTo>
                  <a:lnTo>
                    <a:pt x="106252" y="95533"/>
                  </a:lnTo>
                  <a:lnTo>
                    <a:pt x="106252" y="98200"/>
                  </a:lnTo>
                  <a:lnTo>
                    <a:pt x="106252" y="100933"/>
                  </a:lnTo>
                  <a:lnTo>
                    <a:pt x="102735" y="100933"/>
                  </a:lnTo>
                  <a:lnTo>
                    <a:pt x="99325" y="100933"/>
                  </a:lnTo>
                  <a:lnTo>
                    <a:pt x="95914" y="103733"/>
                  </a:lnTo>
                  <a:lnTo>
                    <a:pt x="92611" y="103733"/>
                  </a:lnTo>
                  <a:lnTo>
                    <a:pt x="85577" y="103733"/>
                  </a:lnTo>
                  <a:lnTo>
                    <a:pt x="82273" y="106466"/>
                  </a:lnTo>
                  <a:lnTo>
                    <a:pt x="78756" y="109200"/>
                  </a:lnTo>
                  <a:lnTo>
                    <a:pt x="75346" y="109200"/>
                  </a:lnTo>
                  <a:lnTo>
                    <a:pt x="75346" y="111866"/>
                  </a:lnTo>
                  <a:lnTo>
                    <a:pt x="68419" y="111866"/>
                  </a:lnTo>
                  <a:lnTo>
                    <a:pt x="68419" y="114600"/>
                  </a:lnTo>
                  <a:lnTo>
                    <a:pt x="61705" y="117400"/>
                  </a:lnTo>
                  <a:lnTo>
                    <a:pt x="58188" y="117400"/>
                  </a:lnTo>
                  <a:lnTo>
                    <a:pt x="54777" y="117400"/>
                  </a:lnTo>
                  <a:lnTo>
                    <a:pt x="51367" y="120000"/>
                  </a:lnTo>
                  <a:lnTo>
                    <a:pt x="47957" y="117400"/>
                  </a:lnTo>
                  <a:lnTo>
                    <a:pt x="44547" y="117400"/>
                  </a:lnTo>
                  <a:lnTo>
                    <a:pt x="41030" y="117400"/>
                  </a:lnTo>
                  <a:lnTo>
                    <a:pt x="41030" y="114600"/>
                  </a:lnTo>
                  <a:lnTo>
                    <a:pt x="37619" y="114600"/>
                  </a:lnTo>
                  <a:lnTo>
                    <a:pt x="37619" y="111866"/>
                  </a:lnTo>
                  <a:lnTo>
                    <a:pt x="34316" y="111866"/>
                  </a:lnTo>
                  <a:lnTo>
                    <a:pt x="30799" y="109200"/>
                  </a:lnTo>
                  <a:lnTo>
                    <a:pt x="27388" y="106466"/>
                  </a:lnTo>
                  <a:lnTo>
                    <a:pt x="27388" y="109200"/>
                  </a:lnTo>
                  <a:lnTo>
                    <a:pt x="23872" y="109200"/>
                  </a:lnTo>
                  <a:lnTo>
                    <a:pt x="23872" y="106466"/>
                  </a:lnTo>
                  <a:lnTo>
                    <a:pt x="23872" y="103733"/>
                  </a:lnTo>
                  <a:lnTo>
                    <a:pt x="23872" y="100933"/>
                  </a:lnTo>
                  <a:lnTo>
                    <a:pt x="20568" y="100933"/>
                  </a:lnTo>
                  <a:lnTo>
                    <a:pt x="23872" y="98200"/>
                  </a:lnTo>
                  <a:lnTo>
                    <a:pt x="20568" y="95533"/>
                  </a:lnTo>
                  <a:lnTo>
                    <a:pt x="20568" y="92800"/>
                  </a:lnTo>
                  <a:lnTo>
                    <a:pt x="17158" y="9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3363" y="2161"/>
              <a:ext cx="144" cy="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285" y="120000"/>
                  </a:moveTo>
                  <a:lnTo>
                    <a:pt x="71351" y="109271"/>
                  </a:lnTo>
                  <a:lnTo>
                    <a:pt x="54545" y="102516"/>
                  </a:lnTo>
                  <a:lnTo>
                    <a:pt x="38918" y="97748"/>
                  </a:lnTo>
                  <a:lnTo>
                    <a:pt x="22702" y="94569"/>
                  </a:lnTo>
                  <a:lnTo>
                    <a:pt x="15921" y="87814"/>
                  </a:lnTo>
                  <a:lnTo>
                    <a:pt x="12678" y="76291"/>
                  </a:lnTo>
                  <a:lnTo>
                    <a:pt x="14152" y="64569"/>
                  </a:lnTo>
                  <a:lnTo>
                    <a:pt x="10024" y="49072"/>
                  </a:lnTo>
                  <a:lnTo>
                    <a:pt x="4127" y="36357"/>
                  </a:lnTo>
                  <a:lnTo>
                    <a:pt x="0" y="29006"/>
                  </a:lnTo>
                  <a:lnTo>
                    <a:pt x="15036" y="22450"/>
                  </a:lnTo>
                  <a:lnTo>
                    <a:pt x="28894" y="18278"/>
                  </a:lnTo>
                  <a:lnTo>
                    <a:pt x="41867" y="15099"/>
                  </a:lnTo>
                  <a:lnTo>
                    <a:pt x="53660" y="13112"/>
                  </a:lnTo>
                  <a:lnTo>
                    <a:pt x="71351" y="12516"/>
                  </a:lnTo>
                  <a:lnTo>
                    <a:pt x="88452" y="10927"/>
                  </a:lnTo>
                  <a:lnTo>
                    <a:pt x="100245" y="8344"/>
                  </a:lnTo>
                  <a:lnTo>
                    <a:pt x="120000" y="0"/>
                  </a:lnTo>
                  <a:lnTo>
                    <a:pt x="111744" y="22450"/>
                  </a:lnTo>
                  <a:lnTo>
                    <a:pt x="103194" y="30794"/>
                  </a:lnTo>
                  <a:lnTo>
                    <a:pt x="101130" y="66357"/>
                  </a:lnTo>
                  <a:lnTo>
                    <a:pt x="93464" y="77086"/>
                  </a:lnTo>
                  <a:lnTo>
                    <a:pt x="93464" y="89602"/>
                  </a:lnTo>
                  <a:lnTo>
                    <a:pt x="100245" y="97748"/>
                  </a:lnTo>
                  <a:lnTo>
                    <a:pt x="98181" y="111854"/>
                  </a:lnTo>
                  <a:lnTo>
                    <a:pt x="93464" y="120000"/>
                  </a:lnTo>
                  <a:lnTo>
                    <a:pt x="92285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7"/>
          <p:cNvGrpSpPr/>
          <p:nvPr/>
        </p:nvGrpSpPr>
        <p:grpSpPr>
          <a:xfrm>
            <a:off x="6343148" y="3999888"/>
            <a:ext cx="2097466" cy="1490421"/>
            <a:chOff x="4531" y="1968"/>
            <a:chExt cx="1116" cy="705"/>
          </a:xfrm>
        </p:grpSpPr>
        <p:sp>
          <p:nvSpPr>
            <p:cNvPr id="333" name="Google Shape;333;p27"/>
            <p:cNvSpPr/>
            <p:nvPr/>
          </p:nvSpPr>
          <p:spPr>
            <a:xfrm>
              <a:off x="5455" y="2337"/>
              <a:ext cx="102" cy="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325"/>
                  </a:moveTo>
                  <a:lnTo>
                    <a:pt x="120000" y="53008"/>
                  </a:lnTo>
                  <a:lnTo>
                    <a:pt x="107083" y="53008"/>
                  </a:lnTo>
                  <a:lnTo>
                    <a:pt x="107083" y="66666"/>
                  </a:lnTo>
                  <a:lnTo>
                    <a:pt x="93333" y="66666"/>
                  </a:lnTo>
                  <a:lnTo>
                    <a:pt x="93333" y="80325"/>
                  </a:lnTo>
                  <a:lnTo>
                    <a:pt x="80416" y="80325"/>
                  </a:lnTo>
                  <a:lnTo>
                    <a:pt x="80416" y="93008"/>
                  </a:lnTo>
                  <a:lnTo>
                    <a:pt x="66666" y="93008"/>
                  </a:lnTo>
                  <a:lnTo>
                    <a:pt x="53333" y="93008"/>
                  </a:lnTo>
                  <a:lnTo>
                    <a:pt x="53333" y="106666"/>
                  </a:lnTo>
                  <a:lnTo>
                    <a:pt x="40000" y="106666"/>
                  </a:lnTo>
                  <a:lnTo>
                    <a:pt x="40000" y="120000"/>
                  </a:lnTo>
                  <a:lnTo>
                    <a:pt x="26666" y="120000"/>
                  </a:lnTo>
                  <a:lnTo>
                    <a:pt x="12916" y="120000"/>
                  </a:lnTo>
                  <a:lnTo>
                    <a:pt x="12916" y="106666"/>
                  </a:lnTo>
                  <a:lnTo>
                    <a:pt x="12916" y="93008"/>
                  </a:lnTo>
                  <a:lnTo>
                    <a:pt x="0" y="66666"/>
                  </a:lnTo>
                  <a:lnTo>
                    <a:pt x="0" y="53008"/>
                  </a:lnTo>
                  <a:lnTo>
                    <a:pt x="0" y="26666"/>
                  </a:lnTo>
                  <a:lnTo>
                    <a:pt x="12916" y="13658"/>
                  </a:lnTo>
                  <a:lnTo>
                    <a:pt x="26666" y="13658"/>
                  </a:lnTo>
                  <a:lnTo>
                    <a:pt x="40000" y="0"/>
                  </a:lnTo>
                  <a:lnTo>
                    <a:pt x="53333" y="13658"/>
                  </a:lnTo>
                  <a:lnTo>
                    <a:pt x="66666" y="13658"/>
                  </a:lnTo>
                  <a:lnTo>
                    <a:pt x="80416" y="13658"/>
                  </a:lnTo>
                  <a:lnTo>
                    <a:pt x="80416" y="26666"/>
                  </a:lnTo>
                  <a:lnTo>
                    <a:pt x="93333" y="26666"/>
                  </a:lnTo>
                  <a:lnTo>
                    <a:pt x="107083" y="26666"/>
                  </a:lnTo>
                  <a:lnTo>
                    <a:pt x="107083" y="40325"/>
                  </a:lnTo>
                  <a:lnTo>
                    <a:pt x="120000" y="4032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4896" y="2200"/>
              <a:ext cx="251" cy="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997" y="0"/>
                  </a:moveTo>
                  <a:lnTo>
                    <a:pt x="76332" y="26739"/>
                  </a:lnTo>
                  <a:lnTo>
                    <a:pt x="65669" y="13043"/>
                  </a:lnTo>
                  <a:lnTo>
                    <a:pt x="60084" y="40108"/>
                  </a:lnTo>
                  <a:lnTo>
                    <a:pt x="32834" y="80217"/>
                  </a:lnTo>
                  <a:lnTo>
                    <a:pt x="0" y="106630"/>
                  </a:lnTo>
                  <a:lnTo>
                    <a:pt x="11001" y="106630"/>
                  </a:lnTo>
                  <a:lnTo>
                    <a:pt x="16586" y="106630"/>
                  </a:lnTo>
                  <a:lnTo>
                    <a:pt x="22172" y="106630"/>
                  </a:lnTo>
                  <a:lnTo>
                    <a:pt x="27249" y="106630"/>
                  </a:lnTo>
                  <a:lnTo>
                    <a:pt x="32834" y="106630"/>
                  </a:lnTo>
                  <a:lnTo>
                    <a:pt x="43836" y="106630"/>
                  </a:lnTo>
                  <a:lnTo>
                    <a:pt x="49083" y="120000"/>
                  </a:lnTo>
                  <a:lnTo>
                    <a:pt x="60084" y="120000"/>
                  </a:lnTo>
                  <a:lnTo>
                    <a:pt x="65669" y="120000"/>
                  </a:lnTo>
                  <a:lnTo>
                    <a:pt x="70916" y="120000"/>
                  </a:lnTo>
                  <a:lnTo>
                    <a:pt x="76332" y="120000"/>
                  </a:lnTo>
                  <a:lnTo>
                    <a:pt x="76332" y="106630"/>
                  </a:lnTo>
                  <a:lnTo>
                    <a:pt x="81748" y="106630"/>
                  </a:lnTo>
                  <a:lnTo>
                    <a:pt x="97997" y="93260"/>
                  </a:lnTo>
                  <a:lnTo>
                    <a:pt x="97997" y="80217"/>
                  </a:lnTo>
                  <a:lnTo>
                    <a:pt x="109167" y="66847"/>
                  </a:lnTo>
                  <a:lnTo>
                    <a:pt x="120000" y="40108"/>
                  </a:lnTo>
                  <a:lnTo>
                    <a:pt x="114414" y="26739"/>
                  </a:lnTo>
                  <a:lnTo>
                    <a:pt x="109167" y="26739"/>
                  </a:lnTo>
                  <a:lnTo>
                    <a:pt x="103582" y="13043"/>
                  </a:lnTo>
                  <a:lnTo>
                    <a:pt x="979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5226" y="2210"/>
              <a:ext cx="217" cy="1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176" y="84087"/>
                  </a:moveTo>
                  <a:lnTo>
                    <a:pt x="94901" y="84087"/>
                  </a:lnTo>
                  <a:lnTo>
                    <a:pt x="88431" y="84087"/>
                  </a:lnTo>
                  <a:lnTo>
                    <a:pt x="81960" y="84087"/>
                  </a:lnTo>
                  <a:lnTo>
                    <a:pt x="75882" y="84087"/>
                  </a:lnTo>
                  <a:lnTo>
                    <a:pt x="69607" y="84087"/>
                  </a:lnTo>
                  <a:lnTo>
                    <a:pt x="63333" y="95766"/>
                  </a:lnTo>
                  <a:lnTo>
                    <a:pt x="56862" y="107737"/>
                  </a:lnTo>
                  <a:lnTo>
                    <a:pt x="50588" y="107737"/>
                  </a:lnTo>
                  <a:lnTo>
                    <a:pt x="44509" y="107737"/>
                  </a:lnTo>
                  <a:lnTo>
                    <a:pt x="44509" y="120000"/>
                  </a:lnTo>
                  <a:lnTo>
                    <a:pt x="44509" y="107737"/>
                  </a:lnTo>
                  <a:lnTo>
                    <a:pt x="38039" y="107737"/>
                  </a:lnTo>
                  <a:lnTo>
                    <a:pt x="31568" y="107737"/>
                  </a:lnTo>
                  <a:lnTo>
                    <a:pt x="31568" y="95766"/>
                  </a:lnTo>
                  <a:lnTo>
                    <a:pt x="25490" y="95766"/>
                  </a:lnTo>
                  <a:lnTo>
                    <a:pt x="19019" y="84087"/>
                  </a:lnTo>
                  <a:lnTo>
                    <a:pt x="12941" y="84087"/>
                  </a:lnTo>
                  <a:lnTo>
                    <a:pt x="12941" y="71824"/>
                  </a:lnTo>
                  <a:lnTo>
                    <a:pt x="6470" y="71824"/>
                  </a:lnTo>
                  <a:lnTo>
                    <a:pt x="0" y="71824"/>
                  </a:lnTo>
                  <a:lnTo>
                    <a:pt x="0" y="60145"/>
                  </a:lnTo>
                  <a:lnTo>
                    <a:pt x="0" y="47883"/>
                  </a:lnTo>
                  <a:lnTo>
                    <a:pt x="6470" y="47883"/>
                  </a:lnTo>
                  <a:lnTo>
                    <a:pt x="6470" y="36204"/>
                  </a:lnTo>
                  <a:lnTo>
                    <a:pt x="6470" y="24233"/>
                  </a:lnTo>
                  <a:lnTo>
                    <a:pt x="12941" y="24233"/>
                  </a:lnTo>
                  <a:lnTo>
                    <a:pt x="12941" y="12262"/>
                  </a:lnTo>
                  <a:lnTo>
                    <a:pt x="19019" y="12262"/>
                  </a:lnTo>
                  <a:lnTo>
                    <a:pt x="25490" y="24233"/>
                  </a:lnTo>
                  <a:lnTo>
                    <a:pt x="31568" y="24233"/>
                  </a:lnTo>
                  <a:lnTo>
                    <a:pt x="38039" y="24233"/>
                  </a:lnTo>
                  <a:lnTo>
                    <a:pt x="44509" y="24233"/>
                  </a:lnTo>
                  <a:lnTo>
                    <a:pt x="50588" y="24233"/>
                  </a:lnTo>
                  <a:lnTo>
                    <a:pt x="56862" y="24233"/>
                  </a:lnTo>
                  <a:lnTo>
                    <a:pt x="63333" y="24233"/>
                  </a:lnTo>
                  <a:lnTo>
                    <a:pt x="69607" y="24233"/>
                  </a:lnTo>
                  <a:lnTo>
                    <a:pt x="75882" y="24233"/>
                  </a:lnTo>
                  <a:lnTo>
                    <a:pt x="75882" y="12262"/>
                  </a:lnTo>
                  <a:lnTo>
                    <a:pt x="81960" y="12262"/>
                  </a:lnTo>
                  <a:lnTo>
                    <a:pt x="88431" y="12262"/>
                  </a:lnTo>
                  <a:lnTo>
                    <a:pt x="94901" y="12262"/>
                  </a:lnTo>
                  <a:lnTo>
                    <a:pt x="107254" y="0"/>
                  </a:lnTo>
                  <a:lnTo>
                    <a:pt x="113725" y="12262"/>
                  </a:lnTo>
                  <a:lnTo>
                    <a:pt x="113725" y="24233"/>
                  </a:lnTo>
                  <a:lnTo>
                    <a:pt x="120000" y="24233"/>
                  </a:lnTo>
                  <a:lnTo>
                    <a:pt x="120000" y="36204"/>
                  </a:lnTo>
                  <a:lnTo>
                    <a:pt x="120000" y="47883"/>
                  </a:lnTo>
                  <a:lnTo>
                    <a:pt x="120000" y="60145"/>
                  </a:lnTo>
                  <a:lnTo>
                    <a:pt x="113725" y="60145"/>
                  </a:lnTo>
                  <a:lnTo>
                    <a:pt x="107254" y="60145"/>
                  </a:lnTo>
                  <a:lnTo>
                    <a:pt x="107254" y="71824"/>
                  </a:lnTo>
                  <a:lnTo>
                    <a:pt x="101176" y="71824"/>
                  </a:lnTo>
                  <a:lnTo>
                    <a:pt x="101176" y="8408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5066" y="2327"/>
              <a:ext cx="91" cy="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33" y="120000"/>
                  </a:moveTo>
                  <a:lnTo>
                    <a:pt x="44824" y="120000"/>
                  </a:lnTo>
                  <a:lnTo>
                    <a:pt x="44824" y="105688"/>
                  </a:lnTo>
                  <a:lnTo>
                    <a:pt x="30350" y="105688"/>
                  </a:lnTo>
                  <a:lnTo>
                    <a:pt x="30350" y="90275"/>
                  </a:lnTo>
                  <a:lnTo>
                    <a:pt x="15408" y="90275"/>
                  </a:lnTo>
                  <a:lnTo>
                    <a:pt x="15408" y="74862"/>
                  </a:lnTo>
                  <a:lnTo>
                    <a:pt x="0" y="74862"/>
                  </a:lnTo>
                  <a:lnTo>
                    <a:pt x="0" y="44770"/>
                  </a:lnTo>
                  <a:lnTo>
                    <a:pt x="15408" y="30458"/>
                  </a:lnTo>
                  <a:lnTo>
                    <a:pt x="30350" y="30458"/>
                  </a:lnTo>
                  <a:lnTo>
                    <a:pt x="44824" y="15045"/>
                  </a:lnTo>
                  <a:lnTo>
                    <a:pt x="60233" y="15045"/>
                  </a:lnTo>
                  <a:lnTo>
                    <a:pt x="60233" y="0"/>
                  </a:lnTo>
                  <a:lnTo>
                    <a:pt x="75642" y="0"/>
                  </a:lnTo>
                  <a:lnTo>
                    <a:pt x="90116" y="0"/>
                  </a:lnTo>
                  <a:lnTo>
                    <a:pt x="105058" y="0"/>
                  </a:lnTo>
                  <a:lnTo>
                    <a:pt x="120000" y="0"/>
                  </a:lnTo>
                  <a:lnTo>
                    <a:pt x="120000" y="15045"/>
                  </a:lnTo>
                  <a:lnTo>
                    <a:pt x="120000" y="30458"/>
                  </a:lnTo>
                  <a:lnTo>
                    <a:pt x="120000" y="44770"/>
                  </a:lnTo>
                  <a:lnTo>
                    <a:pt x="105058" y="44770"/>
                  </a:lnTo>
                  <a:lnTo>
                    <a:pt x="105058" y="60183"/>
                  </a:lnTo>
                  <a:lnTo>
                    <a:pt x="105058" y="74862"/>
                  </a:lnTo>
                  <a:lnTo>
                    <a:pt x="90116" y="90275"/>
                  </a:lnTo>
                  <a:lnTo>
                    <a:pt x="75642" y="105688"/>
                  </a:lnTo>
                  <a:lnTo>
                    <a:pt x="60233" y="12000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" name="Google Shape;337;p27"/>
            <p:cNvGrpSpPr/>
            <p:nvPr/>
          </p:nvGrpSpPr>
          <p:grpSpPr>
            <a:xfrm>
              <a:off x="4531" y="1968"/>
              <a:ext cx="1116" cy="705"/>
              <a:chOff x="4531" y="1968"/>
              <a:chExt cx="1116" cy="705"/>
            </a:xfrm>
          </p:grpSpPr>
          <p:sp>
            <p:nvSpPr>
              <p:cNvPr id="338" name="Google Shape;338;p27"/>
              <p:cNvSpPr/>
              <p:nvPr/>
            </p:nvSpPr>
            <p:spPr>
              <a:xfrm>
                <a:off x="5226" y="2264"/>
                <a:ext cx="183" cy="1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77586"/>
                    </a:moveTo>
                    <a:lnTo>
                      <a:pt x="120000" y="84655"/>
                    </a:lnTo>
                    <a:lnTo>
                      <a:pt x="120000" y="91896"/>
                    </a:lnTo>
                    <a:lnTo>
                      <a:pt x="112543" y="91896"/>
                    </a:lnTo>
                    <a:lnTo>
                      <a:pt x="105087" y="98793"/>
                    </a:lnTo>
                    <a:lnTo>
                      <a:pt x="112543" y="98793"/>
                    </a:lnTo>
                    <a:lnTo>
                      <a:pt x="112543" y="105862"/>
                    </a:lnTo>
                    <a:lnTo>
                      <a:pt x="105087" y="113103"/>
                    </a:lnTo>
                    <a:lnTo>
                      <a:pt x="97398" y="120000"/>
                    </a:lnTo>
                    <a:lnTo>
                      <a:pt x="90174" y="120000"/>
                    </a:lnTo>
                    <a:lnTo>
                      <a:pt x="82485" y="120000"/>
                    </a:lnTo>
                    <a:lnTo>
                      <a:pt x="75262" y="120000"/>
                    </a:lnTo>
                    <a:lnTo>
                      <a:pt x="67572" y="120000"/>
                    </a:lnTo>
                    <a:lnTo>
                      <a:pt x="60116" y="120000"/>
                    </a:lnTo>
                    <a:lnTo>
                      <a:pt x="52660" y="120000"/>
                    </a:lnTo>
                    <a:lnTo>
                      <a:pt x="44970" y="113103"/>
                    </a:lnTo>
                    <a:lnTo>
                      <a:pt x="30291" y="84655"/>
                    </a:lnTo>
                    <a:lnTo>
                      <a:pt x="7689" y="35344"/>
                    </a:lnTo>
                    <a:lnTo>
                      <a:pt x="0" y="7068"/>
                    </a:lnTo>
                    <a:lnTo>
                      <a:pt x="0" y="0"/>
                    </a:lnTo>
                    <a:lnTo>
                      <a:pt x="0" y="7068"/>
                    </a:lnTo>
                    <a:lnTo>
                      <a:pt x="7689" y="7068"/>
                    </a:lnTo>
                    <a:lnTo>
                      <a:pt x="15145" y="7068"/>
                    </a:lnTo>
                    <a:lnTo>
                      <a:pt x="15145" y="14137"/>
                    </a:lnTo>
                    <a:lnTo>
                      <a:pt x="22601" y="14137"/>
                    </a:lnTo>
                    <a:lnTo>
                      <a:pt x="30291" y="21034"/>
                    </a:lnTo>
                    <a:lnTo>
                      <a:pt x="37514" y="21034"/>
                    </a:lnTo>
                    <a:lnTo>
                      <a:pt x="37514" y="28275"/>
                    </a:lnTo>
                    <a:lnTo>
                      <a:pt x="44970" y="28275"/>
                    </a:lnTo>
                    <a:lnTo>
                      <a:pt x="52660" y="28275"/>
                    </a:lnTo>
                    <a:lnTo>
                      <a:pt x="52660" y="35344"/>
                    </a:lnTo>
                    <a:lnTo>
                      <a:pt x="52660" y="28275"/>
                    </a:lnTo>
                    <a:lnTo>
                      <a:pt x="60116" y="28275"/>
                    </a:lnTo>
                    <a:lnTo>
                      <a:pt x="67572" y="28275"/>
                    </a:lnTo>
                    <a:lnTo>
                      <a:pt x="75262" y="21034"/>
                    </a:lnTo>
                    <a:lnTo>
                      <a:pt x="82485" y="14137"/>
                    </a:lnTo>
                    <a:lnTo>
                      <a:pt x="90174" y="14137"/>
                    </a:lnTo>
                    <a:lnTo>
                      <a:pt x="97398" y="14137"/>
                    </a:lnTo>
                    <a:lnTo>
                      <a:pt x="105087" y="14137"/>
                    </a:lnTo>
                    <a:lnTo>
                      <a:pt x="112543" y="14137"/>
                    </a:lnTo>
                    <a:lnTo>
                      <a:pt x="120000" y="14137"/>
                    </a:lnTo>
                    <a:lnTo>
                      <a:pt x="120000" y="21034"/>
                    </a:lnTo>
                    <a:lnTo>
                      <a:pt x="120000" y="28275"/>
                    </a:lnTo>
                    <a:lnTo>
                      <a:pt x="112543" y="35344"/>
                    </a:lnTo>
                    <a:lnTo>
                      <a:pt x="112543" y="42413"/>
                    </a:lnTo>
                    <a:lnTo>
                      <a:pt x="120000" y="49482"/>
                    </a:lnTo>
                    <a:lnTo>
                      <a:pt x="120000" y="56551"/>
                    </a:lnTo>
                    <a:lnTo>
                      <a:pt x="120000" y="63620"/>
                    </a:lnTo>
                    <a:lnTo>
                      <a:pt x="120000" y="70689"/>
                    </a:lnTo>
                    <a:lnTo>
                      <a:pt x="120000" y="775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4998" y="2086"/>
                <a:ext cx="262" cy="1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9215" y="120000"/>
                    </a:moveTo>
                    <a:lnTo>
                      <a:pt x="94018" y="120000"/>
                    </a:lnTo>
                    <a:lnTo>
                      <a:pt x="88660" y="112941"/>
                    </a:lnTo>
                    <a:lnTo>
                      <a:pt x="88660" y="120000"/>
                    </a:lnTo>
                    <a:lnTo>
                      <a:pt x="83464" y="120000"/>
                    </a:lnTo>
                    <a:lnTo>
                      <a:pt x="83464" y="112941"/>
                    </a:lnTo>
                    <a:lnTo>
                      <a:pt x="78267" y="112941"/>
                    </a:lnTo>
                    <a:lnTo>
                      <a:pt x="72909" y="105710"/>
                    </a:lnTo>
                    <a:lnTo>
                      <a:pt x="67875" y="98995"/>
                    </a:lnTo>
                    <a:lnTo>
                      <a:pt x="57483" y="91764"/>
                    </a:lnTo>
                    <a:lnTo>
                      <a:pt x="52124" y="84533"/>
                    </a:lnTo>
                    <a:lnTo>
                      <a:pt x="46928" y="77647"/>
                    </a:lnTo>
                    <a:lnTo>
                      <a:pt x="36535" y="63701"/>
                    </a:lnTo>
                    <a:lnTo>
                      <a:pt x="31177" y="63701"/>
                    </a:lnTo>
                    <a:lnTo>
                      <a:pt x="25981" y="63701"/>
                    </a:lnTo>
                    <a:lnTo>
                      <a:pt x="20784" y="63701"/>
                    </a:lnTo>
                    <a:lnTo>
                      <a:pt x="15751" y="63701"/>
                    </a:lnTo>
                    <a:lnTo>
                      <a:pt x="10392" y="56470"/>
                    </a:lnTo>
                    <a:lnTo>
                      <a:pt x="10392" y="49239"/>
                    </a:lnTo>
                    <a:lnTo>
                      <a:pt x="5033" y="42525"/>
                    </a:lnTo>
                    <a:lnTo>
                      <a:pt x="0" y="35294"/>
                    </a:lnTo>
                    <a:lnTo>
                      <a:pt x="0" y="28235"/>
                    </a:lnTo>
                    <a:lnTo>
                      <a:pt x="5033" y="28235"/>
                    </a:lnTo>
                    <a:lnTo>
                      <a:pt x="10392" y="21176"/>
                    </a:lnTo>
                    <a:lnTo>
                      <a:pt x="15751" y="28235"/>
                    </a:lnTo>
                    <a:lnTo>
                      <a:pt x="20784" y="28235"/>
                    </a:lnTo>
                    <a:lnTo>
                      <a:pt x="25981" y="28235"/>
                    </a:lnTo>
                    <a:lnTo>
                      <a:pt x="31177" y="21176"/>
                    </a:lnTo>
                    <a:lnTo>
                      <a:pt x="36535" y="21176"/>
                    </a:lnTo>
                    <a:lnTo>
                      <a:pt x="41732" y="14289"/>
                    </a:lnTo>
                    <a:lnTo>
                      <a:pt x="46928" y="14289"/>
                    </a:lnTo>
                    <a:lnTo>
                      <a:pt x="52124" y="7058"/>
                    </a:lnTo>
                    <a:lnTo>
                      <a:pt x="57483" y="7058"/>
                    </a:lnTo>
                    <a:lnTo>
                      <a:pt x="62516" y="0"/>
                    </a:lnTo>
                    <a:lnTo>
                      <a:pt x="78267" y="0"/>
                    </a:lnTo>
                    <a:lnTo>
                      <a:pt x="88660" y="7058"/>
                    </a:lnTo>
                    <a:lnTo>
                      <a:pt x="94018" y="7058"/>
                    </a:lnTo>
                    <a:lnTo>
                      <a:pt x="104248" y="21176"/>
                    </a:lnTo>
                    <a:lnTo>
                      <a:pt x="114966" y="21176"/>
                    </a:lnTo>
                    <a:lnTo>
                      <a:pt x="114966" y="28235"/>
                    </a:lnTo>
                    <a:lnTo>
                      <a:pt x="120000" y="28235"/>
                    </a:lnTo>
                    <a:lnTo>
                      <a:pt x="114966" y="35294"/>
                    </a:lnTo>
                    <a:lnTo>
                      <a:pt x="114966" y="42525"/>
                    </a:lnTo>
                    <a:lnTo>
                      <a:pt x="104248" y="42525"/>
                    </a:lnTo>
                    <a:lnTo>
                      <a:pt x="104248" y="49239"/>
                    </a:lnTo>
                    <a:lnTo>
                      <a:pt x="99215" y="56470"/>
                    </a:lnTo>
                    <a:lnTo>
                      <a:pt x="99215" y="63701"/>
                    </a:lnTo>
                    <a:lnTo>
                      <a:pt x="99215" y="70416"/>
                    </a:lnTo>
                    <a:lnTo>
                      <a:pt x="94018" y="70416"/>
                    </a:lnTo>
                    <a:lnTo>
                      <a:pt x="94018" y="77647"/>
                    </a:lnTo>
                    <a:lnTo>
                      <a:pt x="88660" y="84533"/>
                    </a:lnTo>
                    <a:lnTo>
                      <a:pt x="88660" y="91764"/>
                    </a:lnTo>
                    <a:lnTo>
                      <a:pt x="88660" y="98995"/>
                    </a:lnTo>
                    <a:lnTo>
                      <a:pt x="94018" y="112941"/>
                    </a:lnTo>
                    <a:lnTo>
                      <a:pt x="99215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5422" y="2178"/>
                <a:ext cx="6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000" y="120000"/>
                    </a:moveTo>
                    <a:lnTo>
                      <a:pt x="40000" y="102377"/>
                    </a:lnTo>
                    <a:lnTo>
                      <a:pt x="40000" y="86013"/>
                    </a:lnTo>
                    <a:lnTo>
                      <a:pt x="20625" y="86013"/>
                    </a:lnTo>
                    <a:lnTo>
                      <a:pt x="20625" y="68391"/>
                    </a:lnTo>
                    <a:lnTo>
                      <a:pt x="0" y="51188"/>
                    </a:lnTo>
                    <a:lnTo>
                      <a:pt x="40000" y="17202"/>
                    </a:lnTo>
                    <a:lnTo>
                      <a:pt x="79375" y="0"/>
                    </a:lnTo>
                    <a:lnTo>
                      <a:pt x="99375" y="0"/>
                    </a:lnTo>
                    <a:lnTo>
                      <a:pt x="99375" y="17202"/>
                    </a:lnTo>
                    <a:lnTo>
                      <a:pt x="120000" y="17202"/>
                    </a:lnTo>
                    <a:lnTo>
                      <a:pt x="120000" y="34405"/>
                    </a:lnTo>
                    <a:lnTo>
                      <a:pt x="120000" y="51188"/>
                    </a:lnTo>
                    <a:lnTo>
                      <a:pt x="120000" y="68391"/>
                    </a:lnTo>
                    <a:lnTo>
                      <a:pt x="120000" y="86013"/>
                    </a:lnTo>
                    <a:lnTo>
                      <a:pt x="120000" y="102377"/>
                    </a:lnTo>
                    <a:lnTo>
                      <a:pt x="120000" y="120000"/>
                    </a:lnTo>
                    <a:lnTo>
                      <a:pt x="99375" y="120000"/>
                    </a:lnTo>
                    <a:lnTo>
                      <a:pt x="99375" y="102377"/>
                    </a:lnTo>
                    <a:lnTo>
                      <a:pt x="99375" y="86013"/>
                    </a:lnTo>
                    <a:lnTo>
                      <a:pt x="79375" y="86013"/>
                    </a:lnTo>
                    <a:lnTo>
                      <a:pt x="79375" y="68391"/>
                    </a:lnTo>
                    <a:lnTo>
                      <a:pt x="79375" y="86013"/>
                    </a:lnTo>
                    <a:lnTo>
                      <a:pt x="60000" y="86013"/>
                    </a:lnTo>
                    <a:lnTo>
                      <a:pt x="60000" y="102377"/>
                    </a:lnTo>
                    <a:lnTo>
                      <a:pt x="60000" y="120000"/>
                    </a:lnTo>
                    <a:lnTo>
                      <a:pt x="40000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7"/>
              <p:cNvSpPr/>
              <p:nvPr/>
            </p:nvSpPr>
            <p:spPr>
              <a:xfrm>
                <a:off x="4782" y="2390"/>
                <a:ext cx="160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4133" y="119999"/>
                    </a:moveTo>
                    <a:lnTo>
                      <a:pt x="85333" y="119999"/>
                    </a:lnTo>
                    <a:lnTo>
                      <a:pt x="77066" y="111986"/>
                    </a:lnTo>
                    <a:lnTo>
                      <a:pt x="59733" y="96156"/>
                    </a:lnTo>
                    <a:lnTo>
                      <a:pt x="42666" y="72117"/>
                    </a:lnTo>
                    <a:lnTo>
                      <a:pt x="25600" y="55895"/>
                    </a:lnTo>
                    <a:lnTo>
                      <a:pt x="0" y="40065"/>
                    </a:lnTo>
                    <a:lnTo>
                      <a:pt x="8266" y="40065"/>
                    </a:lnTo>
                    <a:lnTo>
                      <a:pt x="8266" y="32052"/>
                    </a:lnTo>
                    <a:lnTo>
                      <a:pt x="8266" y="24039"/>
                    </a:lnTo>
                    <a:lnTo>
                      <a:pt x="16800" y="15830"/>
                    </a:lnTo>
                    <a:lnTo>
                      <a:pt x="16800" y="8208"/>
                    </a:lnTo>
                    <a:lnTo>
                      <a:pt x="25600" y="8208"/>
                    </a:lnTo>
                    <a:lnTo>
                      <a:pt x="34133" y="8208"/>
                    </a:lnTo>
                    <a:lnTo>
                      <a:pt x="34133" y="0"/>
                    </a:lnTo>
                    <a:lnTo>
                      <a:pt x="34133" y="8208"/>
                    </a:lnTo>
                    <a:lnTo>
                      <a:pt x="42666" y="8208"/>
                    </a:lnTo>
                    <a:lnTo>
                      <a:pt x="51200" y="15830"/>
                    </a:lnTo>
                    <a:lnTo>
                      <a:pt x="51200" y="24039"/>
                    </a:lnTo>
                    <a:lnTo>
                      <a:pt x="59733" y="24039"/>
                    </a:lnTo>
                    <a:lnTo>
                      <a:pt x="59733" y="32052"/>
                    </a:lnTo>
                    <a:lnTo>
                      <a:pt x="59733" y="40065"/>
                    </a:lnTo>
                    <a:lnTo>
                      <a:pt x="59733" y="48273"/>
                    </a:lnTo>
                    <a:lnTo>
                      <a:pt x="59733" y="55895"/>
                    </a:lnTo>
                    <a:lnTo>
                      <a:pt x="68533" y="64104"/>
                    </a:lnTo>
                    <a:lnTo>
                      <a:pt x="68533" y="72117"/>
                    </a:lnTo>
                    <a:lnTo>
                      <a:pt x="77066" y="72117"/>
                    </a:lnTo>
                    <a:lnTo>
                      <a:pt x="77066" y="79934"/>
                    </a:lnTo>
                    <a:lnTo>
                      <a:pt x="85333" y="79934"/>
                    </a:lnTo>
                    <a:lnTo>
                      <a:pt x="102666" y="79934"/>
                    </a:lnTo>
                    <a:lnTo>
                      <a:pt x="111466" y="79934"/>
                    </a:lnTo>
                    <a:lnTo>
                      <a:pt x="120000" y="79934"/>
                    </a:lnTo>
                    <a:lnTo>
                      <a:pt x="102666" y="96156"/>
                    </a:lnTo>
                    <a:lnTo>
                      <a:pt x="102666" y="111986"/>
                    </a:lnTo>
                    <a:lnTo>
                      <a:pt x="94133" y="11999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7"/>
              <p:cNvSpPr/>
              <p:nvPr/>
            </p:nvSpPr>
            <p:spPr>
              <a:xfrm>
                <a:off x="4829" y="2295"/>
                <a:ext cx="285" cy="2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0447" y="107853"/>
                    </a:moveTo>
                    <a:lnTo>
                      <a:pt x="105671" y="113853"/>
                    </a:lnTo>
                    <a:lnTo>
                      <a:pt x="100746" y="113853"/>
                    </a:lnTo>
                    <a:lnTo>
                      <a:pt x="100746" y="120000"/>
                    </a:lnTo>
                    <a:lnTo>
                      <a:pt x="95970" y="120000"/>
                    </a:lnTo>
                    <a:lnTo>
                      <a:pt x="91194" y="120000"/>
                    </a:lnTo>
                    <a:lnTo>
                      <a:pt x="86567" y="120000"/>
                    </a:lnTo>
                    <a:lnTo>
                      <a:pt x="81641" y="120000"/>
                    </a:lnTo>
                    <a:lnTo>
                      <a:pt x="76716" y="120000"/>
                    </a:lnTo>
                    <a:lnTo>
                      <a:pt x="71940" y="120000"/>
                    </a:lnTo>
                    <a:lnTo>
                      <a:pt x="67313" y="120000"/>
                    </a:lnTo>
                    <a:lnTo>
                      <a:pt x="62388" y="120000"/>
                    </a:lnTo>
                    <a:lnTo>
                      <a:pt x="57611" y="113853"/>
                    </a:lnTo>
                    <a:lnTo>
                      <a:pt x="52686" y="113853"/>
                    </a:lnTo>
                    <a:lnTo>
                      <a:pt x="48208" y="113853"/>
                    </a:lnTo>
                    <a:lnTo>
                      <a:pt x="43283" y="113853"/>
                    </a:lnTo>
                    <a:lnTo>
                      <a:pt x="38358" y="113853"/>
                    </a:lnTo>
                    <a:lnTo>
                      <a:pt x="28805" y="113853"/>
                    </a:lnTo>
                    <a:lnTo>
                      <a:pt x="24029" y="113853"/>
                    </a:lnTo>
                    <a:lnTo>
                      <a:pt x="24029" y="107853"/>
                    </a:lnTo>
                    <a:lnTo>
                      <a:pt x="19253" y="107853"/>
                    </a:lnTo>
                    <a:lnTo>
                      <a:pt x="19253" y="101853"/>
                    </a:lnTo>
                    <a:lnTo>
                      <a:pt x="14328" y="95853"/>
                    </a:lnTo>
                    <a:lnTo>
                      <a:pt x="14328" y="90000"/>
                    </a:lnTo>
                    <a:lnTo>
                      <a:pt x="14328" y="83853"/>
                    </a:lnTo>
                    <a:lnTo>
                      <a:pt x="14328" y="78146"/>
                    </a:lnTo>
                    <a:lnTo>
                      <a:pt x="14328" y="72000"/>
                    </a:lnTo>
                    <a:lnTo>
                      <a:pt x="9701" y="72000"/>
                    </a:lnTo>
                    <a:lnTo>
                      <a:pt x="9701" y="65853"/>
                    </a:lnTo>
                    <a:lnTo>
                      <a:pt x="4925" y="60000"/>
                    </a:lnTo>
                    <a:lnTo>
                      <a:pt x="0" y="60000"/>
                    </a:lnTo>
                    <a:lnTo>
                      <a:pt x="0" y="53853"/>
                    </a:lnTo>
                    <a:lnTo>
                      <a:pt x="4925" y="53853"/>
                    </a:lnTo>
                    <a:lnTo>
                      <a:pt x="9701" y="60000"/>
                    </a:lnTo>
                    <a:lnTo>
                      <a:pt x="14328" y="60000"/>
                    </a:lnTo>
                    <a:lnTo>
                      <a:pt x="14328" y="53853"/>
                    </a:lnTo>
                    <a:lnTo>
                      <a:pt x="19253" y="53853"/>
                    </a:lnTo>
                    <a:lnTo>
                      <a:pt x="24029" y="53853"/>
                    </a:lnTo>
                    <a:lnTo>
                      <a:pt x="28805" y="53853"/>
                    </a:lnTo>
                    <a:lnTo>
                      <a:pt x="28805" y="48000"/>
                    </a:lnTo>
                    <a:lnTo>
                      <a:pt x="33582" y="48000"/>
                    </a:lnTo>
                    <a:lnTo>
                      <a:pt x="38358" y="48000"/>
                    </a:lnTo>
                    <a:lnTo>
                      <a:pt x="38358" y="42000"/>
                    </a:lnTo>
                    <a:lnTo>
                      <a:pt x="48208" y="42000"/>
                    </a:lnTo>
                    <a:lnTo>
                      <a:pt x="52686" y="42000"/>
                    </a:lnTo>
                    <a:lnTo>
                      <a:pt x="57611" y="42000"/>
                    </a:lnTo>
                    <a:lnTo>
                      <a:pt x="62388" y="42000"/>
                    </a:lnTo>
                    <a:lnTo>
                      <a:pt x="67313" y="48000"/>
                    </a:lnTo>
                    <a:lnTo>
                      <a:pt x="71940" y="42000"/>
                    </a:lnTo>
                    <a:lnTo>
                      <a:pt x="76716" y="35853"/>
                    </a:lnTo>
                    <a:lnTo>
                      <a:pt x="76716" y="24000"/>
                    </a:lnTo>
                    <a:lnTo>
                      <a:pt x="81641" y="18000"/>
                    </a:lnTo>
                    <a:lnTo>
                      <a:pt x="81641" y="12000"/>
                    </a:lnTo>
                    <a:lnTo>
                      <a:pt x="86567" y="0"/>
                    </a:lnTo>
                    <a:lnTo>
                      <a:pt x="91194" y="5853"/>
                    </a:lnTo>
                    <a:lnTo>
                      <a:pt x="91194" y="12000"/>
                    </a:lnTo>
                    <a:lnTo>
                      <a:pt x="95970" y="18000"/>
                    </a:lnTo>
                    <a:lnTo>
                      <a:pt x="95970" y="24000"/>
                    </a:lnTo>
                    <a:lnTo>
                      <a:pt x="95970" y="30146"/>
                    </a:lnTo>
                    <a:lnTo>
                      <a:pt x="100746" y="35853"/>
                    </a:lnTo>
                    <a:lnTo>
                      <a:pt x="100746" y="48000"/>
                    </a:lnTo>
                    <a:lnTo>
                      <a:pt x="105671" y="48000"/>
                    </a:lnTo>
                    <a:lnTo>
                      <a:pt x="105671" y="53853"/>
                    </a:lnTo>
                    <a:lnTo>
                      <a:pt x="110447" y="53853"/>
                    </a:lnTo>
                    <a:lnTo>
                      <a:pt x="110447" y="60000"/>
                    </a:lnTo>
                    <a:lnTo>
                      <a:pt x="115074" y="60000"/>
                    </a:lnTo>
                    <a:lnTo>
                      <a:pt x="115074" y="65853"/>
                    </a:lnTo>
                    <a:lnTo>
                      <a:pt x="120000" y="65853"/>
                    </a:lnTo>
                    <a:lnTo>
                      <a:pt x="120000" y="72000"/>
                    </a:lnTo>
                    <a:lnTo>
                      <a:pt x="115074" y="78146"/>
                    </a:lnTo>
                    <a:lnTo>
                      <a:pt x="115074" y="83853"/>
                    </a:lnTo>
                    <a:lnTo>
                      <a:pt x="115074" y="90000"/>
                    </a:lnTo>
                    <a:lnTo>
                      <a:pt x="110447" y="101853"/>
                    </a:lnTo>
                    <a:lnTo>
                      <a:pt x="110447" y="10785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3" name="Google Shape;343;p27"/>
              <p:cNvGrpSpPr/>
              <p:nvPr/>
            </p:nvGrpSpPr>
            <p:grpSpPr>
              <a:xfrm>
                <a:off x="4531" y="1968"/>
                <a:ext cx="1116" cy="705"/>
                <a:chOff x="4531" y="1958"/>
                <a:chExt cx="1116" cy="705"/>
              </a:xfrm>
            </p:grpSpPr>
            <p:sp>
              <p:nvSpPr>
                <p:cNvPr id="344" name="Google Shape;344;p27"/>
                <p:cNvSpPr/>
                <p:nvPr/>
              </p:nvSpPr>
              <p:spPr>
                <a:xfrm>
                  <a:off x="5442" y="2400"/>
                  <a:ext cx="205" cy="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494" y="0"/>
                      </a:moveTo>
                      <a:lnTo>
                        <a:pt x="73494" y="5222"/>
                      </a:lnTo>
                      <a:lnTo>
                        <a:pt x="73494" y="10573"/>
                      </a:lnTo>
                      <a:lnTo>
                        <a:pt x="73494" y="15668"/>
                      </a:lnTo>
                      <a:lnTo>
                        <a:pt x="73494" y="20891"/>
                      </a:lnTo>
                      <a:lnTo>
                        <a:pt x="73494" y="26114"/>
                      </a:lnTo>
                      <a:lnTo>
                        <a:pt x="80138" y="26114"/>
                      </a:lnTo>
                      <a:lnTo>
                        <a:pt x="80138" y="31210"/>
                      </a:lnTo>
                      <a:lnTo>
                        <a:pt x="86782" y="31210"/>
                      </a:lnTo>
                      <a:lnTo>
                        <a:pt x="93425" y="31210"/>
                      </a:lnTo>
                      <a:lnTo>
                        <a:pt x="100276" y="31210"/>
                      </a:lnTo>
                      <a:lnTo>
                        <a:pt x="100276" y="36560"/>
                      </a:lnTo>
                      <a:lnTo>
                        <a:pt x="106712" y="36560"/>
                      </a:lnTo>
                      <a:lnTo>
                        <a:pt x="106712" y="41783"/>
                      </a:lnTo>
                      <a:lnTo>
                        <a:pt x="106712" y="47006"/>
                      </a:lnTo>
                      <a:lnTo>
                        <a:pt x="113564" y="47006"/>
                      </a:lnTo>
                      <a:lnTo>
                        <a:pt x="113564" y="52229"/>
                      </a:lnTo>
                      <a:lnTo>
                        <a:pt x="113564" y="57452"/>
                      </a:lnTo>
                      <a:lnTo>
                        <a:pt x="113564" y="62547"/>
                      </a:lnTo>
                      <a:lnTo>
                        <a:pt x="113564" y="67898"/>
                      </a:lnTo>
                      <a:lnTo>
                        <a:pt x="120000" y="67898"/>
                      </a:lnTo>
                      <a:lnTo>
                        <a:pt x="120000" y="72993"/>
                      </a:lnTo>
                      <a:lnTo>
                        <a:pt x="120000" y="78216"/>
                      </a:lnTo>
                      <a:lnTo>
                        <a:pt x="120000" y="83566"/>
                      </a:lnTo>
                      <a:lnTo>
                        <a:pt x="120000" y="88662"/>
                      </a:lnTo>
                      <a:lnTo>
                        <a:pt x="120000" y="93885"/>
                      </a:lnTo>
                      <a:lnTo>
                        <a:pt x="120000" y="99235"/>
                      </a:lnTo>
                      <a:lnTo>
                        <a:pt x="113564" y="99235"/>
                      </a:lnTo>
                      <a:lnTo>
                        <a:pt x="113564" y="104331"/>
                      </a:lnTo>
                      <a:lnTo>
                        <a:pt x="106712" y="104331"/>
                      </a:lnTo>
                      <a:lnTo>
                        <a:pt x="100276" y="104331"/>
                      </a:lnTo>
                      <a:lnTo>
                        <a:pt x="100276" y="109681"/>
                      </a:lnTo>
                      <a:lnTo>
                        <a:pt x="93425" y="109681"/>
                      </a:lnTo>
                      <a:lnTo>
                        <a:pt x="86782" y="109681"/>
                      </a:lnTo>
                      <a:lnTo>
                        <a:pt x="80138" y="109681"/>
                      </a:lnTo>
                      <a:lnTo>
                        <a:pt x="80138" y="114649"/>
                      </a:lnTo>
                      <a:lnTo>
                        <a:pt x="73494" y="114649"/>
                      </a:lnTo>
                      <a:lnTo>
                        <a:pt x="73494" y="120000"/>
                      </a:lnTo>
                      <a:lnTo>
                        <a:pt x="66643" y="120000"/>
                      </a:lnTo>
                      <a:lnTo>
                        <a:pt x="60207" y="120000"/>
                      </a:lnTo>
                      <a:lnTo>
                        <a:pt x="53356" y="120000"/>
                      </a:lnTo>
                      <a:lnTo>
                        <a:pt x="53356" y="114649"/>
                      </a:lnTo>
                      <a:lnTo>
                        <a:pt x="46920" y="114649"/>
                      </a:lnTo>
                      <a:lnTo>
                        <a:pt x="46920" y="109681"/>
                      </a:lnTo>
                      <a:lnTo>
                        <a:pt x="40069" y="109681"/>
                      </a:lnTo>
                      <a:lnTo>
                        <a:pt x="33425" y="104331"/>
                      </a:lnTo>
                      <a:lnTo>
                        <a:pt x="26782" y="104331"/>
                      </a:lnTo>
                      <a:lnTo>
                        <a:pt x="19930" y="109681"/>
                      </a:lnTo>
                      <a:lnTo>
                        <a:pt x="19930" y="114649"/>
                      </a:lnTo>
                      <a:lnTo>
                        <a:pt x="13287" y="114649"/>
                      </a:lnTo>
                      <a:lnTo>
                        <a:pt x="13287" y="120000"/>
                      </a:lnTo>
                      <a:lnTo>
                        <a:pt x="13287" y="114649"/>
                      </a:lnTo>
                      <a:lnTo>
                        <a:pt x="13287" y="99235"/>
                      </a:lnTo>
                      <a:lnTo>
                        <a:pt x="19930" y="78216"/>
                      </a:lnTo>
                      <a:lnTo>
                        <a:pt x="0" y="57452"/>
                      </a:lnTo>
                      <a:lnTo>
                        <a:pt x="6851" y="57452"/>
                      </a:lnTo>
                      <a:lnTo>
                        <a:pt x="13287" y="57452"/>
                      </a:lnTo>
                      <a:lnTo>
                        <a:pt x="13287" y="52229"/>
                      </a:lnTo>
                      <a:lnTo>
                        <a:pt x="19930" y="52229"/>
                      </a:lnTo>
                      <a:lnTo>
                        <a:pt x="19930" y="47006"/>
                      </a:lnTo>
                      <a:lnTo>
                        <a:pt x="26782" y="47006"/>
                      </a:lnTo>
                      <a:lnTo>
                        <a:pt x="26782" y="41783"/>
                      </a:lnTo>
                      <a:lnTo>
                        <a:pt x="33425" y="41783"/>
                      </a:lnTo>
                      <a:lnTo>
                        <a:pt x="33425" y="36560"/>
                      </a:lnTo>
                      <a:lnTo>
                        <a:pt x="40069" y="36560"/>
                      </a:lnTo>
                      <a:lnTo>
                        <a:pt x="46920" y="31210"/>
                      </a:lnTo>
                      <a:lnTo>
                        <a:pt x="53356" y="31210"/>
                      </a:lnTo>
                      <a:lnTo>
                        <a:pt x="46920" y="26114"/>
                      </a:lnTo>
                      <a:lnTo>
                        <a:pt x="46920" y="20891"/>
                      </a:lnTo>
                      <a:lnTo>
                        <a:pt x="53356" y="15668"/>
                      </a:lnTo>
                      <a:lnTo>
                        <a:pt x="60207" y="10573"/>
                      </a:lnTo>
                      <a:lnTo>
                        <a:pt x="66643" y="5222"/>
                      </a:lnTo>
                      <a:lnTo>
                        <a:pt x="734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27"/>
                <p:cNvSpPr/>
                <p:nvPr/>
              </p:nvSpPr>
              <p:spPr>
                <a:xfrm>
                  <a:off x="5260" y="2358"/>
                  <a:ext cx="307" cy="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9907" y="120000"/>
                      </a:moveTo>
                      <a:lnTo>
                        <a:pt x="71059" y="120000"/>
                      </a:lnTo>
                      <a:lnTo>
                        <a:pt x="66774" y="120000"/>
                      </a:lnTo>
                      <a:lnTo>
                        <a:pt x="62211" y="120000"/>
                      </a:lnTo>
                      <a:lnTo>
                        <a:pt x="57788" y="120000"/>
                      </a:lnTo>
                      <a:lnTo>
                        <a:pt x="53364" y="120000"/>
                      </a:lnTo>
                      <a:lnTo>
                        <a:pt x="48940" y="120000"/>
                      </a:lnTo>
                      <a:lnTo>
                        <a:pt x="48940" y="115447"/>
                      </a:lnTo>
                      <a:lnTo>
                        <a:pt x="48940" y="111111"/>
                      </a:lnTo>
                      <a:lnTo>
                        <a:pt x="44377" y="111111"/>
                      </a:lnTo>
                      <a:lnTo>
                        <a:pt x="44377" y="106558"/>
                      </a:lnTo>
                      <a:lnTo>
                        <a:pt x="48940" y="102330"/>
                      </a:lnTo>
                      <a:lnTo>
                        <a:pt x="48940" y="97777"/>
                      </a:lnTo>
                      <a:lnTo>
                        <a:pt x="48940" y="93224"/>
                      </a:lnTo>
                      <a:lnTo>
                        <a:pt x="48940" y="88888"/>
                      </a:lnTo>
                      <a:lnTo>
                        <a:pt x="44377" y="88888"/>
                      </a:lnTo>
                      <a:lnTo>
                        <a:pt x="48940" y="84444"/>
                      </a:lnTo>
                      <a:lnTo>
                        <a:pt x="48940" y="80000"/>
                      </a:lnTo>
                      <a:lnTo>
                        <a:pt x="48940" y="75555"/>
                      </a:lnTo>
                      <a:lnTo>
                        <a:pt x="44377" y="75555"/>
                      </a:lnTo>
                      <a:lnTo>
                        <a:pt x="44377" y="71002"/>
                      </a:lnTo>
                      <a:lnTo>
                        <a:pt x="44377" y="66775"/>
                      </a:lnTo>
                      <a:lnTo>
                        <a:pt x="40092" y="66775"/>
                      </a:lnTo>
                      <a:lnTo>
                        <a:pt x="35529" y="66775"/>
                      </a:lnTo>
                      <a:lnTo>
                        <a:pt x="31105" y="66775"/>
                      </a:lnTo>
                      <a:lnTo>
                        <a:pt x="26682" y="66775"/>
                      </a:lnTo>
                      <a:lnTo>
                        <a:pt x="22119" y="66775"/>
                      </a:lnTo>
                      <a:lnTo>
                        <a:pt x="17834" y="62222"/>
                      </a:lnTo>
                      <a:lnTo>
                        <a:pt x="17834" y="57777"/>
                      </a:lnTo>
                      <a:lnTo>
                        <a:pt x="13271" y="57777"/>
                      </a:lnTo>
                      <a:lnTo>
                        <a:pt x="8847" y="53441"/>
                      </a:lnTo>
                      <a:lnTo>
                        <a:pt x="4423" y="53441"/>
                      </a:lnTo>
                      <a:lnTo>
                        <a:pt x="0" y="53441"/>
                      </a:lnTo>
                      <a:lnTo>
                        <a:pt x="4423" y="48997"/>
                      </a:lnTo>
                      <a:lnTo>
                        <a:pt x="4423" y="44444"/>
                      </a:lnTo>
                      <a:lnTo>
                        <a:pt x="8847" y="44444"/>
                      </a:lnTo>
                      <a:lnTo>
                        <a:pt x="13271" y="40000"/>
                      </a:lnTo>
                      <a:lnTo>
                        <a:pt x="17834" y="35555"/>
                      </a:lnTo>
                      <a:lnTo>
                        <a:pt x="22119" y="35555"/>
                      </a:lnTo>
                      <a:lnTo>
                        <a:pt x="26682" y="35555"/>
                      </a:lnTo>
                      <a:lnTo>
                        <a:pt x="31105" y="35555"/>
                      </a:lnTo>
                      <a:lnTo>
                        <a:pt x="35529" y="35555"/>
                      </a:lnTo>
                      <a:lnTo>
                        <a:pt x="40092" y="35555"/>
                      </a:lnTo>
                      <a:lnTo>
                        <a:pt x="44377" y="35555"/>
                      </a:lnTo>
                      <a:lnTo>
                        <a:pt x="48940" y="31219"/>
                      </a:lnTo>
                      <a:lnTo>
                        <a:pt x="53364" y="26775"/>
                      </a:lnTo>
                      <a:lnTo>
                        <a:pt x="53364" y="22222"/>
                      </a:lnTo>
                      <a:lnTo>
                        <a:pt x="48940" y="22222"/>
                      </a:lnTo>
                      <a:lnTo>
                        <a:pt x="53364" y="17994"/>
                      </a:lnTo>
                      <a:lnTo>
                        <a:pt x="57788" y="17994"/>
                      </a:lnTo>
                      <a:lnTo>
                        <a:pt x="57788" y="13441"/>
                      </a:lnTo>
                      <a:lnTo>
                        <a:pt x="57788" y="8888"/>
                      </a:lnTo>
                      <a:lnTo>
                        <a:pt x="66774" y="4552"/>
                      </a:lnTo>
                      <a:lnTo>
                        <a:pt x="71059" y="4552"/>
                      </a:lnTo>
                      <a:lnTo>
                        <a:pt x="71059" y="0"/>
                      </a:lnTo>
                      <a:lnTo>
                        <a:pt x="75622" y="0"/>
                      </a:lnTo>
                      <a:lnTo>
                        <a:pt x="75622" y="8888"/>
                      </a:lnTo>
                      <a:lnTo>
                        <a:pt x="75622" y="13441"/>
                      </a:lnTo>
                      <a:lnTo>
                        <a:pt x="79907" y="22222"/>
                      </a:lnTo>
                      <a:lnTo>
                        <a:pt x="79907" y="26775"/>
                      </a:lnTo>
                      <a:lnTo>
                        <a:pt x="79907" y="31219"/>
                      </a:lnTo>
                      <a:lnTo>
                        <a:pt x="84470" y="31219"/>
                      </a:lnTo>
                      <a:lnTo>
                        <a:pt x="89032" y="31219"/>
                      </a:lnTo>
                      <a:lnTo>
                        <a:pt x="89032" y="26775"/>
                      </a:lnTo>
                      <a:lnTo>
                        <a:pt x="93317" y="26775"/>
                      </a:lnTo>
                      <a:lnTo>
                        <a:pt x="93317" y="22222"/>
                      </a:lnTo>
                      <a:lnTo>
                        <a:pt x="97741" y="22222"/>
                      </a:lnTo>
                      <a:lnTo>
                        <a:pt x="102304" y="22222"/>
                      </a:lnTo>
                      <a:lnTo>
                        <a:pt x="102304" y="17994"/>
                      </a:lnTo>
                      <a:lnTo>
                        <a:pt x="106728" y="17994"/>
                      </a:lnTo>
                      <a:lnTo>
                        <a:pt x="106728" y="13441"/>
                      </a:lnTo>
                      <a:lnTo>
                        <a:pt x="111152" y="13441"/>
                      </a:lnTo>
                      <a:lnTo>
                        <a:pt x="111152" y="8888"/>
                      </a:lnTo>
                      <a:lnTo>
                        <a:pt x="115437" y="8888"/>
                      </a:lnTo>
                      <a:lnTo>
                        <a:pt x="115437" y="4552"/>
                      </a:lnTo>
                      <a:lnTo>
                        <a:pt x="120000" y="4552"/>
                      </a:lnTo>
                      <a:lnTo>
                        <a:pt x="120000" y="8888"/>
                      </a:lnTo>
                      <a:lnTo>
                        <a:pt x="120000" y="13441"/>
                      </a:lnTo>
                      <a:lnTo>
                        <a:pt x="120000" y="17994"/>
                      </a:lnTo>
                      <a:lnTo>
                        <a:pt x="115437" y="22222"/>
                      </a:lnTo>
                      <a:lnTo>
                        <a:pt x="111152" y="26775"/>
                      </a:lnTo>
                      <a:lnTo>
                        <a:pt x="106728" y="31219"/>
                      </a:lnTo>
                      <a:lnTo>
                        <a:pt x="102304" y="35555"/>
                      </a:lnTo>
                      <a:lnTo>
                        <a:pt x="102304" y="40000"/>
                      </a:lnTo>
                      <a:lnTo>
                        <a:pt x="106728" y="44444"/>
                      </a:lnTo>
                      <a:lnTo>
                        <a:pt x="102304" y="44444"/>
                      </a:lnTo>
                      <a:lnTo>
                        <a:pt x="97741" y="48997"/>
                      </a:lnTo>
                      <a:lnTo>
                        <a:pt x="93317" y="48997"/>
                      </a:lnTo>
                      <a:lnTo>
                        <a:pt x="93317" y="53441"/>
                      </a:lnTo>
                      <a:lnTo>
                        <a:pt x="89032" y="53441"/>
                      </a:lnTo>
                      <a:lnTo>
                        <a:pt x="89032" y="57777"/>
                      </a:lnTo>
                      <a:lnTo>
                        <a:pt x="84470" y="57777"/>
                      </a:lnTo>
                      <a:lnTo>
                        <a:pt x="84470" y="62222"/>
                      </a:lnTo>
                      <a:lnTo>
                        <a:pt x="79907" y="62222"/>
                      </a:lnTo>
                      <a:lnTo>
                        <a:pt x="79907" y="66775"/>
                      </a:lnTo>
                      <a:lnTo>
                        <a:pt x="75622" y="66775"/>
                      </a:lnTo>
                      <a:lnTo>
                        <a:pt x="71059" y="66775"/>
                      </a:lnTo>
                      <a:lnTo>
                        <a:pt x="84470" y="84444"/>
                      </a:lnTo>
                      <a:lnTo>
                        <a:pt x="79907" y="102330"/>
                      </a:lnTo>
                      <a:lnTo>
                        <a:pt x="79907" y="115447"/>
                      </a:lnTo>
                      <a:lnTo>
                        <a:pt x="79907" y="1200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27"/>
                <p:cNvSpPr/>
                <p:nvPr/>
              </p:nvSpPr>
              <p:spPr>
                <a:xfrm>
                  <a:off x="5192" y="2473"/>
                  <a:ext cx="194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06648"/>
                      </a:moveTo>
                      <a:lnTo>
                        <a:pt x="106179" y="106648"/>
                      </a:lnTo>
                      <a:lnTo>
                        <a:pt x="98939" y="106648"/>
                      </a:lnTo>
                      <a:lnTo>
                        <a:pt x="91919" y="106648"/>
                      </a:lnTo>
                      <a:lnTo>
                        <a:pt x="91919" y="99972"/>
                      </a:lnTo>
                      <a:lnTo>
                        <a:pt x="84680" y="106648"/>
                      </a:lnTo>
                      <a:lnTo>
                        <a:pt x="77659" y="106648"/>
                      </a:lnTo>
                      <a:lnTo>
                        <a:pt x="70859" y="113324"/>
                      </a:lnTo>
                      <a:lnTo>
                        <a:pt x="63619" y="113324"/>
                      </a:lnTo>
                      <a:lnTo>
                        <a:pt x="56380" y="120000"/>
                      </a:lnTo>
                      <a:lnTo>
                        <a:pt x="49360" y="120000"/>
                      </a:lnTo>
                      <a:lnTo>
                        <a:pt x="42559" y="120000"/>
                      </a:lnTo>
                      <a:lnTo>
                        <a:pt x="42559" y="106648"/>
                      </a:lnTo>
                      <a:lnTo>
                        <a:pt x="42559" y="99972"/>
                      </a:lnTo>
                      <a:lnTo>
                        <a:pt x="42559" y="60081"/>
                      </a:lnTo>
                      <a:lnTo>
                        <a:pt x="28299" y="46729"/>
                      </a:lnTo>
                      <a:lnTo>
                        <a:pt x="21060" y="46729"/>
                      </a:lnTo>
                      <a:lnTo>
                        <a:pt x="0" y="46729"/>
                      </a:lnTo>
                      <a:lnTo>
                        <a:pt x="7239" y="40054"/>
                      </a:lnTo>
                      <a:lnTo>
                        <a:pt x="7239" y="33215"/>
                      </a:lnTo>
                      <a:lnTo>
                        <a:pt x="7239" y="20027"/>
                      </a:lnTo>
                      <a:lnTo>
                        <a:pt x="14259" y="13351"/>
                      </a:lnTo>
                      <a:lnTo>
                        <a:pt x="14259" y="6675"/>
                      </a:lnTo>
                      <a:lnTo>
                        <a:pt x="14259" y="0"/>
                      </a:lnTo>
                      <a:lnTo>
                        <a:pt x="21060" y="0"/>
                      </a:lnTo>
                      <a:lnTo>
                        <a:pt x="28299" y="0"/>
                      </a:lnTo>
                      <a:lnTo>
                        <a:pt x="35539" y="6675"/>
                      </a:lnTo>
                      <a:lnTo>
                        <a:pt x="49360" y="0"/>
                      </a:lnTo>
                      <a:lnTo>
                        <a:pt x="42559" y="6675"/>
                      </a:lnTo>
                      <a:lnTo>
                        <a:pt x="49360" y="6675"/>
                      </a:lnTo>
                      <a:lnTo>
                        <a:pt x="56380" y="6675"/>
                      </a:lnTo>
                      <a:lnTo>
                        <a:pt x="63619" y="13351"/>
                      </a:lnTo>
                      <a:lnTo>
                        <a:pt x="70859" y="13351"/>
                      </a:lnTo>
                      <a:lnTo>
                        <a:pt x="70859" y="20027"/>
                      </a:lnTo>
                      <a:lnTo>
                        <a:pt x="77659" y="26865"/>
                      </a:lnTo>
                      <a:lnTo>
                        <a:pt x="84680" y="26865"/>
                      </a:lnTo>
                      <a:lnTo>
                        <a:pt x="91919" y="26865"/>
                      </a:lnTo>
                      <a:lnTo>
                        <a:pt x="98939" y="26865"/>
                      </a:lnTo>
                      <a:lnTo>
                        <a:pt x="106179" y="26865"/>
                      </a:lnTo>
                      <a:lnTo>
                        <a:pt x="112760" y="26865"/>
                      </a:lnTo>
                      <a:lnTo>
                        <a:pt x="112760" y="33215"/>
                      </a:lnTo>
                      <a:lnTo>
                        <a:pt x="112760" y="40054"/>
                      </a:lnTo>
                      <a:lnTo>
                        <a:pt x="120000" y="40054"/>
                      </a:lnTo>
                      <a:lnTo>
                        <a:pt x="120000" y="46729"/>
                      </a:lnTo>
                      <a:lnTo>
                        <a:pt x="120000" y="53242"/>
                      </a:lnTo>
                      <a:lnTo>
                        <a:pt x="112760" y="60081"/>
                      </a:lnTo>
                      <a:lnTo>
                        <a:pt x="120000" y="60081"/>
                      </a:lnTo>
                      <a:lnTo>
                        <a:pt x="120000" y="66594"/>
                      </a:lnTo>
                      <a:lnTo>
                        <a:pt x="120000" y="73432"/>
                      </a:lnTo>
                      <a:lnTo>
                        <a:pt x="120000" y="80271"/>
                      </a:lnTo>
                      <a:lnTo>
                        <a:pt x="112760" y="86621"/>
                      </a:lnTo>
                      <a:lnTo>
                        <a:pt x="112760" y="93459"/>
                      </a:lnTo>
                      <a:lnTo>
                        <a:pt x="120000" y="93459"/>
                      </a:lnTo>
                      <a:lnTo>
                        <a:pt x="120000" y="99972"/>
                      </a:lnTo>
                      <a:lnTo>
                        <a:pt x="120000" y="10664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27"/>
                <p:cNvSpPr/>
                <p:nvPr/>
              </p:nvSpPr>
              <p:spPr>
                <a:xfrm>
                  <a:off x="5398" y="2254"/>
                  <a:ext cx="170" cy="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2016" y="109979"/>
                      </a:moveTo>
                      <a:lnTo>
                        <a:pt x="104282" y="109979"/>
                      </a:lnTo>
                      <a:lnTo>
                        <a:pt x="104282" y="99959"/>
                      </a:lnTo>
                      <a:lnTo>
                        <a:pt x="96049" y="99959"/>
                      </a:lnTo>
                      <a:lnTo>
                        <a:pt x="88066" y="99959"/>
                      </a:lnTo>
                      <a:lnTo>
                        <a:pt x="88066" y="90183"/>
                      </a:lnTo>
                      <a:lnTo>
                        <a:pt x="79833" y="90183"/>
                      </a:lnTo>
                      <a:lnTo>
                        <a:pt x="72099" y="90183"/>
                      </a:lnTo>
                      <a:lnTo>
                        <a:pt x="64116" y="80162"/>
                      </a:lnTo>
                      <a:lnTo>
                        <a:pt x="55883" y="90183"/>
                      </a:lnTo>
                      <a:lnTo>
                        <a:pt x="47650" y="90183"/>
                      </a:lnTo>
                      <a:lnTo>
                        <a:pt x="40166" y="99959"/>
                      </a:lnTo>
                      <a:lnTo>
                        <a:pt x="31933" y="99959"/>
                      </a:lnTo>
                      <a:lnTo>
                        <a:pt x="31933" y="109979"/>
                      </a:lnTo>
                      <a:lnTo>
                        <a:pt x="23950" y="109979"/>
                      </a:lnTo>
                      <a:lnTo>
                        <a:pt x="7733" y="120000"/>
                      </a:lnTo>
                      <a:lnTo>
                        <a:pt x="7733" y="109979"/>
                      </a:lnTo>
                      <a:lnTo>
                        <a:pt x="7733" y="99959"/>
                      </a:lnTo>
                      <a:lnTo>
                        <a:pt x="7733" y="90183"/>
                      </a:lnTo>
                      <a:lnTo>
                        <a:pt x="7733" y="80162"/>
                      </a:lnTo>
                      <a:lnTo>
                        <a:pt x="0" y="69898"/>
                      </a:lnTo>
                      <a:lnTo>
                        <a:pt x="0" y="59877"/>
                      </a:lnTo>
                      <a:lnTo>
                        <a:pt x="7733" y="49857"/>
                      </a:lnTo>
                      <a:lnTo>
                        <a:pt x="7733" y="39837"/>
                      </a:lnTo>
                      <a:lnTo>
                        <a:pt x="7733" y="30061"/>
                      </a:lnTo>
                      <a:lnTo>
                        <a:pt x="7733" y="19796"/>
                      </a:lnTo>
                      <a:lnTo>
                        <a:pt x="15717" y="19796"/>
                      </a:lnTo>
                      <a:lnTo>
                        <a:pt x="15717" y="10264"/>
                      </a:lnTo>
                      <a:lnTo>
                        <a:pt x="23950" y="10264"/>
                      </a:lnTo>
                      <a:lnTo>
                        <a:pt x="31933" y="10264"/>
                      </a:lnTo>
                      <a:lnTo>
                        <a:pt x="31933" y="0"/>
                      </a:lnTo>
                      <a:lnTo>
                        <a:pt x="40166" y="0"/>
                      </a:lnTo>
                      <a:lnTo>
                        <a:pt x="40166" y="10264"/>
                      </a:lnTo>
                      <a:lnTo>
                        <a:pt x="31933" y="10264"/>
                      </a:lnTo>
                      <a:lnTo>
                        <a:pt x="31933" y="19796"/>
                      </a:lnTo>
                      <a:lnTo>
                        <a:pt x="23950" y="19796"/>
                      </a:lnTo>
                      <a:lnTo>
                        <a:pt x="15717" y="19796"/>
                      </a:lnTo>
                      <a:lnTo>
                        <a:pt x="23950" y="30061"/>
                      </a:lnTo>
                      <a:lnTo>
                        <a:pt x="15717" y="39837"/>
                      </a:lnTo>
                      <a:lnTo>
                        <a:pt x="23950" y="39837"/>
                      </a:lnTo>
                      <a:lnTo>
                        <a:pt x="23950" y="49857"/>
                      </a:lnTo>
                      <a:lnTo>
                        <a:pt x="23950" y="39837"/>
                      </a:lnTo>
                      <a:lnTo>
                        <a:pt x="31933" y="39837"/>
                      </a:lnTo>
                      <a:lnTo>
                        <a:pt x="40166" y="39837"/>
                      </a:lnTo>
                      <a:lnTo>
                        <a:pt x="47650" y="30061"/>
                      </a:lnTo>
                      <a:lnTo>
                        <a:pt x="47650" y="19796"/>
                      </a:lnTo>
                      <a:lnTo>
                        <a:pt x="55883" y="19796"/>
                      </a:lnTo>
                      <a:lnTo>
                        <a:pt x="55883" y="10264"/>
                      </a:lnTo>
                      <a:lnTo>
                        <a:pt x="64116" y="10264"/>
                      </a:lnTo>
                      <a:lnTo>
                        <a:pt x="64116" y="0"/>
                      </a:lnTo>
                      <a:lnTo>
                        <a:pt x="72099" y="0"/>
                      </a:lnTo>
                      <a:lnTo>
                        <a:pt x="72099" y="10264"/>
                      </a:lnTo>
                      <a:lnTo>
                        <a:pt x="79833" y="19796"/>
                      </a:lnTo>
                      <a:lnTo>
                        <a:pt x="79833" y="30061"/>
                      </a:lnTo>
                      <a:lnTo>
                        <a:pt x="88066" y="30061"/>
                      </a:lnTo>
                      <a:lnTo>
                        <a:pt x="88066" y="39837"/>
                      </a:lnTo>
                      <a:lnTo>
                        <a:pt x="96049" y="39837"/>
                      </a:lnTo>
                      <a:lnTo>
                        <a:pt x="96049" y="49857"/>
                      </a:lnTo>
                      <a:lnTo>
                        <a:pt x="96049" y="39837"/>
                      </a:lnTo>
                      <a:lnTo>
                        <a:pt x="96049" y="49857"/>
                      </a:lnTo>
                      <a:lnTo>
                        <a:pt x="104282" y="49857"/>
                      </a:lnTo>
                      <a:lnTo>
                        <a:pt x="112016" y="49857"/>
                      </a:lnTo>
                      <a:lnTo>
                        <a:pt x="120000" y="49857"/>
                      </a:lnTo>
                      <a:lnTo>
                        <a:pt x="120000" y="59877"/>
                      </a:lnTo>
                      <a:lnTo>
                        <a:pt x="120000" y="69898"/>
                      </a:lnTo>
                      <a:lnTo>
                        <a:pt x="120000" y="80162"/>
                      </a:lnTo>
                      <a:lnTo>
                        <a:pt x="120000" y="90183"/>
                      </a:lnTo>
                      <a:lnTo>
                        <a:pt x="120000" y="99959"/>
                      </a:lnTo>
                      <a:lnTo>
                        <a:pt x="120000" y="109979"/>
                      </a:lnTo>
                      <a:lnTo>
                        <a:pt x="112016" y="10997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27"/>
                <p:cNvSpPr/>
                <p:nvPr/>
              </p:nvSpPr>
              <p:spPr>
                <a:xfrm>
                  <a:off x="5146" y="2547"/>
                  <a:ext cx="113" cy="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08074" y="120000"/>
                      </a:lnTo>
                      <a:lnTo>
                        <a:pt x="95776" y="120000"/>
                      </a:lnTo>
                      <a:lnTo>
                        <a:pt x="83850" y="120000"/>
                      </a:lnTo>
                      <a:lnTo>
                        <a:pt x="72298" y="120000"/>
                      </a:lnTo>
                      <a:lnTo>
                        <a:pt x="60000" y="120000"/>
                      </a:lnTo>
                      <a:lnTo>
                        <a:pt x="47701" y="120000"/>
                      </a:lnTo>
                      <a:lnTo>
                        <a:pt x="35776" y="120000"/>
                      </a:lnTo>
                      <a:lnTo>
                        <a:pt x="24223" y="109356"/>
                      </a:lnTo>
                      <a:lnTo>
                        <a:pt x="11925" y="98181"/>
                      </a:lnTo>
                      <a:lnTo>
                        <a:pt x="0" y="87006"/>
                      </a:lnTo>
                      <a:lnTo>
                        <a:pt x="11925" y="87006"/>
                      </a:lnTo>
                      <a:lnTo>
                        <a:pt x="11925" y="76629"/>
                      </a:lnTo>
                      <a:lnTo>
                        <a:pt x="24223" y="76629"/>
                      </a:lnTo>
                      <a:lnTo>
                        <a:pt x="24223" y="65454"/>
                      </a:lnTo>
                      <a:lnTo>
                        <a:pt x="35776" y="65454"/>
                      </a:lnTo>
                      <a:lnTo>
                        <a:pt x="47701" y="54811"/>
                      </a:lnTo>
                      <a:lnTo>
                        <a:pt x="47701" y="43902"/>
                      </a:lnTo>
                      <a:lnTo>
                        <a:pt x="47701" y="22084"/>
                      </a:lnTo>
                      <a:lnTo>
                        <a:pt x="47701" y="0"/>
                      </a:lnTo>
                      <a:lnTo>
                        <a:pt x="83850" y="0"/>
                      </a:lnTo>
                      <a:lnTo>
                        <a:pt x="95776" y="0"/>
                      </a:lnTo>
                      <a:lnTo>
                        <a:pt x="120000" y="22084"/>
                      </a:lnTo>
                      <a:lnTo>
                        <a:pt x="120000" y="87006"/>
                      </a:lnTo>
                      <a:lnTo>
                        <a:pt x="120000" y="98181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27"/>
                <p:cNvSpPr/>
                <p:nvPr/>
              </p:nvSpPr>
              <p:spPr>
                <a:xfrm>
                  <a:off x="5307" y="1958"/>
                  <a:ext cx="182" cy="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4941" y="110656"/>
                      </a:moveTo>
                      <a:lnTo>
                        <a:pt x="60000" y="115384"/>
                      </a:lnTo>
                      <a:lnTo>
                        <a:pt x="52295" y="115384"/>
                      </a:lnTo>
                      <a:lnTo>
                        <a:pt x="44591" y="115384"/>
                      </a:lnTo>
                      <a:lnTo>
                        <a:pt x="37587" y="115384"/>
                      </a:lnTo>
                      <a:lnTo>
                        <a:pt x="37587" y="120000"/>
                      </a:lnTo>
                      <a:lnTo>
                        <a:pt x="29883" y="120000"/>
                      </a:lnTo>
                      <a:lnTo>
                        <a:pt x="22412" y="120000"/>
                      </a:lnTo>
                      <a:lnTo>
                        <a:pt x="14708" y="120000"/>
                      </a:lnTo>
                      <a:lnTo>
                        <a:pt x="14708" y="115384"/>
                      </a:lnTo>
                      <a:lnTo>
                        <a:pt x="14708" y="110656"/>
                      </a:lnTo>
                      <a:lnTo>
                        <a:pt x="14708" y="106266"/>
                      </a:lnTo>
                      <a:lnTo>
                        <a:pt x="14708" y="101538"/>
                      </a:lnTo>
                      <a:lnTo>
                        <a:pt x="7470" y="96923"/>
                      </a:lnTo>
                      <a:lnTo>
                        <a:pt x="7470" y="92307"/>
                      </a:lnTo>
                      <a:lnTo>
                        <a:pt x="7470" y="83189"/>
                      </a:lnTo>
                      <a:lnTo>
                        <a:pt x="7470" y="73733"/>
                      </a:lnTo>
                      <a:lnTo>
                        <a:pt x="7470" y="69343"/>
                      </a:lnTo>
                      <a:lnTo>
                        <a:pt x="0" y="64615"/>
                      </a:lnTo>
                      <a:lnTo>
                        <a:pt x="7470" y="60000"/>
                      </a:lnTo>
                      <a:lnTo>
                        <a:pt x="0" y="55384"/>
                      </a:lnTo>
                      <a:lnTo>
                        <a:pt x="7470" y="50881"/>
                      </a:lnTo>
                      <a:lnTo>
                        <a:pt x="7470" y="41538"/>
                      </a:lnTo>
                      <a:lnTo>
                        <a:pt x="7470" y="36923"/>
                      </a:lnTo>
                      <a:lnTo>
                        <a:pt x="7470" y="27804"/>
                      </a:lnTo>
                      <a:lnTo>
                        <a:pt x="0" y="23076"/>
                      </a:lnTo>
                      <a:lnTo>
                        <a:pt x="0" y="18461"/>
                      </a:lnTo>
                      <a:lnTo>
                        <a:pt x="0" y="13958"/>
                      </a:lnTo>
                      <a:lnTo>
                        <a:pt x="0" y="9343"/>
                      </a:lnTo>
                      <a:lnTo>
                        <a:pt x="0" y="4727"/>
                      </a:lnTo>
                      <a:lnTo>
                        <a:pt x="7470" y="4727"/>
                      </a:lnTo>
                      <a:lnTo>
                        <a:pt x="14708" y="4727"/>
                      </a:lnTo>
                      <a:lnTo>
                        <a:pt x="29883" y="0"/>
                      </a:lnTo>
                      <a:lnTo>
                        <a:pt x="37587" y="0"/>
                      </a:lnTo>
                      <a:lnTo>
                        <a:pt x="52295" y="4727"/>
                      </a:lnTo>
                      <a:lnTo>
                        <a:pt x="67470" y="9343"/>
                      </a:lnTo>
                      <a:lnTo>
                        <a:pt x="74941" y="13958"/>
                      </a:lnTo>
                      <a:lnTo>
                        <a:pt x="74941" y="18461"/>
                      </a:lnTo>
                      <a:lnTo>
                        <a:pt x="82412" y="23076"/>
                      </a:lnTo>
                      <a:lnTo>
                        <a:pt x="89883" y="23076"/>
                      </a:lnTo>
                      <a:lnTo>
                        <a:pt x="89883" y="27804"/>
                      </a:lnTo>
                      <a:lnTo>
                        <a:pt x="97587" y="27804"/>
                      </a:lnTo>
                      <a:lnTo>
                        <a:pt x="104824" y="27804"/>
                      </a:lnTo>
                      <a:lnTo>
                        <a:pt x="104824" y="32420"/>
                      </a:lnTo>
                      <a:lnTo>
                        <a:pt x="112295" y="32420"/>
                      </a:lnTo>
                      <a:lnTo>
                        <a:pt x="104824" y="36923"/>
                      </a:lnTo>
                      <a:lnTo>
                        <a:pt x="112295" y="36923"/>
                      </a:lnTo>
                      <a:lnTo>
                        <a:pt x="112295" y="41538"/>
                      </a:lnTo>
                      <a:lnTo>
                        <a:pt x="112295" y="46266"/>
                      </a:lnTo>
                      <a:lnTo>
                        <a:pt x="104824" y="50881"/>
                      </a:lnTo>
                      <a:lnTo>
                        <a:pt x="104824" y="55384"/>
                      </a:lnTo>
                      <a:lnTo>
                        <a:pt x="104824" y="60000"/>
                      </a:lnTo>
                      <a:lnTo>
                        <a:pt x="112295" y="60000"/>
                      </a:lnTo>
                      <a:lnTo>
                        <a:pt x="112295" y="64615"/>
                      </a:lnTo>
                      <a:lnTo>
                        <a:pt x="120000" y="64615"/>
                      </a:lnTo>
                      <a:lnTo>
                        <a:pt x="120000" y="69343"/>
                      </a:lnTo>
                      <a:lnTo>
                        <a:pt x="120000" y="73733"/>
                      </a:lnTo>
                      <a:lnTo>
                        <a:pt x="120000" y="78461"/>
                      </a:lnTo>
                      <a:lnTo>
                        <a:pt x="120000" y="83189"/>
                      </a:lnTo>
                      <a:lnTo>
                        <a:pt x="120000" y="87692"/>
                      </a:lnTo>
                      <a:lnTo>
                        <a:pt x="120000" y="92307"/>
                      </a:lnTo>
                      <a:lnTo>
                        <a:pt x="120000" y="96923"/>
                      </a:lnTo>
                      <a:lnTo>
                        <a:pt x="120000" y="101538"/>
                      </a:lnTo>
                      <a:lnTo>
                        <a:pt x="112295" y="101538"/>
                      </a:lnTo>
                      <a:lnTo>
                        <a:pt x="112295" y="96923"/>
                      </a:lnTo>
                      <a:lnTo>
                        <a:pt x="104824" y="96923"/>
                      </a:lnTo>
                      <a:lnTo>
                        <a:pt x="89883" y="101538"/>
                      </a:lnTo>
                      <a:lnTo>
                        <a:pt x="74941" y="11065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27"/>
                <p:cNvSpPr/>
                <p:nvPr/>
              </p:nvSpPr>
              <p:spPr>
                <a:xfrm>
                  <a:off x="4918" y="2020"/>
                  <a:ext cx="251" cy="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8251" y="108849"/>
                      </a:moveTo>
                      <a:lnTo>
                        <a:pt x="32834" y="108849"/>
                      </a:lnTo>
                      <a:lnTo>
                        <a:pt x="27249" y="120000"/>
                      </a:lnTo>
                      <a:lnTo>
                        <a:pt x="22002" y="120000"/>
                      </a:lnTo>
                      <a:lnTo>
                        <a:pt x="16417" y="120000"/>
                      </a:lnTo>
                      <a:lnTo>
                        <a:pt x="11001" y="120000"/>
                      </a:lnTo>
                      <a:lnTo>
                        <a:pt x="11001" y="108849"/>
                      </a:lnTo>
                      <a:lnTo>
                        <a:pt x="11001" y="98230"/>
                      </a:lnTo>
                      <a:lnTo>
                        <a:pt x="5585" y="98230"/>
                      </a:lnTo>
                      <a:lnTo>
                        <a:pt x="5585" y="87079"/>
                      </a:lnTo>
                      <a:lnTo>
                        <a:pt x="0" y="75929"/>
                      </a:lnTo>
                      <a:lnTo>
                        <a:pt x="22002" y="54424"/>
                      </a:lnTo>
                      <a:lnTo>
                        <a:pt x="49083" y="32920"/>
                      </a:lnTo>
                      <a:lnTo>
                        <a:pt x="65500" y="22035"/>
                      </a:lnTo>
                      <a:lnTo>
                        <a:pt x="70916" y="11150"/>
                      </a:lnTo>
                      <a:lnTo>
                        <a:pt x="76332" y="11150"/>
                      </a:lnTo>
                      <a:lnTo>
                        <a:pt x="81748" y="11150"/>
                      </a:lnTo>
                      <a:lnTo>
                        <a:pt x="87165" y="11150"/>
                      </a:lnTo>
                      <a:lnTo>
                        <a:pt x="92750" y="0"/>
                      </a:lnTo>
                      <a:lnTo>
                        <a:pt x="98166" y="22035"/>
                      </a:lnTo>
                      <a:lnTo>
                        <a:pt x="108998" y="32920"/>
                      </a:lnTo>
                      <a:lnTo>
                        <a:pt x="114414" y="44070"/>
                      </a:lnTo>
                      <a:lnTo>
                        <a:pt x="120000" y="65575"/>
                      </a:lnTo>
                      <a:lnTo>
                        <a:pt x="103413" y="65575"/>
                      </a:lnTo>
                      <a:lnTo>
                        <a:pt x="98166" y="75929"/>
                      </a:lnTo>
                      <a:lnTo>
                        <a:pt x="92750" y="75929"/>
                      </a:lnTo>
                      <a:lnTo>
                        <a:pt x="87165" y="87079"/>
                      </a:lnTo>
                      <a:lnTo>
                        <a:pt x="81748" y="87079"/>
                      </a:lnTo>
                      <a:lnTo>
                        <a:pt x="76332" y="98230"/>
                      </a:lnTo>
                      <a:lnTo>
                        <a:pt x="70916" y="98230"/>
                      </a:lnTo>
                      <a:lnTo>
                        <a:pt x="65500" y="108849"/>
                      </a:lnTo>
                      <a:lnTo>
                        <a:pt x="59915" y="108849"/>
                      </a:lnTo>
                      <a:lnTo>
                        <a:pt x="54668" y="108849"/>
                      </a:lnTo>
                      <a:lnTo>
                        <a:pt x="49083" y="98230"/>
                      </a:lnTo>
                      <a:lnTo>
                        <a:pt x="43667" y="108849"/>
                      </a:lnTo>
                      <a:lnTo>
                        <a:pt x="38251" y="108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27"/>
                <p:cNvSpPr/>
                <p:nvPr/>
              </p:nvSpPr>
              <p:spPr>
                <a:xfrm>
                  <a:off x="4884" y="2126"/>
                  <a:ext cx="217" cy="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56000"/>
                      </a:moveTo>
                      <a:lnTo>
                        <a:pt x="113715" y="48195"/>
                      </a:lnTo>
                      <a:lnTo>
                        <a:pt x="107430" y="40195"/>
                      </a:lnTo>
                      <a:lnTo>
                        <a:pt x="101145" y="40195"/>
                      </a:lnTo>
                      <a:lnTo>
                        <a:pt x="94860" y="40195"/>
                      </a:lnTo>
                      <a:lnTo>
                        <a:pt x="88379" y="40195"/>
                      </a:lnTo>
                      <a:lnTo>
                        <a:pt x="75810" y="32195"/>
                      </a:lnTo>
                      <a:lnTo>
                        <a:pt x="75810" y="24000"/>
                      </a:lnTo>
                      <a:lnTo>
                        <a:pt x="69525" y="16390"/>
                      </a:lnTo>
                      <a:lnTo>
                        <a:pt x="63240" y="0"/>
                      </a:lnTo>
                      <a:lnTo>
                        <a:pt x="56955" y="0"/>
                      </a:lnTo>
                      <a:lnTo>
                        <a:pt x="50474" y="0"/>
                      </a:lnTo>
                      <a:lnTo>
                        <a:pt x="50474" y="8195"/>
                      </a:lnTo>
                      <a:lnTo>
                        <a:pt x="44386" y="8195"/>
                      </a:lnTo>
                      <a:lnTo>
                        <a:pt x="37905" y="8195"/>
                      </a:lnTo>
                      <a:lnTo>
                        <a:pt x="31816" y="8195"/>
                      </a:lnTo>
                      <a:lnTo>
                        <a:pt x="25335" y="24000"/>
                      </a:lnTo>
                      <a:lnTo>
                        <a:pt x="12765" y="40195"/>
                      </a:lnTo>
                      <a:lnTo>
                        <a:pt x="6284" y="56000"/>
                      </a:lnTo>
                      <a:lnTo>
                        <a:pt x="0" y="64000"/>
                      </a:lnTo>
                      <a:lnTo>
                        <a:pt x="0" y="72195"/>
                      </a:lnTo>
                      <a:lnTo>
                        <a:pt x="0" y="80195"/>
                      </a:lnTo>
                      <a:lnTo>
                        <a:pt x="0" y="96000"/>
                      </a:lnTo>
                      <a:lnTo>
                        <a:pt x="6284" y="111804"/>
                      </a:lnTo>
                      <a:lnTo>
                        <a:pt x="6284" y="120000"/>
                      </a:lnTo>
                      <a:lnTo>
                        <a:pt x="44386" y="104195"/>
                      </a:lnTo>
                      <a:lnTo>
                        <a:pt x="75810" y="80195"/>
                      </a:lnTo>
                      <a:lnTo>
                        <a:pt x="82291" y="64000"/>
                      </a:lnTo>
                      <a:lnTo>
                        <a:pt x="94860" y="72195"/>
                      </a:lnTo>
                      <a:lnTo>
                        <a:pt x="120000" y="560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7"/>
                <p:cNvSpPr/>
                <p:nvPr/>
              </p:nvSpPr>
              <p:spPr>
                <a:xfrm>
                  <a:off x="5113" y="1969"/>
                  <a:ext cx="216" cy="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955" y="116053"/>
                      </a:moveTo>
                      <a:lnTo>
                        <a:pt x="50474" y="111804"/>
                      </a:lnTo>
                      <a:lnTo>
                        <a:pt x="44189" y="103608"/>
                      </a:lnTo>
                      <a:lnTo>
                        <a:pt x="44189" y="99460"/>
                      </a:lnTo>
                      <a:lnTo>
                        <a:pt x="44189" y="95210"/>
                      </a:lnTo>
                      <a:lnTo>
                        <a:pt x="50474" y="91062"/>
                      </a:lnTo>
                      <a:lnTo>
                        <a:pt x="50474" y="86913"/>
                      </a:lnTo>
                      <a:lnTo>
                        <a:pt x="56955" y="86913"/>
                      </a:lnTo>
                      <a:lnTo>
                        <a:pt x="56955" y="82866"/>
                      </a:lnTo>
                      <a:lnTo>
                        <a:pt x="56955" y="78718"/>
                      </a:lnTo>
                      <a:lnTo>
                        <a:pt x="63044" y="74468"/>
                      </a:lnTo>
                      <a:lnTo>
                        <a:pt x="63044" y="70522"/>
                      </a:lnTo>
                      <a:lnTo>
                        <a:pt x="75810" y="70522"/>
                      </a:lnTo>
                      <a:lnTo>
                        <a:pt x="75810" y="66273"/>
                      </a:lnTo>
                      <a:lnTo>
                        <a:pt x="82094" y="62023"/>
                      </a:lnTo>
                      <a:lnTo>
                        <a:pt x="75810" y="62023"/>
                      </a:lnTo>
                      <a:lnTo>
                        <a:pt x="75810" y="57976"/>
                      </a:lnTo>
                      <a:lnTo>
                        <a:pt x="63044" y="57976"/>
                      </a:lnTo>
                      <a:lnTo>
                        <a:pt x="50474" y="49679"/>
                      </a:lnTo>
                      <a:lnTo>
                        <a:pt x="44189" y="49679"/>
                      </a:lnTo>
                      <a:lnTo>
                        <a:pt x="31620" y="45531"/>
                      </a:lnTo>
                      <a:lnTo>
                        <a:pt x="25139" y="37335"/>
                      </a:lnTo>
                      <a:lnTo>
                        <a:pt x="18854" y="33086"/>
                      </a:lnTo>
                      <a:lnTo>
                        <a:pt x="6481" y="28937"/>
                      </a:lnTo>
                      <a:lnTo>
                        <a:pt x="0" y="20741"/>
                      </a:lnTo>
                      <a:lnTo>
                        <a:pt x="6481" y="20741"/>
                      </a:lnTo>
                      <a:lnTo>
                        <a:pt x="25139" y="20741"/>
                      </a:lnTo>
                      <a:lnTo>
                        <a:pt x="56955" y="12344"/>
                      </a:lnTo>
                      <a:lnTo>
                        <a:pt x="56955" y="8195"/>
                      </a:lnTo>
                      <a:lnTo>
                        <a:pt x="63044" y="8195"/>
                      </a:lnTo>
                      <a:lnTo>
                        <a:pt x="69525" y="8195"/>
                      </a:lnTo>
                      <a:lnTo>
                        <a:pt x="75810" y="8195"/>
                      </a:lnTo>
                      <a:lnTo>
                        <a:pt x="82094" y="8195"/>
                      </a:lnTo>
                      <a:lnTo>
                        <a:pt x="88576" y="8195"/>
                      </a:lnTo>
                      <a:lnTo>
                        <a:pt x="94664" y="8195"/>
                      </a:lnTo>
                      <a:lnTo>
                        <a:pt x="101145" y="8195"/>
                      </a:lnTo>
                      <a:lnTo>
                        <a:pt x="107430" y="0"/>
                      </a:lnTo>
                      <a:lnTo>
                        <a:pt x="107430" y="4148"/>
                      </a:lnTo>
                      <a:lnTo>
                        <a:pt x="107430" y="8195"/>
                      </a:lnTo>
                      <a:lnTo>
                        <a:pt x="107430" y="12344"/>
                      </a:lnTo>
                      <a:lnTo>
                        <a:pt x="107430" y="16492"/>
                      </a:lnTo>
                      <a:lnTo>
                        <a:pt x="113715" y="20741"/>
                      </a:lnTo>
                      <a:lnTo>
                        <a:pt x="113715" y="28937"/>
                      </a:lnTo>
                      <a:lnTo>
                        <a:pt x="113715" y="33086"/>
                      </a:lnTo>
                      <a:lnTo>
                        <a:pt x="113715" y="41281"/>
                      </a:lnTo>
                      <a:lnTo>
                        <a:pt x="107430" y="45531"/>
                      </a:lnTo>
                      <a:lnTo>
                        <a:pt x="113715" y="49679"/>
                      </a:lnTo>
                      <a:lnTo>
                        <a:pt x="107430" y="53827"/>
                      </a:lnTo>
                      <a:lnTo>
                        <a:pt x="113715" y="57976"/>
                      </a:lnTo>
                      <a:lnTo>
                        <a:pt x="113715" y="62023"/>
                      </a:lnTo>
                      <a:lnTo>
                        <a:pt x="113715" y="70522"/>
                      </a:lnTo>
                      <a:lnTo>
                        <a:pt x="113715" y="78718"/>
                      </a:lnTo>
                      <a:lnTo>
                        <a:pt x="113715" y="82866"/>
                      </a:lnTo>
                      <a:lnTo>
                        <a:pt x="120000" y="86913"/>
                      </a:lnTo>
                      <a:lnTo>
                        <a:pt x="120000" y="91062"/>
                      </a:lnTo>
                      <a:lnTo>
                        <a:pt x="120000" y="95210"/>
                      </a:lnTo>
                      <a:lnTo>
                        <a:pt x="120000" y="99460"/>
                      </a:lnTo>
                      <a:lnTo>
                        <a:pt x="120000" y="103608"/>
                      </a:lnTo>
                      <a:lnTo>
                        <a:pt x="113715" y="103608"/>
                      </a:lnTo>
                      <a:lnTo>
                        <a:pt x="107430" y="103608"/>
                      </a:lnTo>
                      <a:lnTo>
                        <a:pt x="101145" y="103608"/>
                      </a:lnTo>
                      <a:lnTo>
                        <a:pt x="94664" y="103608"/>
                      </a:lnTo>
                      <a:lnTo>
                        <a:pt x="88576" y="103608"/>
                      </a:lnTo>
                      <a:lnTo>
                        <a:pt x="82094" y="99460"/>
                      </a:lnTo>
                      <a:lnTo>
                        <a:pt x="75810" y="99460"/>
                      </a:lnTo>
                      <a:lnTo>
                        <a:pt x="75810" y="103608"/>
                      </a:lnTo>
                      <a:lnTo>
                        <a:pt x="69525" y="103608"/>
                      </a:lnTo>
                      <a:lnTo>
                        <a:pt x="69525" y="107655"/>
                      </a:lnTo>
                      <a:lnTo>
                        <a:pt x="69525" y="111804"/>
                      </a:lnTo>
                      <a:lnTo>
                        <a:pt x="63044" y="111804"/>
                      </a:lnTo>
                      <a:lnTo>
                        <a:pt x="63044" y="116053"/>
                      </a:lnTo>
                      <a:lnTo>
                        <a:pt x="63044" y="120000"/>
                      </a:lnTo>
                      <a:lnTo>
                        <a:pt x="56955" y="11605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27"/>
                <p:cNvSpPr/>
                <p:nvPr/>
              </p:nvSpPr>
              <p:spPr>
                <a:xfrm>
                  <a:off x="4759" y="2442"/>
                  <a:ext cx="149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1384" y="120000"/>
                      </a:moveTo>
                      <a:lnTo>
                        <a:pt x="92219" y="120000"/>
                      </a:lnTo>
                      <a:lnTo>
                        <a:pt x="92219" y="111413"/>
                      </a:lnTo>
                      <a:lnTo>
                        <a:pt x="92219" y="103036"/>
                      </a:lnTo>
                      <a:lnTo>
                        <a:pt x="82768" y="103036"/>
                      </a:lnTo>
                      <a:lnTo>
                        <a:pt x="73890" y="103036"/>
                      </a:lnTo>
                      <a:lnTo>
                        <a:pt x="64725" y="103036"/>
                      </a:lnTo>
                      <a:lnTo>
                        <a:pt x="55274" y="103036"/>
                      </a:lnTo>
                      <a:lnTo>
                        <a:pt x="55274" y="94240"/>
                      </a:lnTo>
                      <a:lnTo>
                        <a:pt x="46109" y="94240"/>
                      </a:lnTo>
                      <a:lnTo>
                        <a:pt x="36945" y="94240"/>
                      </a:lnTo>
                      <a:lnTo>
                        <a:pt x="27780" y="94240"/>
                      </a:lnTo>
                      <a:lnTo>
                        <a:pt x="18615" y="85654"/>
                      </a:lnTo>
                      <a:lnTo>
                        <a:pt x="18615" y="77277"/>
                      </a:lnTo>
                      <a:lnTo>
                        <a:pt x="9164" y="68691"/>
                      </a:lnTo>
                      <a:lnTo>
                        <a:pt x="9164" y="60104"/>
                      </a:lnTo>
                      <a:lnTo>
                        <a:pt x="9164" y="42931"/>
                      </a:lnTo>
                      <a:lnTo>
                        <a:pt x="0" y="16963"/>
                      </a:lnTo>
                      <a:lnTo>
                        <a:pt x="9164" y="8795"/>
                      </a:lnTo>
                      <a:lnTo>
                        <a:pt x="18615" y="0"/>
                      </a:lnTo>
                      <a:lnTo>
                        <a:pt x="46109" y="16963"/>
                      </a:lnTo>
                      <a:lnTo>
                        <a:pt x="64725" y="34345"/>
                      </a:lnTo>
                      <a:lnTo>
                        <a:pt x="82768" y="60104"/>
                      </a:lnTo>
                      <a:lnTo>
                        <a:pt x="101384" y="77277"/>
                      </a:lnTo>
                      <a:lnTo>
                        <a:pt x="110548" y="85654"/>
                      </a:lnTo>
                      <a:lnTo>
                        <a:pt x="120000" y="85654"/>
                      </a:lnTo>
                      <a:lnTo>
                        <a:pt x="110548" y="103036"/>
                      </a:lnTo>
                      <a:lnTo>
                        <a:pt x="110548" y="111413"/>
                      </a:lnTo>
                      <a:lnTo>
                        <a:pt x="101384" y="111413"/>
                      </a:lnTo>
                      <a:lnTo>
                        <a:pt x="101384" y="1200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27"/>
                <p:cNvSpPr/>
                <p:nvPr/>
              </p:nvSpPr>
              <p:spPr>
                <a:xfrm>
                  <a:off x="5091" y="2253"/>
                  <a:ext cx="137" cy="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155" y="78216"/>
                      </a:moveTo>
                      <a:lnTo>
                        <a:pt x="30387" y="73248"/>
                      </a:lnTo>
                      <a:lnTo>
                        <a:pt x="39689" y="67898"/>
                      </a:lnTo>
                      <a:lnTo>
                        <a:pt x="49922" y="62547"/>
                      </a:lnTo>
                      <a:lnTo>
                        <a:pt x="49922" y="57452"/>
                      </a:lnTo>
                      <a:lnTo>
                        <a:pt x="49922" y="52229"/>
                      </a:lnTo>
                      <a:lnTo>
                        <a:pt x="59844" y="52229"/>
                      </a:lnTo>
                      <a:lnTo>
                        <a:pt x="59844" y="47133"/>
                      </a:lnTo>
                      <a:lnTo>
                        <a:pt x="59844" y="41783"/>
                      </a:lnTo>
                      <a:lnTo>
                        <a:pt x="59844" y="36433"/>
                      </a:lnTo>
                      <a:lnTo>
                        <a:pt x="59844" y="31464"/>
                      </a:lnTo>
                      <a:lnTo>
                        <a:pt x="59844" y="26114"/>
                      </a:lnTo>
                      <a:lnTo>
                        <a:pt x="70077" y="26114"/>
                      </a:lnTo>
                      <a:lnTo>
                        <a:pt x="70077" y="20891"/>
                      </a:lnTo>
                      <a:lnTo>
                        <a:pt x="70077" y="15668"/>
                      </a:lnTo>
                      <a:lnTo>
                        <a:pt x="70077" y="10573"/>
                      </a:lnTo>
                      <a:lnTo>
                        <a:pt x="70077" y="0"/>
                      </a:lnTo>
                      <a:lnTo>
                        <a:pt x="80310" y="0"/>
                      </a:lnTo>
                      <a:lnTo>
                        <a:pt x="80310" y="5350"/>
                      </a:lnTo>
                      <a:lnTo>
                        <a:pt x="89612" y="5350"/>
                      </a:lnTo>
                      <a:lnTo>
                        <a:pt x="89612" y="0"/>
                      </a:lnTo>
                      <a:lnTo>
                        <a:pt x="99844" y="5350"/>
                      </a:lnTo>
                      <a:lnTo>
                        <a:pt x="110077" y="5350"/>
                      </a:lnTo>
                      <a:lnTo>
                        <a:pt x="120000" y="10573"/>
                      </a:lnTo>
                      <a:lnTo>
                        <a:pt x="99844" y="10573"/>
                      </a:lnTo>
                      <a:lnTo>
                        <a:pt x="89612" y="15668"/>
                      </a:lnTo>
                      <a:lnTo>
                        <a:pt x="89612" y="20891"/>
                      </a:lnTo>
                      <a:lnTo>
                        <a:pt x="89612" y="26114"/>
                      </a:lnTo>
                      <a:lnTo>
                        <a:pt x="89612" y="31464"/>
                      </a:lnTo>
                      <a:lnTo>
                        <a:pt x="89612" y="36433"/>
                      </a:lnTo>
                      <a:lnTo>
                        <a:pt x="89612" y="41783"/>
                      </a:lnTo>
                      <a:lnTo>
                        <a:pt x="89612" y="52229"/>
                      </a:lnTo>
                      <a:lnTo>
                        <a:pt x="89612" y="57452"/>
                      </a:lnTo>
                      <a:lnTo>
                        <a:pt x="80310" y="62547"/>
                      </a:lnTo>
                      <a:lnTo>
                        <a:pt x="80310" y="67898"/>
                      </a:lnTo>
                      <a:lnTo>
                        <a:pt x="70077" y="78216"/>
                      </a:lnTo>
                      <a:lnTo>
                        <a:pt x="70077" y="88789"/>
                      </a:lnTo>
                      <a:lnTo>
                        <a:pt x="70077" y="93885"/>
                      </a:lnTo>
                      <a:lnTo>
                        <a:pt x="70077" y="99235"/>
                      </a:lnTo>
                      <a:lnTo>
                        <a:pt x="80310" y="104331"/>
                      </a:lnTo>
                      <a:lnTo>
                        <a:pt x="89612" y="104331"/>
                      </a:lnTo>
                      <a:lnTo>
                        <a:pt x="89612" y="109681"/>
                      </a:lnTo>
                      <a:lnTo>
                        <a:pt x="99844" y="109681"/>
                      </a:lnTo>
                      <a:lnTo>
                        <a:pt x="110077" y="109681"/>
                      </a:lnTo>
                      <a:lnTo>
                        <a:pt x="99844" y="114904"/>
                      </a:lnTo>
                      <a:lnTo>
                        <a:pt x="89612" y="114904"/>
                      </a:lnTo>
                      <a:lnTo>
                        <a:pt x="80310" y="114904"/>
                      </a:lnTo>
                      <a:lnTo>
                        <a:pt x="70077" y="120000"/>
                      </a:lnTo>
                      <a:lnTo>
                        <a:pt x="59844" y="120000"/>
                      </a:lnTo>
                      <a:lnTo>
                        <a:pt x="49922" y="120000"/>
                      </a:lnTo>
                      <a:lnTo>
                        <a:pt x="39689" y="120000"/>
                      </a:lnTo>
                      <a:lnTo>
                        <a:pt x="39689" y="114904"/>
                      </a:lnTo>
                      <a:lnTo>
                        <a:pt x="30387" y="109681"/>
                      </a:lnTo>
                      <a:lnTo>
                        <a:pt x="20155" y="109681"/>
                      </a:lnTo>
                      <a:lnTo>
                        <a:pt x="9922" y="109681"/>
                      </a:lnTo>
                      <a:lnTo>
                        <a:pt x="0" y="114904"/>
                      </a:lnTo>
                      <a:lnTo>
                        <a:pt x="0" y="109681"/>
                      </a:lnTo>
                      <a:lnTo>
                        <a:pt x="9922" y="99235"/>
                      </a:lnTo>
                      <a:lnTo>
                        <a:pt x="9922" y="93885"/>
                      </a:lnTo>
                      <a:lnTo>
                        <a:pt x="9922" y="88789"/>
                      </a:lnTo>
                      <a:lnTo>
                        <a:pt x="20155" y="83566"/>
                      </a:lnTo>
                      <a:lnTo>
                        <a:pt x="20155" y="7821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27"/>
                <p:cNvSpPr/>
                <p:nvPr/>
              </p:nvSpPr>
              <p:spPr>
                <a:xfrm>
                  <a:off x="4782" y="2273"/>
                  <a:ext cx="251" cy="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9959"/>
                      </a:moveTo>
                      <a:lnTo>
                        <a:pt x="114414" y="40405"/>
                      </a:lnTo>
                      <a:lnTo>
                        <a:pt x="114414" y="49898"/>
                      </a:lnTo>
                      <a:lnTo>
                        <a:pt x="108829" y="60121"/>
                      </a:lnTo>
                      <a:lnTo>
                        <a:pt x="108829" y="79837"/>
                      </a:lnTo>
                      <a:lnTo>
                        <a:pt x="103413" y="90060"/>
                      </a:lnTo>
                      <a:lnTo>
                        <a:pt x="97997" y="99797"/>
                      </a:lnTo>
                      <a:lnTo>
                        <a:pt x="92581" y="90060"/>
                      </a:lnTo>
                      <a:lnTo>
                        <a:pt x="87165" y="90060"/>
                      </a:lnTo>
                      <a:lnTo>
                        <a:pt x="81579" y="90060"/>
                      </a:lnTo>
                      <a:lnTo>
                        <a:pt x="76332" y="90060"/>
                      </a:lnTo>
                      <a:lnTo>
                        <a:pt x="65331" y="90060"/>
                      </a:lnTo>
                      <a:lnTo>
                        <a:pt x="65331" y="99797"/>
                      </a:lnTo>
                      <a:lnTo>
                        <a:pt x="59915" y="99797"/>
                      </a:lnTo>
                      <a:lnTo>
                        <a:pt x="54330" y="99797"/>
                      </a:lnTo>
                      <a:lnTo>
                        <a:pt x="54330" y="110020"/>
                      </a:lnTo>
                      <a:lnTo>
                        <a:pt x="48913" y="110020"/>
                      </a:lnTo>
                      <a:lnTo>
                        <a:pt x="43667" y="110020"/>
                      </a:lnTo>
                      <a:lnTo>
                        <a:pt x="38081" y="110020"/>
                      </a:lnTo>
                      <a:lnTo>
                        <a:pt x="38081" y="120000"/>
                      </a:lnTo>
                      <a:lnTo>
                        <a:pt x="32665" y="120000"/>
                      </a:lnTo>
                      <a:lnTo>
                        <a:pt x="27249" y="110020"/>
                      </a:lnTo>
                      <a:lnTo>
                        <a:pt x="21833" y="110020"/>
                      </a:lnTo>
                      <a:lnTo>
                        <a:pt x="21833" y="120000"/>
                      </a:lnTo>
                      <a:lnTo>
                        <a:pt x="16417" y="120000"/>
                      </a:lnTo>
                      <a:lnTo>
                        <a:pt x="10832" y="120000"/>
                      </a:lnTo>
                      <a:lnTo>
                        <a:pt x="10832" y="110020"/>
                      </a:lnTo>
                      <a:lnTo>
                        <a:pt x="10832" y="90060"/>
                      </a:lnTo>
                      <a:lnTo>
                        <a:pt x="10832" y="79837"/>
                      </a:lnTo>
                      <a:lnTo>
                        <a:pt x="16417" y="79837"/>
                      </a:lnTo>
                      <a:lnTo>
                        <a:pt x="16417" y="70101"/>
                      </a:lnTo>
                      <a:lnTo>
                        <a:pt x="10832" y="60121"/>
                      </a:lnTo>
                      <a:lnTo>
                        <a:pt x="10832" y="49898"/>
                      </a:lnTo>
                      <a:lnTo>
                        <a:pt x="10832" y="40405"/>
                      </a:lnTo>
                      <a:lnTo>
                        <a:pt x="5416" y="30182"/>
                      </a:lnTo>
                      <a:lnTo>
                        <a:pt x="5416" y="19959"/>
                      </a:lnTo>
                      <a:lnTo>
                        <a:pt x="0" y="0"/>
                      </a:lnTo>
                      <a:lnTo>
                        <a:pt x="5416" y="0"/>
                      </a:lnTo>
                      <a:lnTo>
                        <a:pt x="10832" y="0"/>
                      </a:lnTo>
                      <a:lnTo>
                        <a:pt x="16417" y="10223"/>
                      </a:lnTo>
                      <a:lnTo>
                        <a:pt x="21833" y="10223"/>
                      </a:lnTo>
                      <a:lnTo>
                        <a:pt x="32665" y="0"/>
                      </a:lnTo>
                      <a:lnTo>
                        <a:pt x="38081" y="0"/>
                      </a:lnTo>
                      <a:lnTo>
                        <a:pt x="43667" y="0"/>
                      </a:lnTo>
                      <a:lnTo>
                        <a:pt x="43667" y="10223"/>
                      </a:lnTo>
                      <a:lnTo>
                        <a:pt x="48913" y="10223"/>
                      </a:lnTo>
                      <a:lnTo>
                        <a:pt x="54330" y="10223"/>
                      </a:lnTo>
                      <a:lnTo>
                        <a:pt x="59915" y="10223"/>
                      </a:lnTo>
                      <a:lnTo>
                        <a:pt x="65331" y="10223"/>
                      </a:lnTo>
                      <a:lnTo>
                        <a:pt x="70916" y="10223"/>
                      </a:lnTo>
                      <a:lnTo>
                        <a:pt x="76332" y="10223"/>
                      </a:lnTo>
                      <a:lnTo>
                        <a:pt x="81579" y="10223"/>
                      </a:lnTo>
                      <a:lnTo>
                        <a:pt x="97997" y="10223"/>
                      </a:lnTo>
                      <a:lnTo>
                        <a:pt x="103413" y="10223"/>
                      </a:lnTo>
                      <a:lnTo>
                        <a:pt x="114414" y="19959"/>
                      </a:lnTo>
                      <a:lnTo>
                        <a:pt x="120000" y="1995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27"/>
                <p:cNvSpPr/>
                <p:nvPr/>
              </p:nvSpPr>
              <p:spPr>
                <a:xfrm>
                  <a:off x="4885" y="2473"/>
                  <a:ext cx="331" cy="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074" y="120000"/>
                      </a:moveTo>
                      <a:lnTo>
                        <a:pt x="90835" y="112169"/>
                      </a:lnTo>
                      <a:lnTo>
                        <a:pt x="90835" y="104143"/>
                      </a:lnTo>
                      <a:lnTo>
                        <a:pt x="86980" y="104143"/>
                      </a:lnTo>
                      <a:lnTo>
                        <a:pt x="82740" y="96313"/>
                      </a:lnTo>
                      <a:lnTo>
                        <a:pt x="78501" y="96313"/>
                      </a:lnTo>
                      <a:lnTo>
                        <a:pt x="74389" y="96313"/>
                      </a:lnTo>
                      <a:lnTo>
                        <a:pt x="70278" y="96313"/>
                      </a:lnTo>
                      <a:lnTo>
                        <a:pt x="66167" y="96313"/>
                      </a:lnTo>
                      <a:lnTo>
                        <a:pt x="66167" y="88091"/>
                      </a:lnTo>
                      <a:lnTo>
                        <a:pt x="62055" y="88091"/>
                      </a:lnTo>
                      <a:lnTo>
                        <a:pt x="62055" y="96313"/>
                      </a:lnTo>
                      <a:lnTo>
                        <a:pt x="57815" y="96313"/>
                      </a:lnTo>
                      <a:lnTo>
                        <a:pt x="57815" y="88091"/>
                      </a:lnTo>
                      <a:lnTo>
                        <a:pt x="53832" y="88091"/>
                      </a:lnTo>
                      <a:lnTo>
                        <a:pt x="49721" y="96313"/>
                      </a:lnTo>
                      <a:lnTo>
                        <a:pt x="45481" y="96313"/>
                      </a:lnTo>
                      <a:lnTo>
                        <a:pt x="41370" y="96313"/>
                      </a:lnTo>
                      <a:lnTo>
                        <a:pt x="37259" y="88091"/>
                      </a:lnTo>
                      <a:lnTo>
                        <a:pt x="33019" y="88091"/>
                      </a:lnTo>
                      <a:lnTo>
                        <a:pt x="29036" y="88091"/>
                      </a:lnTo>
                      <a:lnTo>
                        <a:pt x="24796" y="88091"/>
                      </a:lnTo>
                      <a:lnTo>
                        <a:pt x="24796" y="96313"/>
                      </a:lnTo>
                      <a:lnTo>
                        <a:pt x="16573" y="96313"/>
                      </a:lnTo>
                      <a:lnTo>
                        <a:pt x="12462" y="96313"/>
                      </a:lnTo>
                      <a:lnTo>
                        <a:pt x="12462" y="104143"/>
                      </a:lnTo>
                      <a:lnTo>
                        <a:pt x="8351" y="104143"/>
                      </a:lnTo>
                      <a:lnTo>
                        <a:pt x="8351" y="96313"/>
                      </a:lnTo>
                      <a:lnTo>
                        <a:pt x="4239" y="96313"/>
                      </a:lnTo>
                      <a:lnTo>
                        <a:pt x="0" y="96313"/>
                      </a:lnTo>
                      <a:lnTo>
                        <a:pt x="0" y="88091"/>
                      </a:lnTo>
                      <a:lnTo>
                        <a:pt x="0" y="79869"/>
                      </a:lnTo>
                      <a:lnTo>
                        <a:pt x="4239" y="79869"/>
                      </a:lnTo>
                      <a:lnTo>
                        <a:pt x="4239" y="72234"/>
                      </a:lnTo>
                      <a:lnTo>
                        <a:pt x="8351" y="55986"/>
                      </a:lnTo>
                      <a:lnTo>
                        <a:pt x="12462" y="48156"/>
                      </a:lnTo>
                      <a:lnTo>
                        <a:pt x="12462" y="32104"/>
                      </a:lnTo>
                      <a:lnTo>
                        <a:pt x="20813" y="15856"/>
                      </a:lnTo>
                      <a:lnTo>
                        <a:pt x="24796" y="15856"/>
                      </a:lnTo>
                      <a:lnTo>
                        <a:pt x="29036" y="15856"/>
                      </a:lnTo>
                      <a:lnTo>
                        <a:pt x="33019" y="23882"/>
                      </a:lnTo>
                      <a:lnTo>
                        <a:pt x="37259" y="23882"/>
                      </a:lnTo>
                      <a:lnTo>
                        <a:pt x="41370" y="23882"/>
                      </a:lnTo>
                      <a:lnTo>
                        <a:pt x="45481" y="23882"/>
                      </a:lnTo>
                      <a:lnTo>
                        <a:pt x="49721" y="23882"/>
                      </a:lnTo>
                      <a:lnTo>
                        <a:pt x="53832" y="23882"/>
                      </a:lnTo>
                      <a:lnTo>
                        <a:pt x="57815" y="23882"/>
                      </a:lnTo>
                      <a:lnTo>
                        <a:pt x="62055" y="23882"/>
                      </a:lnTo>
                      <a:lnTo>
                        <a:pt x="66167" y="23882"/>
                      </a:lnTo>
                      <a:lnTo>
                        <a:pt x="66167" y="15856"/>
                      </a:lnTo>
                      <a:lnTo>
                        <a:pt x="70278" y="15856"/>
                      </a:lnTo>
                      <a:lnTo>
                        <a:pt x="74389" y="8026"/>
                      </a:lnTo>
                      <a:lnTo>
                        <a:pt x="78501" y="0"/>
                      </a:lnTo>
                      <a:lnTo>
                        <a:pt x="82740" y="0"/>
                      </a:lnTo>
                      <a:lnTo>
                        <a:pt x="86980" y="0"/>
                      </a:lnTo>
                      <a:lnTo>
                        <a:pt x="90835" y="8026"/>
                      </a:lnTo>
                      <a:lnTo>
                        <a:pt x="90835" y="15856"/>
                      </a:lnTo>
                      <a:lnTo>
                        <a:pt x="95074" y="15856"/>
                      </a:lnTo>
                      <a:lnTo>
                        <a:pt x="99186" y="15856"/>
                      </a:lnTo>
                      <a:lnTo>
                        <a:pt x="103426" y="15856"/>
                      </a:lnTo>
                      <a:lnTo>
                        <a:pt x="107408" y="8026"/>
                      </a:lnTo>
                      <a:lnTo>
                        <a:pt x="111520" y="8026"/>
                      </a:lnTo>
                      <a:lnTo>
                        <a:pt x="115760" y="8026"/>
                      </a:lnTo>
                      <a:lnTo>
                        <a:pt x="119999" y="0"/>
                      </a:lnTo>
                      <a:lnTo>
                        <a:pt x="119999" y="8026"/>
                      </a:lnTo>
                      <a:lnTo>
                        <a:pt x="119999" y="15856"/>
                      </a:lnTo>
                      <a:lnTo>
                        <a:pt x="115760" y="23882"/>
                      </a:lnTo>
                      <a:lnTo>
                        <a:pt x="115760" y="39934"/>
                      </a:lnTo>
                      <a:lnTo>
                        <a:pt x="115760" y="48156"/>
                      </a:lnTo>
                      <a:lnTo>
                        <a:pt x="111520" y="55986"/>
                      </a:lnTo>
                      <a:lnTo>
                        <a:pt x="111520" y="72234"/>
                      </a:lnTo>
                      <a:lnTo>
                        <a:pt x="111520" y="88091"/>
                      </a:lnTo>
                      <a:lnTo>
                        <a:pt x="111520" y="96313"/>
                      </a:lnTo>
                      <a:lnTo>
                        <a:pt x="107408" y="104143"/>
                      </a:lnTo>
                      <a:lnTo>
                        <a:pt x="103426" y="104143"/>
                      </a:lnTo>
                      <a:lnTo>
                        <a:pt x="103426" y="112169"/>
                      </a:lnTo>
                      <a:lnTo>
                        <a:pt x="99186" y="112169"/>
                      </a:lnTo>
                      <a:lnTo>
                        <a:pt x="99186" y="120000"/>
                      </a:lnTo>
                      <a:lnTo>
                        <a:pt x="95074" y="1200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27"/>
                <p:cNvSpPr/>
                <p:nvPr/>
              </p:nvSpPr>
              <p:spPr>
                <a:xfrm>
                  <a:off x="4658" y="2463"/>
                  <a:ext cx="136" cy="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89817"/>
                      </a:moveTo>
                      <a:lnTo>
                        <a:pt x="110051" y="89817"/>
                      </a:lnTo>
                      <a:lnTo>
                        <a:pt x="99792" y="89817"/>
                      </a:lnTo>
                      <a:lnTo>
                        <a:pt x="89844" y="89817"/>
                      </a:lnTo>
                      <a:lnTo>
                        <a:pt x="80207" y="100040"/>
                      </a:lnTo>
                      <a:lnTo>
                        <a:pt x="69948" y="109776"/>
                      </a:lnTo>
                      <a:lnTo>
                        <a:pt x="60000" y="109776"/>
                      </a:lnTo>
                      <a:lnTo>
                        <a:pt x="49740" y="120000"/>
                      </a:lnTo>
                      <a:lnTo>
                        <a:pt x="39792" y="120000"/>
                      </a:lnTo>
                      <a:lnTo>
                        <a:pt x="30155" y="120000"/>
                      </a:lnTo>
                      <a:lnTo>
                        <a:pt x="30155" y="109776"/>
                      </a:lnTo>
                      <a:lnTo>
                        <a:pt x="19896" y="109776"/>
                      </a:lnTo>
                      <a:lnTo>
                        <a:pt x="19896" y="100040"/>
                      </a:lnTo>
                      <a:lnTo>
                        <a:pt x="9948" y="100040"/>
                      </a:lnTo>
                      <a:lnTo>
                        <a:pt x="9948" y="89817"/>
                      </a:lnTo>
                      <a:lnTo>
                        <a:pt x="9948" y="70101"/>
                      </a:lnTo>
                      <a:lnTo>
                        <a:pt x="0" y="60121"/>
                      </a:lnTo>
                      <a:lnTo>
                        <a:pt x="9948" y="60121"/>
                      </a:lnTo>
                      <a:lnTo>
                        <a:pt x="9948" y="50141"/>
                      </a:lnTo>
                      <a:lnTo>
                        <a:pt x="19896" y="50141"/>
                      </a:lnTo>
                      <a:lnTo>
                        <a:pt x="30155" y="50141"/>
                      </a:lnTo>
                      <a:lnTo>
                        <a:pt x="39792" y="40162"/>
                      </a:lnTo>
                      <a:lnTo>
                        <a:pt x="49740" y="30182"/>
                      </a:lnTo>
                      <a:lnTo>
                        <a:pt x="39792" y="30182"/>
                      </a:lnTo>
                      <a:lnTo>
                        <a:pt x="49740" y="30182"/>
                      </a:lnTo>
                      <a:lnTo>
                        <a:pt x="60000" y="20202"/>
                      </a:lnTo>
                      <a:lnTo>
                        <a:pt x="69948" y="10223"/>
                      </a:lnTo>
                      <a:lnTo>
                        <a:pt x="89844" y="0"/>
                      </a:lnTo>
                      <a:lnTo>
                        <a:pt x="99792" y="30182"/>
                      </a:lnTo>
                      <a:lnTo>
                        <a:pt x="99792" y="50141"/>
                      </a:lnTo>
                      <a:lnTo>
                        <a:pt x="99792" y="60121"/>
                      </a:lnTo>
                      <a:lnTo>
                        <a:pt x="110051" y="70101"/>
                      </a:lnTo>
                      <a:lnTo>
                        <a:pt x="110051" y="79837"/>
                      </a:lnTo>
                      <a:lnTo>
                        <a:pt x="120000" y="8981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27"/>
                <p:cNvSpPr/>
                <p:nvPr/>
              </p:nvSpPr>
              <p:spPr>
                <a:xfrm>
                  <a:off x="4531" y="2475"/>
                  <a:ext cx="182" cy="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91" y="109776"/>
                      </a:moveTo>
                      <a:lnTo>
                        <a:pt x="97587" y="109776"/>
                      </a:lnTo>
                      <a:lnTo>
                        <a:pt x="90116" y="109776"/>
                      </a:lnTo>
                      <a:lnTo>
                        <a:pt x="82645" y="109776"/>
                      </a:lnTo>
                      <a:lnTo>
                        <a:pt x="75175" y="109776"/>
                      </a:lnTo>
                      <a:lnTo>
                        <a:pt x="67704" y="120000"/>
                      </a:lnTo>
                      <a:lnTo>
                        <a:pt x="60000" y="120000"/>
                      </a:lnTo>
                      <a:lnTo>
                        <a:pt x="60000" y="109776"/>
                      </a:lnTo>
                      <a:lnTo>
                        <a:pt x="52295" y="109776"/>
                      </a:lnTo>
                      <a:lnTo>
                        <a:pt x="45058" y="99797"/>
                      </a:lnTo>
                      <a:lnTo>
                        <a:pt x="37587" y="99797"/>
                      </a:lnTo>
                      <a:lnTo>
                        <a:pt x="29883" y="109776"/>
                      </a:lnTo>
                      <a:lnTo>
                        <a:pt x="22412" y="109776"/>
                      </a:lnTo>
                      <a:lnTo>
                        <a:pt x="14941" y="109776"/>
                      </a:lnTo>
                      <a:lnTo>
                        <a:pt x="7704" y="109776"/>
                      </a:lnTo>
                      <a:lnTo>
                        <a:pt x="0" y="109776"/>
                      </a:lnTo>
                      <a:lnTo>
                        <a:pt x="0" y="99797"/>
                      </a:lnTo>
                      <a:lnTo>
                        <a:pt x="0" y="89817"/>
                      </a:lnTo>
                      <a:lnTo>
                        <a:pt x="7704" y="79837"/>
                      </a:lnTo>
                      <a:lnTo>
                        <a:pt x="7704" y="69858"/>
                      </a:lnTo>
                      <a:lnTo>
                        <a:pt x="7704" y="60121"/>
                      </a:lnTo>
                      <a:lnTo>
                        <a:pt x="7704" y="49898"/>
                      </a:lnTo>
                      <a:lnTo>
                        <a:pt x="14941" y="49898"/>
                      </a:lnTo>
                      <a:lnTo>
                        <a:pt x="14941" y="40162"/>
                      </a:lnTo>
                      <a:lnTo>
                        <a:pt x="14941" y="30182"/>
                      </a:lnTo>
                      <a:lnTo>
                        <a:pt x="14941" y="19959"/>
                      </a:lnTo>
                      <a:lnTo>
                        <a:pt x="22412" y="0"/>
                      </a:lnTo>
                      <a:lnTo>
                        <a:pt x="29883" y="0"/>
                      </a:lnTo>
                      <a:lnTo>
                        <a:pt x="45058" y="10223"/>
                      </a:lnTo>
                      <a:lnTo>
                        <a:pt x="52295" y="10223"/>
                      </a:lnTo>
                      <a:lnTo>
                        <a:pt x="67704" y="10223"/>
                      </a:lnTo>
                      <a:lnTo>
                        <a:pt x="75175" y="10223"/>
                      </a:lnTo>
                      <a:lnTo>
                        <a:pt x="97587" y="10223"/>
                      </a:lnTo>
                      <a:lnTo>
                        <a:pt x="112529" y="19959"/>
                      </a:lnTo>
                      <a:lnTo>
                        <a:pt x="120000" y="19959"/>
                      </a:lnTo>
                      <a:lnTo>
                        <a:pt x="112529" y="30182"/>
                      </a:lnTo>
                      <a:lnTo>
                        <a:pt x="105291" y="40162"/>
                      </a:lnTo>
                      <a:lnTo>
                        <a:pt x="97587" y="40162"/>
                      </a:lnTo>
                      <a:lnTo>
                        <a:pt x="90116" y="40162"/>
                      </a:lnTo>
                      <a:lnTo>
                        <a:pt x="90116" y="49898"/>
                      </a:lnTo>
                      <a:lnTo>
                        <a:pt x="82645" y="49898"/>
                      </a:lnTo>
                      <a:lnTo>
                        <a:pt x="90116" y="60121"/>
                      </a:lnTo>
                      <a:lnTo>
                        <a:pt x="90116" y="79837"/>
                      </a:lnTo>
                      <a:lnTo>
                        <a:pt x="90116" y="89817"/>
                      </a:lnTo>
                      <a:lnTo>
                        <a:pt x="97587" y="89817"/>
                      </a:lnTo>
                      <a:lnTo>
                        <a:pt x="97587" y="99797"/>
                      </a:lnTo>
                      <a:lnTo>
                        <a:pt x="105291" y="99797"/>
                      </a:lnTo>
                      <a:lnTo>
                        <a:pt x="105291" y="10977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59" name="Google Shape;359;p27"/>
          <p:cNvSpPr txBox="1"/>
          <p:nvPr/>
        </p:nvSpPr>
        <p:spPr>
          <a:xfrm>
            <a:off x="4286236" y="6143625"/>
            <a:ext cx="5275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Equador</a:t>
            </a:r>
            <a:endParaRPr/>
          </a:p>
        </p:txBody>
      </p:sp>
      <p:sp>
        <p:nvSpPr>
          <p:cNvPr id="360" name="Google Shape;360;p27"/>
          <p:cNvSpPr txBox="1"/>
          <p:nvPr/>
        </p:nvSpPr>
        <p:spPr>
          <a:xfrm>
            <a:off x="7697093" y="4111668"/>
            <a:ext cx="593478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Nísia Floresta</a:t>
            </a:r>
            <a:endParaRPr/>
          </a:p>
        </p:txBody>
      </p:sp>
      <p:sp>
        <p:nvSpPr>
          <p:cNvPr id="361" name="Google Shape;361;p27"/>
          <p:cNvSpPr txBox="1"/>
          <p:nvPr/>
        </p:nvSpPr>
        <p:spPr>
          <a:xfrm>
            <a:off x="7960862" y="5111793"/>
            <a:ext cx="5934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Baía Formosa</a:t>
            </a:r>
            <a:endParaRPr/>
          </a:p>
        </p:txBody>
      </p:sp>
      <p:sp>
        <p:nvSpPr>
          <p:cNvPr id="362" name="Google Shape;362;p27"/>
          <p:cNvSpPr txBox="1"/>
          <p:nvPr/>
        </p:nvSpPr>
        <p:spPr>
          <a:xfrm>
            <a:off x="7600382" y="5040354"/>
            <a:ext cx="6594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Canguaretama</a:t>
            </a:r>
            <a:endParaRPr/>
          </a:p>
        </p:txBody>
      </p:sp>
      <p:sp>
        <p:nvSpPr>
          <p:cNvPr id="363" name="Google Shape;363;p27"/>
          <p:cNvSpPr txBox="1"/>
          <p:nvPr/>
        </p:nvSpPr>
        <p:spPr>
          <a:xfrm>
            <a:off x="7982844" y="4830806"/>
            <a:ext cx="32971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Vila Flor</a:t>
            </a:r>
            <a:endParaRPr/>
          </a:p>
        </p:txBody>
      </p:sp>
      <p:sp>
        <p:nvSpPr>
          <p:cNvPr id="364" name="Google Shape;364;p27"/>
          <p:cNvSpPr txBox="1"/>
          <p:nvPr/>
        </p:nvSpPr>
        <p:spPr>
          <a:xfrm>
            <a:off x="7916903" y="4654590"/>
            <a:ext cx="39565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Tibau do Sul</a:t>
            </a:r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7762508" y="4437113"/>
            <a:ext cx="7253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Sen. Georgino Avelino</a:t>
            </a:r>
            <a:endParaRPr/>
          </a:p>
        </p:txBody>
      </p:sp>
      <p:sp>
        <p:nvSpPr>
          <p:cNvPr id="366" name="Google Shape;366;p27"/>
          <p:cNvSpPr txBox="1"/>
          <p:nvPr/>
        </p:nvSpPr>
        <p:spPr>
          <a:xfrm>
            <a:off x="916209" y="260648"/>
            <a:ext cx="7604125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Regiões de Saúde</a:t>
            </a:r>
            <a:endParaRPr sz="3200"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27"/>
          <p:cNvGrpSpPr/>
          <p:nvPr/>
        </p:nvGrpSpPr>
        <p:grpSpPr>
          <a:xfrm>
            <a:off x="0" y="3488282"/>
            <a:ext cx="8156053" cy="2708126"/>
            <a:chOff x="0" y="3488282"/>
            <a:chExt cx="8835724" cy="2708126"/>
          </a:xfrm>
        </p:grpSpPr>
        <p:grpSp>
          <p:nvGrpSpPr>
            <p:cNvPr id="368" name="Google Shape;368;p27"/>
            <p:cNvGrpSpPr/>
            <p:nvPr/>
          </p:nvGrpSpPr>
          <p:grpSpPr>
            <a:xfrm>
              <a:off x="0" y="3488282"/>
              <a:ext cx="2628569" cy="1885752"/>
              <a:chOff x="1156" y="2420"/>
              <a:chExt cx="1291" cy="892"/>
            </a:xfrm>
          </p:grpSpPr>
          <p:sp>
            <p:nvSpPr>
              <p:cNvPr id="369" name="Google Shape;369;p27"/>
              <p:cNvSpPr/>
              <p:nvPr/>
            </p:nvSpPr>
            <p:spPr>
              <a:xfrm>
                <a:off x="2048" y="2861"/>
                <a:ext cx="92" cy="1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120000"/>
                    </a:moveTo>
                    <a:lnTo>
                      <a:pt x="120000" y="109066"/>
                    </a:lnTo>
                    <a:lnTo>
                      <a:pt x="105058" y="109066"/>
                    </a:lnTo>
                    <a:lnTo>
                      <a:pt x="90583" y="109066"/>
                    </a:lnTo>
                    <a:lnTo>
                      <a:pt x="75175" y="98133"/>
                    </a:lnTo>
                    <a:lnTo>
                      <a:pt x="60233" y="98133"/>
                    </a:lnTo>
                    <a:lnTo>
                      <a:pt x="60233" y="87466"/>
                    </a:lnTo>
                    <a:lnTo>
                      <a:pt x="44824" y="87466"/>
                    </a:lnTo>
                    <a:lnTo>
                      <a:pt x="44824" y="76266"/>
                    </a:lnTo>
                    <a:lnTo>
                      <a:pt x="29416" y="76266"/>
                    </a:lnTo>
                    <a:lnTo>
                      <a:pt x="29416" y="65333"/>
                    </a:lnTo>
                    <a:lnTo>
                      <a:pt x="15408" y="54400"/>
                    </a:lnTo>
                    <a:lnTo>
                      <a:pt x="15408" y="43733"/>
                    </a:lnTo>
                    <a:lnTo>
                      <a:pt x="0" y="43733"/>
                    </a:lnTo>
                    <a:lnTo>
                      <a:pt x="0" y="32533"/>
                    </a:lnTo>
                    <a:lnTo>
                      <a:pt x="15408" y="32533"/>
                    </a:lnTo>
                    <a:lnTo>
                      <a:pt x="15408" y="21866"/>
                    </a:lnTo>
                    <a:lnTo>
                      <a:pt x="29416" y="10666"/>
                    </a:lnTo>
                    <a:lnTo>
                      <a:pt x="29416" y="0"/>
                    </a:lnTo>
                    <a:lnTo>
                      <a:pt x="44824" y="0"/>
                    </a:lnTo>
                    <a:lnTo>
                      <a:pt x="44824" y="10666"/>
                    </a:lnTo>
                    <a:lnTo>
                      <a:pt x="44824" y="21866"/>
                    </a:lnTo>
                    <a:lnTo>
                      <a:pt x="44824" y="32533"/>
                    </a:lnTo>
                    <a:lnTo>
                      <a:pt x="60233" y="32533"/>
                    </a:lnTo>
                    <a:lnTo>
                      <a:pt x="60233" y="43733"/>
                    </a:lnTo>
                    <a:lnTo>
                      <a:pt x="75175" y="43733"/>
                    </a:lnTo>
                    <a:lnTo>
                      <a:pt x="90583" y="43733"/>
                    </a:lnTo>
                    <a:lnTo>
                      <a:pt x="105058" y="32533"/>
                    </a:lnTo>
                    <a:lnTo>
                      <a:pt x="120000" y="32533"/>
                    </a:lnTo>
                    <a:lnTo>
                      <a:pt x="120000" y="43733"/>
                    </a:lnTo>
                    <a:lnTo>
                      <a:pt x="120000" y="54400"/>
                    </a:lnTo>
                    <a:lnTo>
                      <a:pt x="105058" y="54400"/>
                    </a:lnTo>
                    <a:lnTo>
                      <a:pt x="105058" y="65333"/>
                    </a:lnTo>
                    <a:lnTo>
                      <a:pt x="105058" y="76266"/>
                    </a:lnTo>
                    <a:lnTo>
                      <a:pt x="120000" y="87466"/>
                    </a:lnTo>
                    <a:lnTo>
                      <a:pt x="120000" y="98133"/>
                    </a:lnTo>
                    <a:lnTo>
                      <a:pt x="120000" y="109066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0" name="Google Shape;370;p27"/>
              <p:cNvGrpSpPr/>
              <p:nvPr/>
            </p:nvGrpSpPr>
            <p:grpSpPr>
              <a:xfrm>
                <a:off x="1156" y="2420"/>
                <a:ext cx="1291" cy="892"/>
                <a:chOff x="1156" y="1728"/>
                <a:chExt cx="1291" cy="892"/>
              </a:xfrm>
            </p:grpSpPr>
            <p:sp>
              <p:nvSpPr>
                <p:cNvPr id="371" name="Google Shape;371;p27"/>
                <p:cNvSpPr/>
                <p:nvPr/>
              </p:nvSpPr>
              <p:spPr>
                <a:xfrm>
                  <a:off x="2082" y="2137"/>
                  <a:ext cx="68" cy="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375" y="104634"/>
                      </a:moveTo>
                      <a:lnTo>
                        <a:pt x="80000" y="104634"/>
                      </a:lnTo>
                      <a:lnTo>
                        <a:pt x="60000" y="120000"/>
                      </a:lnTo>
                      <a:lnTo>
                        <a:pt x="40000" y="120000"/>
                      </a:lnTo>
                      <a:lnTo>
                        <a:pt x="20625" y="120000"/>
                      </a:lnTo>
                      <a:lnTo>
                        <a:pt x="20625" y="104634"/>
                      </a:lnTo>
                      <a:lnTo>
                        <a:pt x="0" y="104634"/>
                      </a:lnTo>
                      <a:lnTo>
                        <a:pt x="0" y="90365"/>
                      </a:lnTo>
                      <a:lnTo>
                        <a:pt x="0" y="75000"/>
                      </a:lnTo>
                      <a:lnTo>
                        <a:pt x="0" y="60365"/>
                      </a:lnTo>
                      <a:lnTo>
                        <a:pt x="0" y="45000"/>
                      </a:lnTo>
                      <a:lnTo>
                        <a:pt x="20625" y="30000"/>
                      </a:lnTo>
                      <a:lnTo>
                        <a:pt x="20625" y="15365"/>
                      </a:lnTo>
                      <a:lnTo>
                        <a:pt x="40000" y="15365"/>
                      </a:lnTo>
                      <a:lnTo>
                        <a:pt x="60000" y="15365"/>
                      </a:lnTo>
                      <a:lnTo>
                        <a:pt x="80000" y="15365"/>
                      </a:lnTo>
                      <a:lnTo>
                        <a:pt x="80000" y="0"/>
                      </a:lnTo>
                      <a:lnTo>
                        <a:pt x="99375" y="0"/>
                      </a:lnTo>
                      <a:lnTo>
                        <a:pt x="99375" y="15365"/>
                      </a:lnTo>
                      <a:lnTo>
                        <a:pt x="99375" y="30000"/>
                      </a:lnTo>
                      <a:lnTo>
                        <a:pt x="99375" y="45000"/>
                      </a:lnTo>
                      <a:lnTo>
                        <a:pt x="99375" y="60365"/>
                      </a:lnTo>
                      <a:lnTo>
                        <a:pt x="120000" y="75000"/>
                      </a:lnTo>
                      <a:lnTo>
                        <a:pt x="120000" y="90365"/>
                      </a:lnTo>
                      <a:lnTo>
                        <a:pt x="120000" y="104634"/>
                      </a:lnTo>
                      <a:lnTo>
                        <a:pt x="99375" y="1046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72" name="Google Shape;372;p27"/>
                <p:cNvGrpSpPr/>
                <p:nvPr/>
              </p:nvGrpSpPr>
              <p:grpSpPr>
                <a:xfrm>
                  <a:off x="1156" y="1728"/>
                  <a:ext cx="1291" cy="892"/>
                  <a:chOff x="1156" y="1728"/>
                  <a:chExt cx="1291" cy="892"/>
                </a:xfrm>
              </p:grpSpPr>
              <p:grpSp>
                <p:nvGrpSpPr>
                  <p:cNvPr id="373" name="Google Shape;373;p27"/>
                  <p:cNvGrpSpPr/>
                  <p:nvPr/>
                </p:nvGrpSpPr>
                <p:grpSpPr>
                  <a:xfrm>
                    <a:off x="1422" y="1864"/>
                    <a:ext cx="864" cy="452"/>
                    <a:chOff x="1422" y="1864"/>
                    <a:chExt cx="864" cy="452"/>
                  </a:xfrm>
                </p:grpSpPr>
                <p:sp>
                  <p:nvSpPr>
                    <p:cNvPr id="374" name="Google Shape;374;p27"/>
                    <p:cNvSpPr/>
                    <p:nvPr/>
                  </p:nvSpPr>
                  <p:spPr>
                    <a:xfrm>
                      <a:off x="1854" y="1864"/>
                      <a:ext cx="170" cy="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000" h="120000" extrusionOk="0">
                          <a:moveTo>
                            <a:pt x="112266" y="120000"/>
                          </a:moveTo>
                          <a:lnTo>
                            <a:pt x="104282" y="120000"/>
                          </a:lnTo>
                          <a:lnTo>
                            <a:pt x="96049" y="112488"/>
                          </a:lnTo>
                          <a:lnTo>
                            <a:pt x="96049" y="104793"/>
                          </a:lnTo>
                          <a:lnTo>
                            <a:pt x="87817" y="104793"/>
                          </a:lnTo>
                          <a:lnTo>
                            <a:pt x="87817" y="97465"/>
                          </a:lnTo>
                          <a:lnTo>
                            <a:pt x="80083" y="97465"/>
                          </a:lnTo>
                          <a:lnTo>
                            <a:pt x="80083" y="89954"/>
                          </a:lnTo>
                          <a:lnTo>
                            <a:pt x="72099" y="89954"/>
                          </a:lnTo>
                          <a:lnTo>
                            <a:pt x="64116" y="82442"/>
                          </a:lnTo>
                          <a:lnTo>
                            <a:pt x="55883" y="82442"/>
                          </a:lnTo>
                          <a:lnTo>
                            <a:pt x="55883" y="89954"/>
                          </a:lnTo>
                          <a:lnTo>
                            <a:pt x="47900" y="89954"/>
                          </a:lnTo>
                          <a:lnTo>
                            <a:pt x="40166" y="89954"/>
                          </a:lnTo>
                          <a:lnTo>
                            <a:pt x="31933" y="97465"/>
                          </a:lnTo>
                          <a:lnTo>
                            <a:pt x="23700" y="97465"/>
                          </a:lnTo>
                          <a:lnTo>
                            <a:pt x="15966" y="97465"/>
                          </a:lnTo>
                          <a:lnTo>
                            <a:pt x="7733" y="104793"/>
                          </a:lnTo>
                          <a:lnTo>
                            <a:pt x="0" y="104793"/>
                          </a:lnTo>
                          <a:lnTo>
                            <a:pt x="0" y="97465"/>
                          </a:lnTo>
                          <a:lnTo>
                            <a:pt x="0" y="89954"/>
                          </a:lnTo>
                          <a:lnTo>
                            <a:pt x="7733" y="82442"/>
                          </a:lnTo>
                          <a:lnTo>
                            <a:pt x="7733" y="74931"/>
                          </a:lnTo>
                          <a:lnTo>
                            <a:pt x="0" y="67419"/>
                          </a:lnTo>
                          <a:lnTo>
                            <a:pt x="7733" y="67419"/>
                          </a:lnTo>
                          <a:lnTo>
                            <a:pt x="15966" y="67419"/>
                          </a:lnTo>
                          <a:lnTo>
                            <a:pt x="15966" y="60091"/>
                          </a:lnTo>
                          <a:lnTo>
                            <a:pt x="23700" y="60091"/>
                          </a:lnTo>
                          <a:lnTo>
                            <a:pt x="23700" y="52396"/>
                          </a:lnTo>
                          <a:lnTo>
                            <a:pt x="31933" y="52396"/>
                          </a:lnTo>
                          <a:lnTo>
                            <a:pt x="31933" y="44702"/>
                          </a:lnTo>
                          <a:lnTo>
                            <a:pt x="40166" y="44702"/>
                          </a:lnTo>
                          <a:lnTo>
                            <a:pt x="40166" y="37557"/>
                          </a:lnTo>
                          <a:lnTo>
                            <a:pt x="40166" y="29862"/>
                          </a:lnTo>
                          <a:lnTo>
                            <a:pt x="47900" y="29862"/>
                          </a:lnTo>
                          <a:lnTo>
                            <a:pt x="55883" y="22534"/>
                          </a:lnTo>
                          <a:lnTo>
                            <a:pt x="64116" y="14839"/>
                          </a:lnTo>
                          <a:lnTo>
                            <a:pt x="72099" y="14839"/>
                          </a:lnTo>
                          <a:lnTo>
                            <a:pt x="72099" y="7328"/>
                          </a:lnTo>
                          <a:lnTo>
                            <a:pt x="80083" y="7328"/>
                          </a:lnTo>
                          <a:lnTo>
                            <a:pt x="87817" y="7328"/>
                          </a:lnTo>
                          <a:lnTo>
                            <a:pt x="96049" y="7328"/>
                          </a:lnTo>
                          <a:lnTo>
                            <a:pt x="96049" y="0"/>
                          </a:lnTo>
                          <a:lnTo>
                            <a:pt x="104282" y="0"/>
                          </a:lnTo>
                          <a:lnTo>
                            <a:pt x="112266" y="7328"/>
                          </a:lnTo>
                          <a:lnTo>
                            <a:pt x="112266" y="14839"/>
                          </a:lnTo>
                          <a:lnTo>
                            <a:pt x="104282" y="22534"/>
                          </a:lnTo>
                          <a:lnTo>
                            <a:pt x="104282" y="29862"/>
                          </a:lnTo>
                          <a:lnTo>
                            <a:pt x="96049" y="29862"/>
                          </a:lnTo>
                          <a:lnTo>
                            <a:pt x="96049" y="37557"/>
                          </a:lnTo>
                          <a:lnTo>
                            <a:pt x="96049" y="44702"/>
                          </a:lnTo>
                          <a:lnTo>
                            <a:pt x="104282" y="44702"/>
                          </a:lnTo>
                          <a:lnTo>
                            <a:pt x="120000" y="60091"/>
                          </a:lnTo>
                          <a:lnTo>
                            <a:pt x="112266" y="74931"/>
                          </a:lnTo>
                          <a:lnTo>
                            <a:pt x="112266" y="82442"/>
                          </a:lnTo>
                          <a:lnTo>
                            <a:pt x="112266" y="89954"/>
                          </a:lnTo>
                          <a:lnTo>
                            <a:pt x="112266" y="97465"/>
                          </a:lnTo>
                          <a:lnTo>
                            <a:pt x="112266" y="104793"/>
                          </a:lnTo>
                          <a:lnTo>
                            <a:pt x="112266" y="112488"/>
                          </a:lnTo>
                          <a:lnTo>
                            <a:pt x="112266" y="12000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5" name="Google Shape;375;p27"/>
                    <p:cNvSpPr/>
                    <p:nvPr/>
                  </p:nvSpPr>
                  <p:spPr>
                    <a:xfrm>
                      <a:off x="2161" y="2053"/>
                      <a:ext cx="125" cy="1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000" h="120000" extrusionOk="0">
                          <a:moveTo>
                            <a:pt x="109183" y="55488"/>
                          </a:moveTo>
                          <a:lnTo>
                            <a:pt x="109183" y="64511"/>
                          </a:lnTo>
                          <a:lnTo>
                            <a:pt x="109183" y="73984"/>
                          </a:lnTo>
                          <a:lnTo>
                            <a:pt x="98028" y="83458"/>
                          </a:lnTo>
                          <a:lnTo>
                            <a:pt x="98028" y="92255"/>
                          </a:lnTo>
                          <a:lnTo>
                            <a:pt x="87211" y="101729"/>
                          </a:lnTo>
                          <a:lnTo>
                            <a:pt x="87211" y="110977"/>
                          </a:lnTo>
                          <a:lnTo>
                            <a:pt x="87211" y="120000"/>
                          </a:lnTo>
                          <a:lnTo>
                            <a:pt x="87211" y="110977"/>
                          </a:lnTo>
                          <a:lnTo>
                            <a:pt x="87211" y="120000"/>
                          </a:lnTo>
                          <a:lnTo>
                            <a:pt x="76732" y="120000"/>
                          </a:lnTo>
                          <a:lnTo>
                            <a:pt x="65577" y="120000"/>
                          </a:lnTo>
                          <a:lnTo>
                            <a:pt x="54760" y="120000"/>
                          </a:lnTo>
                          <a:lnTo>
                            <a:pt x="43943" y="120000"/>
                          </a:lnTo>
                          <a:lnTo>
                            <a:pt x="43943" y="110977"/>
                          </a:lnTo>
                          <a:lnTo>
                            <a:pt x="43943" y="101729"/>
                          </a:lnTo>
                          <a:lnTo>
                            <a:pt x="33126" y="101729"/>
                          </a:lnTo>
                          <a:lnTo>
                            <a:pt x="33126" y="92255"/>
                          </a:lnTo>
                          <a:lnTo>
                            <a:pt x="22309" y="83458"/>
                          </a:lnTo>
                          <a:lnTo>
                            <a:pt x="11154" y="83458"/>
                          </a:lnTo>
                          <a:lnTo>
                            <a:pt x="11154" y="73984"/>
                          </a:lnTo>
                          <a:lnTo>
                            <a:pt x="0" y="73984"/>
                          </a:lnTo>
                          <a:lnTo>
                            <a:pt x="0" y="64511"/>
                          </a:lnTo>
                          <a:lnTo>
                            <a:pt x="11154" y="64511"/>
                          </a:lnTo>
                          <a:lnTo>
                            <a:pt x="11154" y="55488"/>
                          </a:lnTo>
                          <a:lnTo>
                            <a:pt x="11154" y="46240"/>
                          </a:lnTo>
                          <a:lnTo>
                            <a:pt x="11154" y="36992"/>
                          </a:lnTo>
                          <a:lnTo>
                            <a:pt x="0" y="36992"/>
                          </a:lnTo>
                          <a:lnTo>
                            <a:pt x="0" y="27744"/>
                          </a:lnTo>
                          <a:lnTo>
                            <a:pt x="0" y="18270"/>
                          </a:lnTo>
                          <a:lnTo>
                            <a:pt x="11154" y="9473"/>
                          </a:lnTo>
                          <a:lnTo>
                            <a:pt x="11154" y="0"/>
                          </a:lnTo>
                          <a:lnTo>
                            <a:pt x="22309" y="9473"/>
                          </a:lnTo>
                          <a:lnTo>
                            <a:pt x="33126" y="9473"/>
                          </a:lnTo>
                          <a:lnTo>
                            <a:pt x="43943" y="18270"/>
                          </a:lnTo>
                          <a:lnTo>
                            <a:pt x="54760" y="18270"/>
                          </a:lnTo>
                          <a:lnTo>
                            <a:pt x="65577" y="27744"/>
                          </a:lnTo>
                          <a:lnTo>
                            <a:pt x="76732" y="36992"/>
                          </a:lnTo>
                          <a:lnTo>
                            <a:pt x="87211" y="36992"/>
                          </a:lnTo>
                          <a:lnTo>
                            <a:pt x="98028" y="46240"/>
                          </a:lnTo>
                          <a:lnTo>
                            <a:pt x="119999" y="55488"/>
                          </a:lnTo>
                          <a:lnTo>
                            <a:pt x="109183" y="55488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6" name="Google Shape;376;p27"/>
                    <p:cNvSpPr/>
                    <p:nvPr/>
                  </p:nvSpPr>
                  <p:spPr>
                    <a:xfrm>
                      <a:off x="1422" y="2253"/>
                      <a:ext cx="137" cy="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000" h="120000" extrusionOk="0">
                          <a:moveTo>
                            <a:pt x="120000" y="99428"/>
                          </a:moveTo>
                          <a:lnTo>
                            <a:pt x="110362" y="120000"/>
                          </a:lnTo>
                          <a:lnTo>
                            <a:pt x="110362" y="99428"/>
                          </a:lnTo>
                          <a:lnTo>
                            <a:pt x="100103" y="99428"/>
                          </a:lnTo>
                          <a:lnTo>
                            <a:pt x="100103" y="79836"/>
                          </a:lnTo>
                          <a:lnTo>
                            <a:pt x="89844" y="79836"/>
                          </a:lnTo>
                          <a:lnTo>
                            <a:pt x="89844" y="99428"/>
                          </a:lnTo>
                          <a:lnTo>
                            <a:pt x="80207" y="99428"/>
                          </a:lnTo>
                          <a:lnTo>
                            <a:pt x="80207" y="79836"/>
                          </a:lnTo>
                          <a:lnTo>
                            <a:pt x="70259" y="79836"/>
                          </a:lnTo>
                          <a:lnTo>
                            <a:pt x="60000" y="79836"/>
                          </a:lnTo>
                          <a:lnTo>
                            <a:pt x="60000" y="99428"/>
                          </a:lnTo>
                          <a:lnTo>
                            <a:pt x="50051" y="99428"/>
                          </a:lnTo>
                          <a:lnTo>
                            <a:pt x="39792" y="99428"/>
                          </a:lnTo>
                          <a:lnTo>
                            <a:pt x="30466" y="99428"/>
                          </a:lnTo>
                          <a:lnTo>
                            <a:pt x="20207" y="99428"/>
                          </a:lnTo>
                          <a:lnTo>
                            <a:pt x="9948" y="99428"/>
                          </a:lnTo>
                          <a:lnTo>
                            <a:pt x="9948" y="79836"/>
                          </a:lnTo>
                          <a:lnTo>
                            <a:pt x="9948" y="59755"/>
                          </a:lnTo>
                          <a:lnTo>
                            <a:pt x="9948" y="40163"/>
                          </a:lnTo>
                          <a:lnTo>
                            <a:pt x="0" y="40163"/>
                          </a:lnTo>
                          <a:lnTo>
                            <a:pt x="0" y="20571"/>
                          </a:lnTo>
                          <a:lnTo>
                            <a:pt x="9948" y="20571"/>
                          </a:lnTo>
                          <a:lnTo>
                            <a:pt x="60000" y="0"/>
                          </a:lnTo>
                          <a:lnTo>
                            <a:pt x="110362" y="0"/>
                          </a:lnTo>
                          <a:lnTo>
                            <a:pt x="110362" y="59755"/>
                          </a:lnTo>
                          <a:lnTo>
                            <a:pt x="120000" y="99428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2F2F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77" name="Google Shape;377;p27"/>
                  <p:cNvGrpSpPr/>
                  <p:nvPr/>
                </p:nvGrpSpPr>
                <p:grpSpPr>
                  <a:xfrm>
                    <a:off x="1156" y="1728"/>
                    <a:ext cx="1291" cy="892"/>
                    <a:chOff x="1156" y="1728"/>
                    <a:chExt cx="1291" cy="892"/>
                  </a:xfrm>
                </p:grpSpPr>
                <p:grpSp>
                  <p:nvGrpSpPr>
                    <p:cNvPr id="378" name="Google Shape;378;p27"/>
                    <p:cNvGrpSpPr/>
                    <p:nvPr/>
                  </p:nvGrpSpPr>
                  <p:grpSpPr>
                    <a:xfrm>
                      <a:off x="1156" y="1728"/>
                      <a:ext cx="1291" cy="840"/>
                      <a:chOff x="1156" y="1738"/>
                      <a:chExt cx="1291" cy="840"/>
                    </a:xfrm>
                  </p:grpSpPr>
                  <p:sp>
                    <p:nvSpPr>
                      <p:cNvPr id="379" name="Google Shape;379;p27"/>
                      <p:cNvSpPr/>
                      <p:nvPr/>
                    </p:nvSpPr>
                    <p:spPr>
                      <a:xfrm>
                        <a:off x="2230" y="2000"/>
                        <a:ext cx="217" cy="2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94860" y="19200"/>
                            </a:moveTo>
                            <a:lnTo>
                              <a:pt x="101145" y="43200"/>
                            </a:lnTo>
                            <a:lnTo>
                              <a:pt x="113911" y="71882"/>
                            </a:lnTo>
                            <a:lnTo>
                              <a:pt x="113911" y="81600"/>
                            </a:lnTo>
                            <a:lnTo>
                              <a:pt x="113911" y="86400"/>
                            </a:lnTo>
                            <a:lnTo>
                              <a:pt x="120000" y="91082"/>
                            </a:lnTo>
                            <a:lnTo>
                              <a:pt x="120000" y="95882"/>
                            </a:lnTo>
                            <a:lnTo>
                              <a:pt x="113911" y="95882"/>
                            </a:lnTo>
                            <a:lnTo>
                              <a:pt x="107430" y="95882"/>
                            </a:lnTo>
                            <a:lnTo>
                              <a:pt x="107430" y="100800"/>
                            </a:lnTo>
                            <a:lnTo>
                              <a:pt x="101145" y="100800"/>
                            </a:lnTo>
                            <a:lnTo>
                              <a:pt x="94860" y="100800"/>
                            </a:lnTo>
                            <a:lnTo>
                              <a:pt x="82094" y="100800"/>
                            </a:lnTo>
                            <a:lnTo>
                              <a:pt x="75810" y="105600"/>
                            </a:lnTo>
                            <a:lnTo>
                              <a:pt x="69525" y="110282"/>
                            </a:lnTo>
                            <a:lnTo>
                              <a:pt x="63240" y="110282"/>
                            </a:lnTo>
                            <a:lnTo>
                              <a:pt x="50474" y="120000"/>
                            </a:lnTo>
                            <a:lnTo>
                              <a:pt x="44386" y="120000"/>
                            </a:lnTo>
                            <a:lnTo>
                              <a:pt x="38101" y="120000"/>
                            </a:lnTo>
                            <a:lnTo>
                              <a:pt x="31620" y="120000"/>
                            </a:lnTo>
                            <a:lnTo>
                              <a:pt x="25335" y="120000"/>
                            </a:lnTo>
                            <a:lnTo>
                              <a:pt x="18854" y="120000"/>
                            </a:lnTo>
                            <a:lnTo>
                              <a:pt x="12765" y="120000"/>
                            </a:lnTo>
                            <a:lnTo>
                              <a:pt x="0" y="120000"/>
                            </a:lnTo>
                            <a:lnTo>
                              <a:pt x="0" y="115082"/>
                            </a:lnTo>
                            <a:lnTo>
                              <a:pt x="6481" y="115082"/>
                            </a:lnTo>
                            <a:lnTo>
                              <a:pt x="6481" y="110282"/>
                            </a:lnTo>
                            <a:lnTo>
                              <a:pt x="6481" y="105600"/>
                            </a:lnTo>
                            <a:lnTo>
                              <a:pt x="6481" y="100800"/>
                            </a:lnTo>
                            <a:lnTo>
                              <a:pt x="12765" y="95882"/>
                            </a:lnTo>
                            <a:lnTo>
                              <a:pt x="12765" y="91082"/>
                            </a:lnTo>
                            <a:lnTo>
                              <a:pt x="12765" y="86400"/>
                            </a:lnTo>
                            <a:lnTo>
                              <a:pt x="12765" y="81600"/>
                            </a:lnTo>
                            <a:lnTo>
                              <a:pt x="12765" y="76800"/>
                            </a:lnTo>
                            <a:lnTo>
                              <a:pt x="18854" y="71882"/>
                            </a:lnTo>
                            <a:lnTo>
                              <a:pt x="18854" y="67317"/>
                            </a:lnTo>
                            <a:lnTo>
                              <a:pt x="25335" y="62400"/>
                            </a:lnTo>
                            <a:lnTo>
                              <a:pt x="25335" y="57482"/>
                            </a:lnTo>
                            <a:lnTo>
                              <a:pt x="25335" y="52917"/>
                            </a:lnTo>
                            <a:lnTo>
                              <a:pt x="31620" y="48000"/>
                            </a:lnTo>
                            <a:lnTo>
                              <a:pt x="31620" y="43200"/>
                            </a:lnTo>
                            <a:lnTo>
                              <a:pt x="38101" y="43200"/>
                            </a:lnTo>
                            <a:lnTo>
                              <a:pt x="38101" y="38400"/>
                            </a:lnTo>
                            <a:lnTo>
                              <a:pt x="38101" y="28917"/>
                            </a:lnTo>
                            <a:lnTo>
                              <a:pt x="38101" y="24000"/>
                            </a:lnTo>
                            <a:lnTo>
                              <a:pt x="44386" y="19200"/>
                            </a:lnTo>
                            <a:lnTo>
                              <a:pt x="44386" y="14517"/>
                            </a:lnTo>
                            <a:lnTo>
                              <a:pt x="44386" y="9717"/>
                            </a:lnTo>
                            <a:lnTo>
                              <a:pt x="50474" y="9717"/>
                            </a:lnTo>
                            <a:lnTo>
                              <a:pt x="50474" y="0"/>
                            </a:lnTo>
                            <a:lnTo>
                              <a:pt x="56955" y="0"/>
                            </a:lnTo>
                            <a:lnTo>
                              <a:pt x="56955" y="4800"/>
                            </a:lnTo>
                            <a:lnTo>
                              <a:pt x="63240" y="4800"/>
                            </a:lnTo>
                            <a:lnTo>
                              <a:pt x="69525" y="4800"/>
                            </a:lnTo>
                            <a:lnTo>
                              <a:pt x="75810" y="9717"/>
                            </a:lnTo>
                            <a:lnTo>
                              <a:pt x="82094" y="9717"/>
                            </a:lnTo>
                            <a:lnTo>
                              <a:pt x="88576" y="14517"/>
                            </a:lnTo>
                            <a:lnTo>
                              <a:pt x="94860" y="14517"/>
                            </a:lnTo>
                            <a:lnTo>
                              <a:pt x="94860" y="1920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0" name="Google Shape;380;p27"/>
                      <p:cNvSpPr/>
                      <p:nvPr/>
                    </p:nvSpPr>
                    <p:spPr>
                      <a:xfrm>
                        <a:off x="1752" y="1875"/>
                        <a:ext cx="182" cy="1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15206"/>
                            </a:moveTo>
                            <a:lnTo>
                              <a:pt x="112529" y="22351"/>
                            </a:lnTo>
                            <a:lnTo>
                              <a:pt x="105291" y="22351"/>
                            </a:lnTo>
                            <a:lnTo>
                              <a:pt x="105291" y="30045"/>
                            </a:lnTo>
                            <a:lnTo>
                              <a:pt x="105291" y="37557"/>
                            </a:lnTo>
                            <a:lnTo>
                              <a:pt x="97587" y="37557"/>
                            </a:lnTo>
                            <a:lnTo>
                              <a:pt x="97587" y="45068"/>
                            </a:lnTo>
                            <a:lnTo>
                              <a:pt x="89883" y="45068"/>
                            </a:lnTo>
                            <a:lnTo>
                              <a:pt x="89883" y="52580"/>
                            </a:lnTo>
                            <a:lnTo>
                              <a:pt x="82645" y="52580"/>
                            </a:lnTo>
                            <a:lnTo>
                              <a:pt x="82645" y="59908"/>
                            </a:lnTo>
                            <a:lnTo>
                              <a:pt x="75175" y="59908"/>
                            </a:lnTo>
                            <a:lnTo>
                              <a:pt x="67704" y="59908"/>
                            </a:lnTo>
                            <a:lnTo>
                              <a:pt x="75175" y="67603"/>
                            </a:lnTo>
                            <a:lnTo>
                              <a:pt x="75175" y="75297"/>
                            </a:lnTo>
                            <a:lnTo>
                              <a:pt x="67704" y="82442"/>
                            </a:lnTo>
                            <a:lnTo>
                              <a:pt x="67704" y="90137"/>
                            </a:lnTo>
                            <a:lnTo>
                              <a:pt x="67704" y="97465"/>
                            </a:lnTo>
                            <a:lnTo>
                              <a:pt x="52529" y="105160"/>
                            </a:lnTo>
                            <a:lnTo>
                              <a:pt x="45058" y="105160"/>
                            </a:lnTo>
                            <a:lnTo>
                              <a:pt x="37587" y="105160"/>
                            </a:lnTo>
                            <a:lnTo>
                              <a:pt x="29883" y="112488"/>
                            </a:lnTo>
                            <a:lnTo>
                              <a:pt x="22645" y="112488"/>
                            </a:lnTo>
                            <a:lnTo>
                              <a:pt x="14941" y="112488"/>
                            </a:lnTo>
                            <a:lnTo>
                              <a:pt x="7470" y="112488"/>
                            </a:lnTo>
                            <a:lnTo>
                              <a:pt x="7470" y="120000"/>
                            </a:lnTo>
                            <a:lnTo>
                              <a:pt x="7470" y="112488"/>
                            </a:lnTo>
                            <a:lnTo>
                              <a:pt x="0" y="105160"/>
                            </a:lnTo>
                            <a:lnTo>
                              <a:pt x="0" y="97465"/>
                            </a:lnTo>
                            <a:lnTo>
                              <a:pt x="0" y="82442"/>
                            </a:lnTo>
                            <a:lnTo>
                              <a:pt x="0" y="75297"/>
                            </a:lnTo>
                            <a:lnTo>
                              <a:pt x="0" y="82442"/>
                            </a:lnTo>
                            <a:lnTo>
                              <a:pt x="14941" y="67603"/>
                            </a:lnTo>
                            <a:lnTo>
                              <a:pt x="14941" y="59908"/>
                            </a:lnTo>
                            <a:lnTo>
                              <a:pt x="22645" y="52580"/>
                            </a:lnTo>
                            <a:lnTo>
                              <a:pt x="29883" y="52580"/>
                            </a:lnTo>
                            <a:lnTo>
                              <a:pt x="37587" y="45068"/>
                            </a:lnTo>
                            <a:lnTo>
                              <a:pt x="52529" y="37557"/>
                            </a:lnTo>
                            <a:lnTo>
                              <a:pt x="60000" y="30045"/>
                            </a:lnTo>
                            <a:lnTo>
                              <a:pt x="67704" y="30045"/>
                            </a:lnTo>
                            <a:lnTo>
                              <a:pt x="82645" y="15206"/>
                            </a:lnTo>
                            <a:lnTo>
                              <a:pt x="89883" y="7511"/>
                            </a:lnTo>
                            <a:lnTo>
                              <a:pt x="97587" y="0"/>
                            </a:lnTo>
                            <a:lnTo>
                              <a:pt x="105291" y="0"/>
                            </a:lnTo>
                            <a:lnTo>
                              <a:pt x="105291" y="7511"/>
                            </a:lnTo>
                            <a:lnTo>
                              <a:pt x="112529" y="7511"/>
                            </a:lnTo>
                            <a:lnTo>
                              <a:pt x="120000" y="15206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1" name="Google Shape;381;p27"/>
                      <p:cNvSpPr/>
                      <p:nvPr/>
                    </p:nvSpPr>
                    <p:spPr>
                      <a:xfrm>
                        <a:off x="1821" y="1738"/>
                        <a:ext cx="217" cy="1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0"/>
                            </a:moveTo>
                            <a:lnTo>
                              <a:pt x="120000" y="10223"/>
                            </a:lnTo>
                            <a:lnTo>
                              <a:pt x="113518" y="19959"/>
                            </a:lnTo>
                            <a:lnTo>
                              <a:pt x="107234" y="30182"/>
                            </a:lnTo>
                            <a:lnTo>
                              <a:pt x="101145" y="30182"/>
                            </a:lnTo>
                            <a:lnTo>
                              <a:pt x="94664" y="40405"/>
                            </a:lnTo>
                            <a:lnTo>
                              <a:pt x="88183" y="49898"/>
                            </a:lnTo>
                            <a:lnTo>
                              <a:pt x="88183" y="60121"/>
                            </a:lnTo>
                            <a:lnTo>
                              <a:pt x="82094" y="70101"/>
                            </a:lnTo>
                            <a:lnTo>
                              <a:pt x="75613" y="70101"/>
                            </a:lnTo>
                            <a:lnTo>
                              <a:pt x="69525" y="79837"/>
                            </a:lnTo>
                            <a:lnTo>
                              <a:pt x="63044" y="79837"/>
                            </a:lnTo>
                            <a:lnTo>
                              <a:pt x="63044" y="90060"/>
                            </a:lnTo>
                            <a:lnTo>
                              <a:pt x="56759" y="90060"/>
                            </a:lnTo>
                            <a:lnTo>
                              <a:pt x="50474" y="90060"/>
                            </a:lnTo>
                            <a:lnTo>
                              <a:pt x="44189" y="99797"/>
                            </a:lnTo>
                            <a:lnTo>
                              <a:pt x="37708" y="110020"/>
                            </a:lnTo>
                            <a:lnTo>
                              <a:pt x="31620" y="120000"/>
                            </a:lnTo>
                            <a:lnTo>
                              <a:pt x="31620" y="110020"/>
                            </a:lnTo>
                            <a:lnTo>
                              <a:pt x="25139" y="99797"/>
                            </a:lnTo>
                            <a:lnTo>
                              <a:pt x="18854" y="90060"/>
                            </a:lnTo>
                            <a:lnTo>
                              <a:pt x="12569" y="79837"/>
                            </a:lnTo>
                            <a:lnTo>
                              <a:pt x="6284" y="60121"/>
                            </a:lnTo>
                            <a:lnTo>
                              <a:pt x="0" y="49898"/>
                            </a:lnTo>
                            <a:lnTo>
                              <a:pt x="0" y="40405"/>
                            </a:lnTo>
                            <a:lnTo>
                              <a:pt x="0" y="19959"/>
                            </a:lnTo>
                            <a:lnTo>
                              <a:pt x="88183" y="10223"/>
                            </a:lnTo>
                            <a:lnTo>
                              <a:pt x="1200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2" name="Google Shape;382;p27"/>
                      <p:cNvSpPr/>
                      <p:nvPr/>
                    </p:nvSpPr>
                    <p:spPr>
                      <a:xfrm>
                        <a:off x="1809" y="2224"/>
                        <a:ext cx="365" cy="1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83389"/>
                            </a:moveTo>
                            <a:lnTo>
                              <a:pt x="116381" y="83389"/>
                            </a:lnTo>
                            <a:lnTo>
                              <a:pt x="116381" y="92203"/>
                            </a:lnTo>
                            <a:lnTo>
                              <a:pt x="112645" y="92203"/>
                            </a:lnTo>
                            <a:lnTo>
                              <a:pt x="108793" y="92203"/>
                            </a:lnTo>
                            <a:lnTo>
                              <a:pt x="105058" y="101694"/>
                            </a:lnTo>
                            <a:lnTo>
                              <a:pt x="101439" y="101694"/>
                            </a:lnTo>
                            <a:lnTo>
                              <a:pt x="97587" y="111186"/>
                            </a:lnTo>
                            <a:lnTo>
                              <a:pt x="93852" y="111186"/>
                            </a:lnTo>
                            <a:lnTo>
                              <a:pt x="90000" y="120000"/>
                            </a:lnTo>
                            <a:lnTo>
                              <a:pt x="82645" y="111186"/>
                            </a:lnTo>
                            <a:lnTo>
                              <a:pt x="75058" y="111186"/>
                            </a:lnTo>
                            <a:lnTo>
                              <a:pt x="71206" y="111186"/>
                            </a:lnTo>
                            <a:lnTo>
                              <a:pt x="67587" y="111186"/>
                            </a:lnTo>
                            <a:lnTo>
                              <a:pt x="63852" y="111186"/>
                            </a:lnTo>
                            <a:lnTo>
                              <a:pt x="60000" y="111186"/>
                            </a:lnTo>
                            <a:lnTo>
                              <a:pt x="56147" y="101694"/>
                            </a:lnTo>
                            <a:lnTo>
                              <a:pt x="45058" y="101694"/>
                            </a:lnTo>
                            <a:lnTo>
                              <a:pt x="41206" y="101694"/>
                            </a:lnTo>
                            <a:lnTo>
                              <a:pt x="37470" y="101694"/>
                            </a:lnTo>
                            <a:lnTo>
                              <a:pt x="33852" y="101694"/>
                            </a:lnTo>
                            <a:lnTo>
                              <a:pt x="30000" y="101694"/>
                            </a:lnTo>
                            <a:lnTo>
                              <a:pt x="22529" y="92203"/>
                            </a:lnTo>
                            <a:lnTo>
                              <a:pt x="15058" y="92203"/>
                            </a:lnTo>
                            <a:lnTo>
                              <a:pt x="7470" y="92203"/>
                            </a:lnTo>
                            <a:lnTo>
                              <a:pt x="3735" y="92203"/>
                            </a:lnTo>
                            <a:lnTo>
                              <a:pt x="0" y="92203"/>
                            </a:lnTo>
                            <a:lnTo>
                              <a:pt x="0" y="83389"/>
                            </a:lnTo>
                            <a:lnTo>
                              <a:pt x="0" y="73898"/>
                            </a:lnTo>
                            <a:lnTo>
                              <a:pt x="3735" y="37062"/>
                            </a:lnTo>
                            <a:lnTo>
                              <a:pt x="3735" y="27570"/>
                            </a:lnTo>
                            <a:lnTo>
                              <a:pt x="3735" y="18305"/>
                            </a:lnTo>
                            <a:lnTo>
                              <a:pt x="7470" y="27570"/>
                            </a:lnTo>
                            <a:lnTo>
                              <a:pt x="11206" y="27570"/>
                            </a:lnTo>
                            <a:lnTo>
                              <a:pt x="15058" y="27570"/>
                            </a:lnTo>
                            <a:lnTo>
                              <a:pt x="18677" y="37062"/>
                            </a:lnTo>
                            <a:lnTo>
                              <a:pt x="18677" y="46101"/>
                            </a:lnTo>
                            <a:lnTo>
                              <a:pt x="22529" y="46101"/>
                            </a:lnTo>
                            <a:lnTo>
                              <a:pt x="22529" y="55367"/>
                            </a:lnTo>
                            <a:lnTo>
                              <a:pt x="26147" y="55367"/>
                            </a:lnTo>
                            <a:lnTo>
                              <a:pt x="26147" y="46101"/>
                            </a:lnTo>
                            <a:lnTo>
                              <a:pt x="30000" y="46101"/>
                            </a:lnTo>
                            <a:lnTo>
                              <a:pt x="33852" y="46101"/>
                            </a:lnTo>
                            <a:lnTo>
                              <a:pt x="33852" y="37062"/>
                            </a:lnTo>
                            <a:lnTo>
                              <a:pt x="37470" y="27570"/>
                            </a:lnTo>
                            <a:lnTo>
                              <a:pt x="41206" y="27570"/>
                            </a:lnTo>
                            <a:lnTo>
                              <a:pt x="45058" y="18305"/>
                            </a:lnTo>
                            <a:lnTo>
                              <a:pt x="48793" y="9265"/>
                            </a:lnTo>
                            <a:lnTo>
                              <a:pt x="52529" y="9265"/>
                            </a:lnTo>
                            <a:lnTo>
                              <a:pt x="56147" y="9265"/>
                            </a:lnTo>
                            <a:lnTo>
                              <a:pt x="56147" y="18305"/>
                            </a:lnTo>
                            <a:lnTo>
                              <a:pt x="60000" y="18305"/>
                            </a:lnTo>
                            <a:lnTo>
                              <a:pt x="63852" y="18305"/>
                            </a:lnTo>
                            <a:lnTo>
                              <a:pt x="67587" y="9265"/>
                            </a:lnTo>
                            <a:lnTo>
                              <a:pt x="71206" y="9265"/>
                            </a:lnTo>
                            <a:lnTo>
                              <a:pt x="75058" y="9265"/>
                            </a:lnTo>
                            <a:lnTo>
                              <a:pt x="78793" y="0"/>
                            </a:lnTo>
                            <a:lnTo>
                              <a:pt x="82645" y="0"/>
                            </a:lnTo>
                            <a:lnTo>
                              <a:pt x="82645" y="9265"/>
                            </a:lnTo>
                            <a:lnTo>
                              <a:pt x="86147" y="18305"/>
                            </a:lnTo>
                            <a:lnTo>
                              <a:pt x="86147" y="27570"/>
                            </a:lnTo>
                            <a:lnTo>
                              <a:pt x="90000" y="27570"/>
                            </a:lnTo>
                            <a:lnTo>
                              <a:pt x="90000" y="37062"/>
                            </a:lnTo>
                            <a:lnTo>
                              <a:pt x="93852" y="37062"/>
                            </a:lnTo>
                            <a:lnTo>
                              <a:pt x="93852" y="46101"/>
                            </a:lnTo>
                            <a:lnTo>
                              <a:pt x="97587" y="46101"/>
                            </a:lnTo>
                            <a:lnTo>
                              <a:pt x="101439" y="55367"/>
                            </a:lnTo>
                            <a:lnTo>
                              <a:pt x="105058" y="55367"/>
                            </a:lnTo>
                            <a:lnTo>
                              <a:pt x="108793" y="55367"/>
                            </a:lnTo>
                            <a:lnTo>
                              <a:pt x="108793" y="64632"/>
                            </a:lnTo>
                            <a:lnTo>
                              <a:pt x="112645" y="64632"/>
                            </a:lnTo>
                            <a:lnTo>
                              <a:pt x="112645" y="73898"/>
                            </a:lnTo>
                            <a:lnTo>
                              <a:pt x="116381" y="73898"/>
                            </a:lnTo>
                            <a:lnTo>
                              <a:pt x="120000" y="83389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3" name="Google Shape;383;p27"/>
                      <p:cNvSpPr/>
                      <p:nvPr/>
                    </p:nvSpPr>
                    <p:spPr>
                      <a:xfrm>
                        <a:off x="1730" y="2337"/>
                        <a:ext cx="375" cy="2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41827"/>
                            </a:moveTo>
                            <a:lnTo>
                              <a:pt x="116490" y="47056"/>
                            </a:lnTo>
                            <a:lnTo>
                              <a:pt x="112754" y="52284"/>
                            </a:lnTo>
                            <a:lnTo>
                              <a:pt x="112754" y="57385"/>
                            </a:lnTo>
                            <a:lnTo>
                              <a:pt x="109018" y="57385"/>
                            </a:lnTo>
                            <a:lnTo>
                              <a:pt x="109018" y="62614"/>
                            </a:lnTo>
                            <a:lnTo>
                              <a:pt x="109018" y="67970"/>
                            </a:lnTo>
                            <a:lnTo>
                              <a:pt x="105509" y="67970"/>
                            </a:lnTo>
                            <a:lnTo>
                              <a:pt x="105509" y="73198"/>
                            </a:lnTo>
                            <a:lnTo>
                              <a:pt x="101773" y="73198"/>
                            </a:lnTo>
                            <a:lnTo>
                              <a:pt x="101773" y="78299"/>
                            </a:lnTo>
                            <a:lnTo>
                              <a:pt x="98264" y="78299"/>
                            </a:lnTo>
                            <a:lnTo>
                              <a:pt x="98264" y="83528"/>
                            </a:lnTo>
                            <a:lnTo>
                              <a:pt x="90905" y="83528"/>
                            </a:lnTo>
                            <a:lnTo>
                              <a:pt x="87283" y="88884"/>
                            </a:lnTo>
                            <a:lnTo>
                              <a:pt x="83660" y="93857"/>
                            </a:lnTo>
                            <a:lnTo>
                              <a:pt x="79924" y="99213"/>
                            </a:lnTo>
                            <a:lnTo>
                              <a:pt x="76415" y="99213"/>
                            </a:lnTo>
                            <a:lnTo>
                              <a:pt x="72679" y="99213"/>
                            </a:lnTo>
                            <a:lnTo>
                              <a:pt x="69056" y="99213"/>
                            </a:lnTo>
                            <a:lnTo>
                              <a:pt x="61811" y="99213"/>
                            </a:lnTo>
                            <a:lnTo>
                              <a:pt x="58188" y="99213"/>
                            </a:lnTo>
                            <a:lnTo>
                              <a:pt x="54452" y="104442"/>
                            </a:lnTo>
                            <a:lnTo>
                              <a:pt x="50830" y="109670"/>
                            </a:lnTo>
                            <a:lnTo>
                              <a:pt x="47320" y="115026"/>
                            </a:lnTo>
                            <a:lnTo>
                              <a:pt x="43584" y="120000"/>
                            </a:lnTo>
                            <a:lnTo>
                              <a:pt x="39962" y="120000"/>
                            </a:lnTo>
                            <a:lnTo>
                              <a:pt x="36226" y="115026"/>
                            </a:lnTo>
                            <a:lnTo>
                              <a:pt x="36226" y="109670"/>
                            </a:lnTo>
                            <a:lnTo>
                              <a:pt x="32716" y="104442"/>
                            </a:lnTo>
                            <a:lnTo>
                              <a:pt x="32716" y="99213"/>
                            </a:lnTo>
                            <a:lnTo>
                              <a:pt x="29094" y="99213"/>
                            </a:lnTo>
                            <a:lnTo>
                              <a:pt x="25358" y="104442"/>
                            </a:lnTo>
                            <a:lnTo>
                              <a:pt x="21622" y="109670"/>
                            </a:lnTo>
                            <a:lnTo>
                              <a:pt x="21622" y="115026"/>
                            </a:lnTo>
                            <a:lnTo>
                              <a:pt x="14490" y="120000"/>
                            </a:lnTo>
                            <a:lnTo>
                              <a:pt x="10754" y="120000"/>
                            </a:lnTo>
                            <a:lnTo>
                              <a:pt x="7132" y="115026"/>
                            </a:lnTo>
                            <a:lnTo>
                              <a:pt x="7132" y="109670"/>
                            </a:lnTo>
                            <a:lnTo>
                              <a:pt x="7132" y="104442"/>
                            </a:lnTo>
                            <a:lnTo>
                              <a:pt x="10754" y="99213"/>
                            </a:lnTo>
                            <a:lnTo>
                              <a:pt x="14490" y="93857"/>
                            </a:lnTo>
                            <a:lnTo>
                              <a:pt x="14490" y="83528"/>
                            </a:lnTo>
                            <a:lnTo>
                              <a:pt x="14490" y="78299"/>
                            </a:lnTo>
                            <a:lnTo>
                              <a:pt x="10754" y="78299"/>
                            </a:lnTo>
                            <a:lnTo>
                              <a:pt x="7132" y="73198"/>
                            </a:lnTo>
                            <a:lnTo>
                              <a:pt x="3396" y="73198"/>
                            </a:lnTo>
                            <a:lnTo>
                              <a:pt x="0" y="67970"/>
                            </a:lnTo>
                            <a:lnTo>
                              <a:pt x="3396" y="67970"/>
                            </a:lnTo>
                            <a:lnTo>
                              <a:pt x="3396" y="62614"/>
                            </a:lnTo>
                            <a:lnTo>
                              <a:pt x="7132" y="62614"/>
                            </a:lnTo>
                            <a:lnTo>
                              <a:pt x="7132" y="57385"/>
                            </a:lnTo>
                            <a:lnTo>
                              <a:pt x="10754" y="57385"/>
                            </a:lnTo>
                            <a:lnTo>
                              <a:pt x="10754" y="52284"/>
                            </a:lnTo>
                            <a:lnTo>
                              <a:pt x="14490" y="52284"/>
                            </a:lnTo>
                            <a:lnTo>
                              <a:pt x="14490" y="41827"/>
                            </a:lnTo>
                            <a:lnTo>
                              <a:pt x="18226" y="41827"/>
                            </a:lnTo>
                            <a:lnTo>
                              <a:pt x="18226" y="36471"/>
                            </a:lnTo>
                            <a:lnTo>
                              <a:pt x="21622" y="31370"/>
                            </a:lnTo>
                            <a:lnTo>
                              <a:pt x="25358" y="26142"/>
                            </a:lnTo>
                            <a:lnTo>
                              <a:pt x="29094" y="26142"/>
                            </a:lnTo>
                            <a:lnTo>
                              <a:pt x="32716" y="31370"/>
                            </a:lnTo>
                            <a:lnTo>
                              <a:pt x="36226" y="31370"/>
                            </a:lnTo>
                            <a:lnTo>
                              <a:pt x="39962" y="31370"/>
                            </a:lnTo>
                            <a:lnTo>
                              <a:pt x="39962" y="26142"/>
                            </a:lnTo>
                            <a:lnTo>
                              <a:pt x="43584" y="26142"/>
                            </a:lnTo>
                            <a:lnTo>
                              <a:pt x="47320" y="26142"/>
                            </a:lnTo>
                            <a:lnTo>
                              <a:pt x="50830" y="26142"/>
                            </a:lnTo>
                            <a:lnTo>
                              <a:pt x="54452" y="20786"/>
                            </a:lnTo>
                            <a:lnTo>
                              <a:pt x="58188" y="20786"/>
                            </a:lnTo>
                            <a:lnTo>
                              <a:pt x="58188" y="15685"/>
                            </a:lnTo>
                            <a:lnTo>
                              <a:pt x="61811" y="15685"/>
                            </a:lnTo>
                            <a:lnTo>
                              <a:pt x="61811" y="10456"/>
                            </a:lnTo>
                            <a:lnTo>
                              <a:pt x="65433" y="5356"/>
                            </a:lnTo>
                            <a:lnTo>
                              <a:pt x="65433" y="0"/>
                            </a:lnTo>
                            <a:lnTo>
                              <a:pt x="69056" y="0"/>
                            </a:lnTo>
                            <a:lnTo>
                              <a:pt x="79924" y="0"/>
                            </a:lnTo>
                            <a:lnTo>
                              <a:pt x="83660" y="5356"/>
                            </a:lnTo>
                            <a:lnTo>
                              <a:pt x="87283" y="5356"/>
                            </a:lnTo>
                            <a:lnTo>
                              <a:pt x="90905" y="5356"/>
                            </a:lnTo>
                            <a:lnTo>
                              <a:pt x="94528" y="5356"/>
                            </a:lnTo>
                            <a:lnTo>
                              <a:pt x="98264" y="5356"/>
                            </a:lnTo>
                            <a:lnTo>
                              <a:pt x="98264" y="15685"/>
                            </a:lnTo>
                            <a:lnTo>
                              <a:pt x="98264" y="26142"/>
                            </a:lnTo>
                            <a:lnTo>
                              <a:pt x="101773" y="31370"/>
                            </a:lnTo>
                            <a:lnTo>
                              <a:pt x="101773" y="36471"/>
                            </a:lnTo>
                            <a:lnTo>
                              <a:pt x="105509" y="36471"/>
                            </a:lnTo>
                            <a:lnTo>
                              <a:pt x="109018" y="36471"/>
                            </a:lnTo>
                            <a:lnTo>
                              <a:pt x="112754" y="36471"/>
                            </a:lnTo>
                            <a:lnTo>
                              <a:pt x="116490" y="36471"/>
                            </a:lnTo>
                            <a:lnTo>
                              <a:pt x="120000" y="36471"/>
                            </a:lnTo>
                            <a:lnTo>
                              <a:pt x="120000" y="41827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" name="Google Shape;384;p27"/>
                      <p:cNvSpPr/>
                      <p:nvPr/>
                    </p:nvSpPr>
                    <p:spPr>
                      <a:xfrm>
                        <a:off x="1763" y="1979"/>
                        <a:ext cx="206" cy="1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52317"/>
                            </a:moveTo>
                            <a:lnTo>
                              <a:pt x="120000" y="60000"/>
                            </a:lnTo>
                            <a:lnTo>
                              <a:pt x="120000" y="67317"/>
                            </a:lnTo>
                            <a:lnTo>
                              <a:pt x="113172" y="67317"/>
                            </a:lnTo>
                            <a:lnTo>
                              <a:pt x="113172" y="74817"/>
                            </a:lnTo>
                            <a:lnTo>
                              <a:pt x="106551" y="74817"/>
                            </a:lnTo>
                            <a:lnTo>
                              <a:pt x="106551" y="82317"/>
                            </a:lnTo>
                            <a:lnTo>
                              <a:pt x="99931" y="89817"/>
                            </a:lnTo>
                            <a:lnTo>
                              <a:pt x="93310" y="89817"/>
                            </a:lnTo>
                            <a:lnTo>
                              <a:pt x="86689" y="97500"/>
                            </a:lnTo>
                            <a:lnTo>
                              <a:pt x="79862" y="104634"/>
                            </a:lnTo>
                            <a:lnTo>
                              <a:pt x="73241" y="112317"/>
                            </a:lnTo>
                            <a:lnTo>
                              <a:pt x="66827" y="112317"/>
                            </a:lnTo>
                            <a:lnTo>
                              <a:pt x="60000" y="120000"/>
                            </a:lnTo>
                            <a:lnTo>
                              <a:pt x="53379" y="112317"/>
                            </a:lnTo>
                            <a:lnTo>
                              <a:pt x="46551" y="104634"/>
                            </a:lnTo>
                            <a:lnTo>
                              <a:pt x="40137" y="97500"/>
                            </a:lnTo>
                            <a:lnTo>
                              <a:pt x="33517" y="89817"/>
                            </a:lnTo>
                            <a:lnTo>
                              <a:pt x="33517" y="82317"/>
                            </a:lnTo>
                            <a:lnTo>
                              <a:pt x="33517" y="74817"/>
                            </a:lnTo>
                            <a:lnTo>
                              <a:pt x="33517" y="67317"/>
                            </a:lnTo>
                            <a:lnTo>
                              <a:pt x="26689" y="67317"/>
                            </a:lnTo>
                            <a:lnTo>
                              <a:pt x="26689" y="60000"/>
                            </a:lnTo>
                            <a:lnTo>
                              <a:pt x="19862" y="60000"/>
                            </a:lnTo>
                            <a:lnTo>
                              <a:pt x="13655" y="60000"/>
                            </a:lnTo>
                            <a:lnTo>
                              <a:pt x="13655" y="52317"/>
                            </a:lnTo>
                            <a:lnTo>
                              <a:pt x="6827" y="52317"/>
                            </a:lnTo>
                            <a:lnTo>
                              <a:pt x="0" y="44817"/>
                            </a:lnTo>
                            <a:lnTo>
                              <a:pt x="0" y="37500"/>
                            </a:lnTo>
                            <a:lnTo>
                              <a:pt x="6827" y="37500"/>
                            </a:lnTo>
                            <a:lnTo>
                              <a:pt x="13655" y="37500"/>
                            </a:lnTo>
                            <a:lnTo>
                              <a:pt x="19862" y="37500"/>
                            </a:lnTo>
                            <a:lnTo>
                              <a:pt x="26689" y="30000"/>
                            </a:lnTo>
                            <a:lnTo>
                              <a:pt x="33517" y="30000"/>
                            </a:lnTo>
                            <a:lnTo>
                              <a:pt x="40137" y="30000"/>
                            </a:lnTo>
                            <a:lnTo>
                              <a:pt x="53379" y="22317"/>
                            </a:lnTo>
                            <a:lnTo>
                              <a:pt x="60000" y="22317"/>
                            </a:lnTo>
                            <a:lnTo>
                              <a:pt x="66827" y="14817"/>
                            </a:lnTo>
                            <a:lnTo>
                              <a:pt x="73241" y="14817"/>
                            </a:lnTo>
                            <a:lnTo>
                              <a:pt x="79862" y="14817"/>
                            </a:lnTo>
                            <a:lnTo>
                              <a:pt x="86689" y="7500"/>
                            </a:lnTo>
                            <a:lnTo>
                              <a:pt x="93310" y="7500"/>
                            </a:lnTo>
                            <a:lnTo>
                              <a:pt x="99931" y="7500"/>
                            </a:lnTo>
                            <a:lnTo>
                              <a:pt x="99931" y="0"/>
                            </a:lnTo>
                            <a:lnTo>
                              <a:pt x="99931" y="7500"/>
                            </a:lnTo>
                            <a:lnTo>
                              <a:pt x="106551" y="14817"/>
                            </a:lnTo>
                            <a:lnTo>
                              <a:pt x="106551" y="22317"/>
                            </a:lnTo>
                            <a:lnTo>
                              <a:pt x="106551" y="30000"/>
                            </a:lnTo>
                            <a:lnTo>
                              <a:pt x="106551" y="37500"/>
                            </a:lnTo>
                            <a:lnTo>
                              <a:pt x="113172" y="44817"/>
                            </a:lnTo>
                            <a:lnTo>
                              <a:pt x="113172" y="52317"/>
                            </a:lnTo>
                            <a:lnTo>
                              <a:pt x="120000" y="52317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" name="Google Shape;385;p27"/>
                      <p:cNvSpPr/>
                      <p:nvPr/>
                    </p:nvSpPr>
                    <p:spPr>
                      <a:xfrm>
                        <a:off x="2014" y="1928"/>
                        <a:ext cx="206" cy="22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93264" y="68571"/>
                            </a:moveTo>
                            <a:lnTo>
                              <a:pt x="93264" y="74285"/>
                            </a:lnTo>
                            <a:lnTo>
                              <a:pt x="86632" y="79860"/>
                            </a:lnTo>
                            <a:lnTo>
                              <a:pt x="86632" y="85714"/>
                            </a:lnTo>
                            <a:lnTo>
                              <a:pt x="86632" y="91289"/>
                            </a:lnTo>
                            <a:lnTo>
                              <a:pt x="93264" y="91289"/>
                            </a:lnTo>
                            <a:lnTo>
                              <a:pt x="93264" y="97003"/>
                            </a:lnTo>
                            <a:lnTo>
                              <a:pt x="93264" y="102717"/>
                            </a:lnTo>
                            <a:lnTo>
                              <a:pt x="93264" y="108432"/>
                            </a:lnTo>
                            <a:lnTo>
                              <a:pt x="86632" y="108432"/>
                            </a:lnTo>
                            <a:lnTo>
                              <a:pt x="86632" y="114146"/>
                            </a:lnTo>
                            <a:lnTo>
                              <a:pt x="86632" y="120000"/>
                            </a:lnTo>
                            <a:lnTo>
                              <a:pt x="80000" y="120000"/>
                            </a:lnTo>
                            <a:lnTo>
                              <a:pt x="73367" y="120000"/>
                            </a:lnTo>
                            <a:lnTo>
                              <a:pt x="73367" y="114146"/>
                            </a:lnTo>
                            <a:lnTo>
                              <a:pt x="66735" y="114146"/>
                            </a:lnTo>
                            <a:lnTo>
                              <a:pt x="66735" y="120000"/>
                            </a:lnTo>
                            <a:lnTo>
                              <a:pt x="60103" y="120000"/>
                            </a:lnTo>
                            <a:lnTo>
                              <a:pt x="53264" y="120000"/>
                            </a:lnTo>
                            <a:lnTo>
                              <a:pt x="46632" y="120000"/>
                            </a:lnTo>
                            <a:lnTo>
                              <a:pt x="46632" y="114146"/>
                            </a:lnTo>
                            <a:lnTo>
                              <a:pt x="40000" y="114146"/>
                            </a:lnTo>
                            <a:lnTo>
                              <a:pt x="40000" y="108432"/>
                            </a:lnTo>
                            <a:lnTo>
                              <a:pt x="33160" y="108432"/>
                            </a:lnTo>
                            <a:lnTo>
                              <a:pt x="33160" y="102717"/>
                            </a:lnTo>
                            <a:lnTo>
                              <a:pt x="26735" y="102717"/>
                            </a:lnTo>
                            <a:lnTo>
                              <a:pt x="26735" y="97003"/>
                            </a:lnTo>
                            <a:lnTo>
                              <a:pt x="26735" y="91289"/>
                            </a:lnTo>
                            <a:lnTo>
                              <a:pt x="19896" y="85714"/>
                            </a:lnTo>
                            <a:lnTo>
                              <a:pt x="19896" y="79860"/>
                            </a:lnTo>
                            <a:lnTo>
                              <a:pt x="13471" y="79860"/>
                            </a:lnTo>
                            <a:lnTo>
                              <a:pt x="6632" y="79860"/>
                            </a:lnTo>
                            <a:lnTo>
                              <a:pt x="6632" y="74285"/>
                            </a:lnTo>
                            <a:lnTo>
                              <a:pt x="0" y="62717"/>
                            </a:lnTo>
                            <a:lnTo>
                              <a:pt x="0" y="57142"/>
                            </a:lnTo>
                            <a:lnTo>
                              <a:pt x="0" y="51428"/>
                            </a:lnTo>
                            <a:lnTo>
                              <a:pt x="0" y="45574"/>
                            </a:lnTo>
                            <a:lnTo>
                              <a:pt x="0" y="40000"/>
                            </a:lnTo>
                            <a:lnTo>
                              <a:pt x="0" y="34146"/>
                            </a:lnTo>
                            <a:lnTo>
                              <a:pt x="0" y="28710"/>
                            </a:lnTo>
                            <a:lnTo>
                              <a:pt x="0" y="22857"/>
                            </a:lnTo>
                            <a:lnTo>
                              <a:pt x="6632" y="11428"/>
                            </a:lnTo>
                            <a:lnTo>
                              <a:pt x="19896" y="17142"/>
                            </a:lnTo>
                            <a:lnTo>
                              <a:pt x="60103" y="11428"/>
                            </a:lnTo>
                            <a:lnTo>
                              <a:pt x="93264" y="0"/>
                            </a:lnTo>
                            <a:lnTo>
                              <a:pt x="120000" y="5714"/>
                            </a:lnTo>
                            <a:lnTo>
                              <a:pt x="120000" y="11428"/>
                            </a:lnTo>
                            <a:lnTo>
                              <a:pt x="120000" y="17142"/>
                            </a:lnTo>
                            <a:lnTo>
                              <a:pt x="120000" y="22857"/>
                            </a:lnTo>
                            <a:lnTo>
                              <a:pt x="113367" y="22857"/>
                            </a:lnTo>
                            <a:lnTo>
                              <a:pt x="113367" y="28710"/>
                            </a:lnTo>
                            <a:lnTo>
                              <a:pt x="106528" y="28710"/>
                            </a:lnTo>
                            <a:lnTo>
                              <a:pt x="100103" y="34146"/>
                            </a:lnTo>
                            <a:lnTo>
                              <a:pt x="100103" y="40000"/>
                            </a:lnTo>
                            <a:lnTo>
                              <a:pt x="93264" y="45574"/>
                            </a:lnTo>
                            <a:lnTo>
                              <a:pt x="100103" y="51428"/>
                            </a:lnTo>
                            <a:lnTo>
                              <a:pt x="100103" y="57142"/>
                            </a:lnTo>
                            <a:lnTo>
                              <a:pt x="100103" y="62717"/>
                            </a:lnTo>
                            <a:lnTo>
                              <a:pt x="93264" y="62717"/>
                            </a:lnTo>
                            <a:lnTo>
                              <a:pt x="93264" y="68571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6" name="Google Shape;386;p27"/>
                      <p:cNvSpPr/>
                      <p:nvPr/>
                    </p:nvSpPr>
                    <p:spPr>
                      <a:xfrm>
                        <a:off x="1297" y="2368"/>
                        <a:ext cx="262" cy="1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79945"/>
                            </a:moveTo>
                            <a:lnTo>
                              <a:pt x="115121" y="86621"/>
                            </a:lnTo>
                            <a:lnTo>
                              <a:pt x="115121" y="93459"/>
                            </a:lnTo>
                            <a:lnTo>
                              <a:pt x="109756" y="93459"/>
                            </a:lnTo>
                            <a:lnTo>
                              <a:pt x="104390" y="100135"/>
                            </a:lnTo>
                            <a:lnTo>
                              <a:pt x="99186" y="100135"/>
                            </a:lnTo>
                            <a:lnTo>
                              <a:pt x="94146" y="106648"/>
                            </a:lnTo>
                            <a:lnTo>
                              <a:pt x="88780" y="106648"/>
                            </a:lnTo>
                            <a:lnTo>
                              <a:pt x="83577" y="106648"/>
                            </a:lnTo>
                            <a:lnTo>
                              <a:pt x="78211" y="113324"/>
                            </a:lnTo>
                            <a:lnTo>
                              <a:pt x="78211" y="106648"/>
                            </a:lnTo>
                            <a:lnTo>
                              <a:pt x="73170" y="113324"/>
                            </a:lnTo>
                            <a:lnTo>
                              <a:pt x="73170" y="120000"/>
                            </a:lnTo>
                            <a:lnTo>
                              <a:pt x="67967" y="120000"/>
                            </a:lnTo>
                            <a:lnTo>
                              <a:pt x="62601" y="120000"/>
                            </a:lnTo>
                            <a:lnTo>
                              <a:pt x="62601" y="113324"/>
                            </a:lnTo>
                            <a:lnTo>
                              <a:pt x="57398" y="113324"/>
                            </a:lnTo>
                            <a:lnTo>
                              <a:pt x="57398" y="106648"/>
                            </a:lnTo>
                            <a:lnTo>
                              <a:pt x="57398" y="100135"/>
                            </a:lnTo>
                            <a:lnTo>
                              <a:pt x="52195" y="100135"/>
                            </a:lnTo>
                            <a:lnTo>
                              <a:pt x="52195" y="93459"/>
                            </a:lnTo>
                            <a:lnTo>
                              <a:pt x="46991" y="86621"/>
                            </a:lnTo>
                            <a:lnTo>
                              <a:pt x="41788" y="86621"/>
                            </a:lnTo>
                            <a:lnTo>
                              <a:pt x="36422" y="86621"/>
                            </a:lnTo>
                            <a:lnTo>
                              <a:pt x="31382" y="86621"/>
                            </a:lnTo>
                            <a:lnTo>
                              <a:pt x="26016" y="86621"/>
                            </a:lnTo>
                            <a:lnTo>
                              <a:pt x="20813" y="86621"/>
                            </a:lnTo>
                            <a:lnTo>
                              <a:pt x="15609" y="86621"/>
                            </a:lnTo>
                            <a:lnTo>
                              <a:pt x="10243" y="93459"/>
                            </a:lnTo>
                            <a:lnTo>
                              <a:pt x="0" y="86621"/>
                            </a:lnTo>
                            <a:lnTo>
                              <a:pt x="0" y="79945"/>
                            </a:lnTo>
                            <a:lnTo>
                              <a:pt x="0" y="73432"/>
                            </a:lnTo>
                            <a:lnTo>
                              <a:pt x="5040" y="73432"/>
                            </a:lnTo>
                            <a:lnTo>
                              <a:pt x="5040" y="66757"/>
                            </a:lnTo>
                            <a:lnTo>
                              <a:pt x="5040" y="59918"/>
                            </a:lnTo>
                            <a:lnTo>
                              <a:pt x="5040" y="53405"/>
                            </a:lnTo>
                            <a:lnTo>
                              <a:pt x="10243" y="46729"/>
                            </a:lnTo>
                            <a:lnTo>
                              <a:pt x="10243" y="40054"/>
                            </a:lnTo>
                            <a:lnTo>
                              <a:pt x="15609" y="40054"/>
                            </a:lnTo>
                            <a:lnTo>
                              <a:pt x="15609" y="33378"/>
                            </a:lnTo>
                            <a:lnTo>
                              <a:pt x="20813" y="33378"/>
                            </a:lnTo>
                            <a:lnTo>
                              <a:pt x="20813" y="26540"/>
                            </a:lnTo>
                            <a:lnTo>
                              <a:pt x="26016" y="26540"/>
                            </a:lnTo>
                            <a:lnTo>
                              <a:pt x="31382" y="20189"/>
                            </a:lnTo>
                            <a:lnTo>
                              <a:pt x="36422" y="13351"/>
                            </a:lnTo>
                            <a:lnTo>
                              <a:pt x="36422" y="6512"/>
                            </a:lnTo>
                            <a:lnTo>
                              <a:pt x="41788" y="6512"/>
                            </a:lnTo>
                            <a:lnTo>
                              <a:pt x="41788" y="0"/>
                            </a:lnTo>
                            <a:lnTo>
                              <a:pt x="46991" y="0"/>
                            </a:lnTo>
                            <a:lnTo>
                              <a:pt x="52195" y="6512"/>
                            </a:lnTo>
                            <a:lnTo>
                              <a:pt x="52195" y="13351"/>
                            </a:lnTo>
                            <a:lnTo>
                              <a:pt x="57398" y="13351"/>
                            </a:lnTo>
                            <a:lnTo>
                              <a:pt x="57398" y="20189"/>
                            </a:lnTo>
                            <a:lnTo>
                              <a:pt x="62601" y="20189"/>
                            </a:lnTo>
                            <a:lnTo>
                              <a:pt x="67967" y="26540"/>
                            </a:lnTo>
                            <a:lnTo>
                              <a:pt x="73170" y="26540"/>
                            </a:lnTo>
                            <a:lnTo>
                              <a:pt x="78211" y="26540"/>
                            </a:lnTo>
                            <a:lnTo>
                              <a:pt x="83577" y="26540"/>
                            </a:lnTo>
                            <a:lnTo>
                              <a:pt x="83577" y="33378"/>
                            </a:lnTo>
                            <a:lnTo>
                              <a:pt x="88780" y="40054"/>
                            </a:lnTo>
                            <a:lnTo>
                              <a:pt x="88780" y="46729"/>
                            </a:lnTo>
                            <a:lnTo>
                              <a:pt x="94146" y="46729"/>
                            </a:lnTo>
                            <a:lnTo>
                              <a:pt x="94146" y="53405"/>
                            </a:lnTo>
                            <a:lnTo>
                              <a:pt x="99186" y="59918"/>
                            </a:lnTo>
                            <a:lnTo>
                              <a:pt x="104390" y="59918"/>
                            </a:lnTo>
                            <a:lnTo>
                              <a:pt x="104390" y="66757"/>
                            </a:lnTo>
                            <a:lnTo>
                              <a:pt x="109756" y="73432"/>
                            </a:lnTo>
                            <a:lnTo>
                              <a:pt x="115121" y="73432"/>
                            </a:lnTo>
                            <a:lnTo>
                              <a:pt x="120000" y="79945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7" name="Google Shape;387;p27"/>
                      <p:cNvSpPr/>
                      <p:nvPr/>
                    </p:nvSpPr>
                    <p:spPr>
                      <a:xfrm>
                        <a:off x="1581" y="2253"/>
                        <a:ext cx="240" cy="2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97134" y="87369"/>
                            </a:moveTo>
                            <a:lnTo>
                              <a:pt x="97134" y="98157"/>
                            </a:lnTo>
                            <a:lnTo>
                              <a:pt x="91285" y="98157"/>
                            </a:lnTo>
                            <a:lnTo>
                              <a:pt x="91285" y="103751"/>
                            </a:lnTo>
                            <a:lnTo>
                              <a:pt x="85612" y="103751"/>
                            </a:lnTo>
                            <a:lnTo>
                              <a:pt x="85612" y="109078"/>
                            </a:lnTo>
                            <a:lnTo>
                              <a:pt x="79763" y="109078"/>
                            </a:lnTo>
                            <a:lnTo>
                              <a:pt x="79763" y="114539"/>
                            </a:lnTo>
                            <a:lnTo>
                              <a:pt x="74268" y="114539"/>
                            </a:lnTo>
                            <a:lnTo>
                              <a:pt x="62747" y="114539"/>
                            </a:lnTo>
                            <a:lnTo>
                              <a:pt x="51403" y="114539"/>
                            </a:lnTo>
                            <a:lnTo>
                              <a:pt x="40059" y="120000"/>
                            </a:lnTo>
                            <a:lnTo>
                              <a:pt x="22865" y="120000"/>
                            </a:lnTo>
                            <a:lnTo>
                              <a:pt x="11521" y="120000"/>
                            </a:lnTo>
                            <a:lnTo>
                              <a:pt x="5849" y="103751"/>
                            </a:lnTo>
                            <a:lnTo>
                              <a:pt x="5849" y="92830"/>
                            </a:lnTo>
                            <a:lnTo>
                              <a:pt x="5849" y="81775"/>
                            </a:lnTo>
                            <a:lnTo>
                              <a:pt x="5849" y="76448"/>
                            </a:lnTo>
                            <a:lnTo>
                              <a:pt x="5849" y="70854"/>
                            </a:lnTo>
                            <a:lnTo>
                              <a:pt x="0" y="70854"/>
                            </a:lnTo>
                            <a:lnTo>
                              <a:pt x="0" y="60066"/>
                            </a:lnTo>
                            <a:lnTo>
                              <a:pt x="0" y="54472"/>
                            </a:lnTo>
                            <a:lnTo>
                              <a:pt x="0" y="49278"/>
                            </a:lnTo>
                            <a:lnTo>
                              <a:pt x="5849" y="49278"/>
                            </a:lnTo>
                            <a:lnTo>
                              <a:pt x="11521" y="43684"/>
                            </a:lnTo>
                            <a:lnTo>
                              <a:pt x="17193" y="43684"/>
                            </a:lnTo>
                            <a:lnTo>
                              <a:pt x="22865" y="38091"/>
                            </a:lnTo>
                            <a:lnTo>
                              <a:pt x="28714" y="32763"/>
                            </a:lnTo>
                            <a:lnTo>
                              <a:pt x="34209" y="27169"/>
                            </a:lnTo>
                            <a:lnTo>
                              <a:pt x="40059" y="21842"/>
                            </a:lnTo>
                            <a:lnTo>
                              <a:pt x="45731" y="21842"/>
                            </a:lnTo>
                            <a:lnTo>
                              <a:pt x="51403" y="16381"/>
                            </a:lnTo>
                            <a:lnTo>
                              <a:pt x="57075" y="10921"/>
                            </a:lnTo>
                            <a:lnTo>
                              <a:pt x="62747" y="10921"/>
                            </a:lnTo>
                            <a:lnTo>
                              <a:pt x="68596" y="5593"/>
                            </a:lnTo>
                            <a:lnTo>
                              <a:pt x="74268" y="0"/>
                            </a:lnTo>
                            <a:lnTo>
                              <a:pt x="79763" y="0"/>
                            </a:lnTo>
                            <a:lnTo>
                              <a:pt x="85612" y="0"/>
                            </a:lnTo>
                            <a:lnTo>
                              <a:pt x="97134" y="0"/>
                            </a:lnTo>
                            <a:lnTo>
                              <a:pt x="102806" y="0"/>
                            </a:lnTo>
                            <a:lnTo>
                              <a:pt x="108301" y="0"/>
                            </a:lnTo>
                            <a:lnTo>
                              <a:pt x="120000" y="5593"/>
                            </a:lnTo>
                            <a:lnTo>
                              <a:pt x="114150" y="27169"/>
                            </a:lnTo>
                            <a:lnTo>
                              <a:pt x="114150" y="32763"/>
                            </a:lnTo>
                            <a:lnTo>
                              <a:pt x="114150" y="38091"/>
                            </a:lnTo>
                            <a:lnTo>
                              <a:pt x="108301" y="38091"/>
                            </a:lnTo>
                            <a:lnTo>
                              <a:pt x="108301" y="43684"/>
                            </a:lnTo>
                            <a:lnTo>
                              <a:pt x="108301" y="49278"/>
                            </a:lnTo>
                            <a:lnTo>
                              <a:pt x="108301" y="54472"/>
                            </a:lnTo>
                            <a:lnTo>
                              <a:pt x="108301" y="60066"/>
                            </a:lnTo>
                            <a:lnTo>
                              <a:pt x="102806" y="65394"/>
                            </a:lnTo>
                            <a:lnTo>
                              <a:pt x="102806" y="70854"/>
                            </a:lnTo>
                            <a:lnTo>
                              <a:pt x="102806" y="76448"/>
                            </a:lnTo>
                            <a:lnTo>
                              <a:pt x="97134" y="76448"/>
                            </a:lnTo>
                            <a:lnTo>
                              <a:pt x="97134" y="81775"/>
                            </a:lnTo>
                            <a:lnTo>
                              <a:pt x="97134" y="87369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8" name="Google Shape;388;p27"/>
                      <p:cNvSpPr/>
                      <p:nvPr/>
                    </p:nvSpPr>
                    <p:spPr>
                      <a:xfrm>
                        <a:off x="1478" y="2348"/>
                        <a:ext cx="125" cy="1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97966" y="0"/>
                            </a:moveTo>
                            <a:lnTo>
                              <a:pt x="97966" y="7817"/>
                            </a:lnTo>
                            <a:lnTo>
                              <a:pt x="97966" y="15830"/>
                            </a:lnTo>
                            <a:lnTo>
                              <a:pt x="97966" y="31856"/>
                            </a:lnTo>
                            <a:lnTo>
                              <a:pt x="109152" y="31856"/>
                            </a:lnTo>
                            <a:lnTo>
                              <a:pt x="109152" y="40065"/>
                            </a:lnTo>
                            <a:lnTo>
                              <a:pt x="109152" y="47687"/>
                            </a:lnTo>
                            <a:lnTo>
                              <a:pt x="109152" y="64104"/>
                            </a:lnTo>
                            <a:lnTo>
                              <a:pt x="109152" y="79934"/>
                            </a:lnTo>
                            <a:lnTo>
                              <a:pt x="119999" y="103973"/>
                            </a:lnTo>
                            <a:lnTo>
                              <a:pt x="119999" y="119999"/>
                            </a:lnTo>
                            <a:lnTo>
                              <a:pt x="109152" y="111791"/>
                            </a:lnTo>
                            <a:lnTo>
                              <a:pt x="97966" y="111791"/>
                            </a:lnTo>
                            <a:lnTo>
                              <a:pt x="87118" y="111791"/>
                            </a:lnTo>
                            <a:lnTo>
                              <a:pt x="76271" y="111791"/>
                            </a:lnTo>
                            <a:lnTo>
                              <a:pt x="65762" y="103973"/>
                            </a:lnTo>
                            <a:lnTo>
                              <a:pt x="54576" y="103973"/>
                            </a:lnTo>
                            <a:lnTo>
                              <a:pt x="43389" y="95960"/>
                            </a:lnTo>
                            <a:lnTo>
                              <a:pt x="43389" y="87752"/>
                            </a:lnTo>
                            <a:lnTo>
                              <a:pt x="32881" y="87752"/>
                            </a:lnTo>
                            <a:lnTo>
                              <a:pt x="22033" y="79934"/>
                            </a:lnTo>
                            <a:lnTo>
                              <a:pt x="22033" y="71726"/>
                            </a:lnTo>
                            <a:lnTo>
                              <a:pt x="10847" y="71726"/>
                            </a:lnTo>
                            <a:lnTo>
                              <a:pt x="10847" y="64104"/>
                            </a:lnTo>
                            <a:lnTo>
                              <a:pt x="0" y="55895"/>
                            </a:lnTo>
                            <a:lnTo>
                              <a:pt x="0" y="47687"/>
                            </a:lnTo>
                            <a:lnTo>
                              <a:pt x="0" y="40065"/>
                            </a:lnTo>
                            <a:lnTo>
                              <a:pt x="10847" y="23648"/>
                            </a:lnTo>
                            <a:lnTo>
                              <a:pt x="10847" y="15830"/>
                            </a:lnTo>
                            <a:lnTo>
                              <a:pt x="22033" y="7817"/>
                            </a:lnTo>
                            <a:lnTo>
                              <a:pt x="32881" y="7817"/>
                            </a:lnTo>
                            <a:lnTo>
                              <a:pt x="43389" y="7817"/>
                            </a:lnTo>
                            <a:lnTo>
                              <a:pt x="54576" y="7817"/>
                            </a:lnTo>
                            <a:lnTo>
                              <a:pt x="76271" y="0"/>
                            </a:lnTo>
                            <a:lnTo>
                              <a:pt x="9796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9" name="Google Shape;389;p27"/>
                      <p:cNvSpPr/>
                      <p:nvPr/>
                    </p:nvSpPr>
                    <p:spPr>
                      <a:xfrm>
                        <a:off x="1159" y="2159"/>
                        <a:ext cx="251" cy="3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98135" y="83636"/>
                            </a:moveTo>
                            <a:lnTo>
                              <a:pt x="92881" y="87184"/>
                            </a:lnTo>
                            <a:lnTo>
                              <a:pt x="87288" y="87184"/>
                            </a:lnTo>
                            <a:lnTo>
                              <a:pt x="87288" y="90909"/>
                            </a:lnTo>
                            <a:lnTo>
                              <a:pt x="81864" y="90909"/>
                            </a:lnTo>
                            <a:lnTo>
                              <a:pt x="81864" y="94634"/>
                            </a:lnTo>
                            <a:lnTo>
                              <a:pt x="76271" y="94634"/>
                            </a:lnTo>
                            <a:lnTo>
                              <a:pt x="76271" y="98093"/>
                            </a:lnTo>
                            <a:lnTo>
                              <a:pt x="71016" y="101818"/>
                            </a:lnTo>
                            <a:lnTo>
                              <a:pt x="71016" y="105365"/>
                            </a:lnTo>
                            <a:lnTo>
                              <a:pt x="71016" y="109090"/>
                            </a:lnTo>
                            <a:lnTo>
                              <a:pt x="71016" y="112638"/>
                            </a:lnTo>
                            <a:lnTo>
                              <a:pt x="65593" y="112638"/>
                            </a:lnTo>
                            <a:lnTo>
                              <a:pt x="65593" y="116274"/>
                            </a:lnTo>
                            <a:lnTo>
                              <a:pt x="65593" y="120000"/>
                            </a:lnTo>
                            <a:lnTo>
                              <a:pt x="65593" y="116274"/>
                            </a:lnTo>
                            <a:lnTo>
                              <a:pt x="65593" y="112638"/>
                            </a:lnTo>
                            <a:lnTo>
                              <a:pt x="65593" y="109090"/>
                            </a:lnTo>
                            <a:lnTo>
                              <a:pt x="65593" y="105365"/>
                            </a:lnTo>
                            <a:lnTo>
                              <a:pt x="65593" y="101818"/>
                            </a:lnTo>
                            <a:lnTo>
                              <a:pt x="65593" y="98093"/>
                            </a:lnTo>
                            <a:lnTo>
                              <a:pt x="65593" y="94634"/>
                            </a:lnTo>
                            <a:lnTo>
                              <a:pt x="65593" y="98093"/>
                            </a:lnTo>
                            <a:lnTo>
                              <a:pt x="59999" y="98093"/>
                            </a:lnTo>
                            <a:lnTo>
                              <a:pt x="54576" y="101818"/>
                            </a:lnTo>
                            <a:lnTo>
                              <a:pt x="54576" y="105365"/>
                            </a:lnTo>
                            <a:lnTo>
                              <a:pt x="43728" y="109090"/>
                            </a:lnTo>
                            <a:lnTo>
                              <a:pt x="38305" y="109090"/>
                            </a:lnTo>
                            <a:lnTo>
                              <a:pt x="32711" y="109090"/>
                            </a:lnTo>
                            <a:lnTo>
                              <a:pt x="27288" y="109090"/>
                            </a:lnTo>
                            <a:lnTo>
                              <a:pt x="22033" y="109090"/>
                            </a:lnTo>
                            <a:lnTo>
                              <a:pt x="10847" y="109090"/>
                            </a:lnTo>
                            <a:lnTo>
                              <a:pt x="5593" y="109090"/>
                            </a:lnTo>
                            <a:lnTo>
                              <a:pt x="0" y="105365"/>
                            </a:lnTo>
                            <a:lnTo>
                              <a:pt x="0" y="101818"/>
                            </a:lnTo>
                            <a:lnTo>
                              <a:pt x="5593" y="98093"/>
                            </a:lnTo>
                            <a:lnTo>
                              <a:pt x="10847" y="94634"/>
                            </a:lnTo>
                            <a:lnTo>
                              <a:pt x="16440" y="87184"/>
                            </a:lnTo>
                            <a:lnTo>
                              <a:pt x="16440" y="83636"/>
                            </a:lnTo>
                            <a:lnTo>
                              <a:pt x="16440" y="80000"/>
                            </a:lnTo>
                            <a:lnTo>
                              <a:pt x="16440" y="76363"/>
                            </a:lnTo>
                            <a:lnTo>
                              <a:pt x="22033" y="72727"/>
                            </a:lnTo>
                            <a:lnTo>
                              <a:pt x="22033" y="69002"/>
                            </a:lnTo>
                            <a:lnTo>
                              <a:pt x="22033" y="65543"/>
                            </a:lnTo>
                            <a:lnTo>
                              <a:pt x="22033" y="58181"/>
                            </a:lnTo>
                            <a:lnTo>
                              <a:pt x="22033" y="54634"/>
                            </a:lnTo>
                            <a:lnTo>
                              <a:pt x="32711" y="47272"/>
                            </a:lnTo>
                            <a:lnTo>
                              <a:pt x="38305" y="40000"/>
                            </a:lnTo>
                            <a:lnTo>
                              <a:pt x="38305" y="36452"/>
                            </a:lnTo>
                            <a:lnTo>
                              <a:pt x="43728" y="36452"/>
                            </a:lnTo>
                            <a:lnTo>
                              <a:pt x="43728" y="32815"/>
                            </a:lnTo>
                            <a:lnTo>
                              <a:pt x="49152" y="29090"/>
                            </a:lnTo>
                            <a:lnTo>
                              <a:pt x="54576" y="25631"/>
                            </a:lnTo>
                            <a:lnTo>
                              <a:pt x="54576" y="21906"/>
                            </a:lnTo>
                            <a:lnTo>
                              <a:pt x="59999" y="21906"/>
                            </a:lnTo>
                            <a:lnTo>
                              <a:pt x="59999" y="18181"/>
                            </a:lnTo>
                            <a:lnTo>
                              <a:pt x="65593" y="18181"/>
                            </a:lnTo>
                            <a:lnTo>
                              <a:pt x="65593" y="14634"/>
                            </a:lnTo>
                            <a:lnTo>
                              <a:pt x="65593" y="7450"/>
                            </a:lnTo>
                            <a:lnTo>
                              <a:pt x="65593" y="3725"/>
                            </a:lnTo>
                            <a:lnTo>
                              <a:pt x="71016" y="0"/>
                            </a:lnTo>
                            <a:lnTo>
                              <a:pt x="76271" y="3725"/>
                            </a:lnTo>
                            <a:lnTo>
                              <a:pt x="81864" y="3725"/>
                            </a:lnTo>
                            <a:lnTo>
                              <a:pt x="81864" y="7450"/>
                            </a:lnTo>
                            <a:lnTo>
                              <a:pt x="87288" y="7450"/>
                            </a:lnTo>
                            <a:lnTo>
                              <a:pt x="87288" y="10909"/>
                            </a:lnTo>
                            <a:lnTo>
                              <a:pt x="92881" y="10909"/>
                            </a:lnTo>
                            <a:lnTo>
                              <a:pt x="92881" y="14634"/>
                            </a:lnTo>
                            <a:lnTo>
                              <a:pt x="98135" y="18181"/>
                            </a:lnTo>
                            <a:lnTo>
                              <a:pt x="98135" y="21906"/>
                            </a:lnTo>
                            <a:lnTo>
                              <a:pt x="98135" y="25631"/>
                            </a:lnTo>
                            <a:lnTo>
                              <a:pt x="98135" y="29090"/>
                            </a:lnTo>
                            <a:lnTo>
                              <a:pt x="98135" y="32815"/>
                            </a:lnTo>
                            <a:lnTo>
                              <a:pt x="103559" y="32815"/>
                            </a:lnTo>
                            <a:lnTo>
                              <a:pt x="109152" y="29090"/>
                            </a:lnTo>
                            <a:lnTo>
                              <a:pt x="114576" y="25631"/>
                            </a:lnTo>
                            <a:lnTo>
                              <a:pt x="119999" y="29090"/>
                            </a:lnTo>
                            <a:lnTo>
                              <a:pt x="119999" y="32815"/>
                            </a:lnTo>
                            <a:lnTo>
                              <a:pt x="119999" y="36452"/>
                            </a:lnTo>
                            <a:lnTo>
                              <a:pt x="114576" y="40000"/>
                            </a:lnTo>
                            <a:lnTo>
                              <a:pt x="109152" y="40000"/>
                            </a:lnTo>
                            <a:lnTo>
                              <a:pt x="103559" y="43636"/>
                            </a:lnTo>
                            <a:lnTo>
                              <a:pt x="98135" y="43636"/>
                            </a:lnTo>
                            <a:lnTo>
                              <a:pt x="92881" y="47272"/>
                            </a:lnTo>
                            <a:lnTo>
                              <a:pt x="87288" y="47272"/>
                            </a:lnTo>
                            <a:lnTo>
                              <a:pt x="81864" y="50997"/>
                            </a:lnTo>
                            <a:lnTo>
                              <a:pt x="76271" y="50997"/>
                            </a:lnTo>
                            <a:lnTo>
                              <a:pt x="76271" y="54634"/>
                            </a:lnTo>
                            <a:lnTo>
                              <a:pt x="76271" y="58181"/>
                            </a:lnTo>
                            <a:lnTo>
                              <a:pt x="76271" y="61818"/>
                            </a:lnTo>
                            <a:lnTo>
                              <a:pt x="71016" y="65543"/>
                            </a:lnTo>
                            <a:lnTo>
                              <a:pt x="71016" y="69002"/>
                            </a:lnTo>
                            <a:lnTo>
                              <a:pt x="71016" y="72727"/>
                            </a:lnTo>
                            <a:lnTo>
                              <a:pt x="71016" y="76363"/>
                            </a:lnTo>
                            <a:lnTo>
                              <a:pt x="71016" y="80000"/>
                            </a:lnTo>
                            <a:lnTo>
                              <a:pt x="76271" y="80000"/>
                            </a:lnTo>
                            <a:lnTo>
                              <a:pt x="81864" y="80000"/>
                            </a:lnTo>
                            <a:lnTo>
                              <a:pt x="87288" y="80000"/>
                            </a:lnTo>
                            <a:lnTo>
                              <a:pt x="92881" y="83636"/>
                            </a:lnTo>
                            <a:lnTo>
                              <a:pt x="98135" y="83636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0" name="Google Shape;390;p27"/>
                      <p:cNvSpPr/>
                      <p:nvPr/>
                    </p:nvSpPr>
                    <p:spPr>
                      <a:xfrm>
                        <a:off x="1411" y="2087"/>
                        <a:ext cx="182" cy="1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0" y="105710"/>
                            </a:moveTo>
                            <a:lnTo>
                              <a:pt x="7470" y="70416"/>
                            </a:lnTo>
                            <a:lnTo>
                              <a:pt x="14708" y="56470"/>
                            </a:lnTo>
                            <a:lnTo>
                              <a:pt x="22412" y="42525"/>
                            </a:lnTo>
                            <a:lnTo>
                              <a:pt x="30116" y="42525"/>
                            </a:lnTo>
                            <a:lnTo>
                              <a:pt x="30116" y="35294"/>
                            </a:lnTo>
                            <a:lnTo>
                              <a:pt x="37354" y="35294"/>
                            </a:lnTo>
                            <a:lnTo>
                              <a:pt x="44824" y="35294"/>
                            </a:lnTo>
                            <a:lnTo>
                              <a:pt x="52295" y="35294"/>
                            </a:lnTo>
                            <a:lnTo>
                              <a:pt x="60000" y="35294"/>
                            </a:lnTo>
                            <a:lnTo>
                              <a:pt x="67470" y="35294"/>
                            </a:lnTo>
                            <a:lnTo>
                              <a:pt x="74941" y="35294"/>
                            </a:lnTo>
                            <a:lnTo>
                              <a:pt x="82412" y="28063"/>
                            </a:lnTo>
                            <a:lnTo>
                              <a:pt x="82412" y="21176"/>
                            </a:lnTo>
                            <a:lnTo>
                              <a:pt x="82412" y="14117"/>
                            </a:lnTo>
                            <a:lnTo>
                              <a:pt x="90116" y="7058"/>
                            </a:lnTo>
                            <a:lnTo>
                              <a:pt x="90116" y="0"/>
                            </a:lnTo>
                            <a:lnTo>
                              <a:pt x="97354" y="0"/>
                            </a:lnTo>
                            <a:lnTo>
                              <a:pt x="97354" y="7058"/>
                            </a:lnTo>
                            <a:lnTo>
                              <a:pt x="112295" y="21176"/>
                            </a:lnTo>
                            <a:lnTo>
                              <a:pt x="120000" y="28063"/>
                            </a:lnTo>
                            <a:lnTo>
                              <a:pt x="120000" y="49239"/>
                            </a:lnTo>
                            <a:lnTo>
                              <a:pt x="120000" y="77474"/>
                            </a:lnTo>
                            <a:lnTo>
                              <a:pt x="120000" y="105710"/>
                            </a:lnTo>
                            <a:lnTo>
                              <a:pt x="112295" y="112769"/>
                            </a:lnTo>
                            <a:lnTo>
                              <a:pt x="105058" y="112769"/>
                            </a:lnTo>
                            <a:lnTo>
                              <a:pt x="90116" y="112769"/>
                            </a:lnTo>
                            <a:lnTo>
                              <a:pt x="52295" y="112769"/>
                            </a:lnTo>
                            <a:lnTo>
                              <a:pt x="14708" y="120000"/>
                            </a:lnTo>
                            <a:lnTo>
                              <a:pt x="7470" y="120000"/>
                            </a:lnTo>
                            <a:lnTo>
                              <a:pt x="0" y="120000"/>
                            </a:lnTo>
                            <a:lnTo>
                              <a:pt x="0" y="112769"/>
                            </a:lnTo>
                            <a:lnTo>
                              <a:pt x="0" y="10571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1" name="Google Shape;391;p27"/>
                      <p:cNvSpPr/>
                      <p:nvPr/>
                    </p:nvSpPr>
                    <p:spPr>
                      <a:xfrm>
                        <a:off x="1548" y="2053"/>
                        <a:ext cx="285" cy="2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57534" y="120000"/>
                            </a:moveTo>
                            <a:lnTo>
                              <a:pt x="57534" y="114539"/>
                            </a:lnTo>
                            <a:lnTo>
                              <a:pt x="52602" y="114539"/>
                            </a:lnTo>
                            <a:lnTo>
                              <a:pt x="52602" y="109211"/>
                            </a:lnTo>
                            <a:lnTo>
                              <a:pt x="52602" y="103618"/>
                            </a:lnTo>
                            <a:lnTo>
                              <a:pt x="57534" y="98157"/>
                            </a:lnTo>
                            <a:lnTo>
                              <a:pt x="52602" y="98157"/>
                            </a:lnTo>
                            <a:lnTo>
                              <a:pt x="47970" y="92830"/>
                            </a:lnTo>
                            <a:lnTo>
                              <a:pt x="43038" y="92830"/>
                            </a:lnTo>
                            <a:lnTo>
                              <a:pt x="23910" y="98157"/>
                            </a:lnTo>
                            <a:lnTo>
                              <a:pt x="19128" y="98157"/>
                            </a:lnTo>
                            <a:lnTo>
                              <a:pt x="19128" y="76448"/>
                            </a:lnTo>
                            <a:lnTo>
                              <a:pt x="19128" y="54472"/>
                            </a:lnTo>
                            <a:lnTo>
                              <a:pt x="19128" y="38091"/>
                            </a:lnTo>
                            <a:lnTo>
                              <a:pt x="14196" y="32763"/>
                            </a:lnTo>
                            <a:lnTo>
                              <a:pt x="4632" y="21842"/>
                            </a:lnTo>
                            <a:lnTo>
                              <a:pt x="4632" y="16381"/>
                            </a:lnTo>
                            <a:lnTo>
                              <a:pt x="0" y="16381"/>
                            </a:lnTo>
                            <a:lnTo>
                              <a:pt x="4632" y="10921"/>
                            </a:lnTo>
                            <a:lnTo>
                              <a:pt x="9414" y="10921"/>
                            </a:lnTo>
                            <a:lnTo>
                              <a:pt x="9414" y="5593"/>
                            </a:lnTo>
                            <a:lnTo>
                              <a:pt x="14196" y="5593"/>
                            </a:lnTo>
                            <a:lnTo>
                              <a:pt x="14196" y="0"/>
                            </a:lnTo>
                            <a:lnTo>
                              <a:pt x="19128" y="0"/>
                            </a:lnTo>
                            <a:lnTo>
                              <a:pt x="38405" y="10921"/>
                            </a:lnTo>
                            <a:lnTo>
                              <a:pt x="57534" y="27169"/>
                            </a:lnTo>
                            <a:lnTo>
                              <a:pt x="62465" y="32763"/>
                            </a:lnTo>
                            <a:lnTo>
                              <a:pt x="76811" y="49278"/>
                            </a:lnTo>
                            <a:lnTo>
                              <a:pt x="91158" y="54472"/>
                            </a:lnTo>
                            <a:lnTo>
                              <a:pt x="120000" y="65527"/>
                            </a:lnTo>
                            <a:lnTo>
                              <a:pt x="115217" y="81775"/>
                            </a:lnTo>
                            <a:lnTo>
                              <a:pt x="115217" y="98157"/>
                            </a:lnTo>
                            <a:lnTo>
                              <a:pt x="115217" y="103618"/>
                            </a:lnTo>
                            <a:lnTo>
                              <a:pt x="115217" y="109211"/>
                            </a:lnTo>
                            <a:lnTo>
                              <a:pt x="105504" y="103618"/>
                            </a:lnTo>
                            <a:lnTo>
                              <a:pt x="100871" y="103618"/>
                            </a:lnTo>
                            <a:lnTo>
                              <a:pt x="95940" y="103618"/>
                            </a:lnTo>
                            <a:lnTo>
                              <a:pt x="86376" y="103618"/>
                            </a:lnTo>
                            <a:lnTo>
                              <a:pt x="81594" y="103618"/>
                            </a:lnTo>
                            <a:lnTo>
                              <a:pt x="76811" y="103618"/>
                            </a:lnTo>
                            <a:lnTo>
                              <a:pt x="71880" y="109211"/>
                            </a:lnTo>
                            <a:lnTo>
                              <a:pt x="67098" y="114539"/>
                            </a:lnTo>
                            <a:lnTo>
                              <a:pt x="62465" y="114539"/>
                            </a:lnTo>
                            <a:lnTo>
                              <a:pt x="57534" y="12000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2" name="Google Shape;392;p27"/>
                      <p:cNvSpPr/>
                      <p:nvPr/>
                    </p:nvSpPr>
                    <p:spPr>
                      <a:xfrm>
                        <a:off x="1156" y="2360"/>
                        <a:ext cx="207" cy="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85538" y="3250"/>
                            </a:moveTo>
                            <a:lnTo>
                              <a:pt x="86974" y="28500"/>
                            </a:lnTo>
                            <a:lnTo>
                              <a:pt x="105641" y="30500"/>
                            </a:lnTo>
                            <a:lnTo>
                              <a:pt x="112205" y="38500"/>
                            </a:lnTo>
                            <a:lnTo>
                              <a:pt x="120000" y="38500"/>
                            </a:lnTo>
                            <a:lnTo>
                              <a:pt x="113230" y="50500"/>
                            </a:lnTo>
                            <a:lnTo>
                              <a:pt x="106051" y="50500"/>
                            </a:lnTo>
                            <a:lnTo>
                              <a:pt x="106051" y="59750"/>
                            </a:lnTo>
                            <a:lnTo>
                              <a:pt x="100717" y="61750"/>
                            </a:lnTo>
                            <a:lnTo>
                              <a:pt x="101333" y="69750"/>
                            </a:lnTo>
                            <a:lnTo>
                              <a:pt x="93128" y="69750"/>
                            </a:lnTo>
                            <a:lnTo>
                              <a:pt x="93128" y="82500"/>
                            </a:lnTo>
                            <a:lnTo>
                              <a:pt x="86974" y="91000"/>
                            </a:lnTo>
                            <a:lnTo>
                              <a:pt x="87589" y="120000"/>
                            </a:lnTo>
                            <a:lnTo>
                              <a:pt x="79384" y="120000"/>
                            </a:lnTo>
                            <a:lnTo>
                              <a:pt x="80000" y="80500"/>
                            </a:lnTo>
                            <a:lnTo>
                              <a:pt x="73025" y="80500"/>
                            </a:lnTo>
                            <a:lnTo>
                              <a:pt x="66666" y="91000"/>
                            </a:lnTo>
                            <a:lnTo>
                              <a:pt x="66666" y="101250"/>
                            </a:lnTo>
                            <a:lnTo>
                              <a:pt x="55794" y="111750"/>
                            </a:lnTo>
                            <a:lnTo>
                              <a:pt x="6153" y="111750"/>
                            </a:lnTo>
                            <a:lnTo>
                              <a:pt x="0" y="99250"/>
                            </a:lnTo>
                            <a:lnTo>
                              <a:pt x="0" y="88750"/>
                            </a:lnTo>
                            <a:lnTo>
                              <a:pt x="14358" y="69750"/>
                            </a:lnTo>
                            <a:lnTo>
                              <a:pt x="20717" y="48000"/>
                            </a:lnTo>
                            <a:lnTo>
                              <a:pt x="20717" y="16750"/>
                            </a:lnTo>
                            <a:lnTo>
                              <a:pt x="26256" y="9500"/>
                            </a:lnTo>
                            <a:lnTo>
                              <a:pt x="34461" y="8500"/>
                            </a:lnTo>
                            <a:lnTo>
                              <a:pt x="40615" y="4500"/>
                            </a:lnTo>
                            <a:lnTo>
                              <a:pt x="42666" y="0"/>
                            </a:lnTo>
                            <a:lnTo>
                              <a:pt x="46358" y="0"/>
                            </a:lnTo>
                            <a:lnTo>
                              <a:pt x="46769" y="2500"/>
                            </a:lnTo>
                            <a:lnTo>
                              <a:pt x="51487" y="6500"/>
                            </a:lnTo>
                            <a:lnTo>
                              <a:pt x="55794" y="8500"/>
                            </a:lnTo>
                            <a:lnTo>
                              <a:pt x="63589" y="9500"/>
                            </a:lnTo>
                            <a:lnTo>
                              <a:pt x="68717" y="6500"/>
                            </a:lnTo>
                            <a:lnTo>
                              <a:pt x="75897" y="3250"/>
                            </a:lnTo>
                            <a:lnTo>
                              <a:pt x="82051" y="2500"/>
                            </a:lnTo>
                            <a:lnTo>
                              <a:pt x="85538" y="1000"/>
                            </a:lnTo>
                            <a:lnTo>
                              <a:pt x="85538" y="325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3" name="Google Shape;393;p27"/>
                    <p:cNvGrpSpPr/>
                    <p:nvPr/>
                  </p:nvGrpSpPr>
                  <p:grpSpPr>
                    <a:xfrm>
                      <a:off x="1308" y="1737"/>
                      <a:ext cx="1014" cy="883"/>
                      <a:chOff x="1308" y="1737"/>
                      <a:chExt cx="1014" cy="883"/>
                    </a:xfrm>
                  </p:grpSpPr>
                  <p:sp>
                    <p:nvSpPr>
                      <p:cNvPr id="394" name="Google Shape;394;p27"/>
                      <p:cNvSpPr/>
                      <p:nvPr/>
                    </p:nvSpPr>
                    <p:spPr>
                      <a:xfrm>
                        <a:off x="2174" y="1949"/>
                        <a:ext cx="148" cy="1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37557"/>
                            </a:moveTo>
                            <a:lnTo>
                              <a:pt x="120000" y="52396"/>
                            </a:lnTo>
                            <a:lnTo>
                              <a:pt x="110835" y="52396"/>
                            </a:lnTo>
                            <a:lnTo>
                              <a:pt x="110835" y="59908"/>
                            </a:lnTo>
                            <a:lnTo>
                              <a:pt x="110835" y="67419"/>
                            </a:lnTo>
                            <a:lnTo>
                              <a:pt x="101670" y="74931"/>
                            </a:lnTo>
                            <a:lnTo>
                              <a:pt x="101670" y="82442"/>
                            </a:lnTo>
                            <a:lnTo>
                              <a:pt x="101670" y="97465"/>
                            </a:lnTo>
                            <a:lnTo>
                              <a:pt x="101670" y="104793"/>
                            </a:lnTo>
                            <a:lnTo>
                              <a:pt x="92219" y="104793"/>
                            </a:lnTo>
                            <a:lnTo>
                              <a:pt x="92219" y="112305"/>
                            </a:lnTo>
                            <a:lnTo>
                              <a:pt x="83054" y="120000"/>
                            </a:lnTo>
                            <a:lnTo>
                              <a:pt x="92219" y="120000"/>
                            </a:lnTo>
                            <a:lnTo>
                              <a:pt x="73890" y="112305"/>
                            </a:lnTo>
                            <a:lnTo>
                              <a:pt x="64725" y="104793"/>
                            </a:lnTo>
                            <a:lnTo>
                              <a:pt x="55560" y="104793"/>
                            </a:lnTo>
                            <a:lnTo>
                              <a:pt x="46109" y="97465"/>
                            </a:lnTo>
                            <a:lnTo>
                              <a:pt x="37231" y="89954"/>
                            </a:lnTo>
                            <a:lnTo>
                              <a:pt x="28066" y="89954"/>
                            </a:lnTo>
                            <a:lnTo>
                              <a:pt x="18615" y="82442"/>
                            </a:lnTo>
                            <a:lnTo>
                              <a:pt x="9451" y="82442"/>
                            </a:lnTo>
                            <a:lnTo>
                              <a:pt x="0" y="74931"/>
                            </a:lnTo>
                            <a:lnTo>
                              <a:pt x="0" y="67419"/>
                            </a:lnTo>
                            <a:lnTo>
                              <a:pt x="9451" y="67419"/>
                            </a:lnTo>
                            <a:lnTo>
                              <a:pt x="9451" y="59908"/>
                            </a:lnTo>
                            <a:lnTo>
                              <a:pt x="9451" y="52396"/>
                            </a:lnTo>
                            <a:lnTo>
                              <a:pt x="0" y="44702"/>
                            </a:lnTo>
                            <a:lnTo>
                              <a:pt x="9451" y="37557"/>
                            </a:lnTo>
                            <a:lnTo>
                              <a:pt x="9451" y="29862"/>
                            </a:lnTo>
                            <a:lnTo>
                              <a:pt x="18615" y="22534"/>
                            </a:lnTo>
                            <a:lnTo>
                              <a:pt x="28066" y="22534"/>
                            </a:lnTo>
                            <a:lnTo>
                              <a:pt x="28066" y="14839"/>
                            </a:lnTo>
                            <a:lnTo>
                              <a:pt x="37231" y="14839"/>
                            </a:lnTo>
                            <a:lnTo>
                              <a:pt x="37231" y="7328"/>
                            </a:lnTo>
                            <a:lnTo>
                              <a:pt x="37231" y="0"/>
                            </a:lnTo>
                            <a:lnTo>
                              <a:pt x="92219" y="22534"/>
                            </a:lnTo>
                            <a:lnTo>
                              <a:pt x="110835" y="37557"/>
                            </a:lnTo>
                            <a:lnTo>
                              <a:pt x="120000" y="37557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5" name="Google Shape;395;p27"/>
                      <p:cNvSpPr/>
                      <p:nvPr/>
                    </p:nvSpPr>
                    <p:spPr>
                      <a:xfrm>
                        <a:off x="1696" y="1758"/>
                        <a:ext cx="205" cy="2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59933"/>
                            </a:moveTo>
                            <a:lnTo>
                              <a:pt x="113148" y="65527"/>
                            </a:lnTo>
                            <a:lnTo>
                              <a:pt x="106712" y="71120"/>
                            </a:lnTo>
                            <a:lnTo>
                              <a:pt x="93425" y="81908"/>
                            </a:lnTo>
                            <a:lnTo>
                              <a:pt x="86574" y="81908"/>
                            </a:lnTo>
                            <a:lnTo>
                              <a:pt x="79930" y="87236"/>
                            </a:lnTo>
                            <a:lnTo>
                              <a:pt x="66643" y="92830"/>
                            </a:lnTo>
                            <a:lnTo>
                              <a:pt x="59792" y="98290"/>
                            </a:lnTo>
                            <a:lnTo>
                              <a:pt x="53356" y="98290"/>
                            </a:lnTo>
                            <a:lnTo>
                              <a:pt x="46505" y="103618"/>
                            </a:lnTo>
                            <a:lnTo>
                              <a:pt x="46505" y="109211"/>
                            </a:lnTo>
                            <a:lnTo>
                              <a:pt x="33217" y="120000"/>
                            </a:lnTo>
                            <a:lnTo>
                              <a:pt x="33217" y="114672"/>
                            </a:lnTo>
                            <a:lnTo>
                              <a:pt x="26574" y="109211"/>
                            </a:lnTo>
                            <a:lnTo>
                              <a:pt x="19930" y="109211"/>
                            </a:lnTo>
                            <a:lnTo>
                              <a:pt x="13287" y="109211"/>
                            </a:lnTo>
                            <a:lnTo>
                              <a:pt x="6435" y="109211"/>
                            </a:lnTo>
                            <a:lnTo>
                              <a:pt x="0" y="109211"/>
                            </a:lnTo>
                            <a:lnTo>
                              <a:pt x="6435" y="98290"/>
                            </a:lnTo>
                            <a:lnTo>
                              <a:pt x="13287" y="92830"/>
                            </a:lnTo>
                            <a:lnTo>
                              <a:pt x="19930" y="87236"/>
                            </a:lnTo>
                            <a:lnTo>
                              <a:pt x="19930" y="81908"/>
                            </a:lnTo>
                            <a:lnTo>
                              <a:pt x="26574" y="76315"/>
                            </a:lnTo>
                            <a:lnTo>
                              <a:pt x="33217" y="71120"/>
                            </a:lnTo>
                            <a:lnTo>
                              <a:pt x="33217" y="65527"/>
                            </a:lnTo>
                            <a:lnTo>
                              <a:pt x="33217" y="59933"/>
                            </a:lnTo>
                            <a:lnTo>
                              <a:pt x="33217" y="54605"/>
                            </a:lnTo>
                            <a:lnTo>
                              <a:pt x="33217" y="49145"/>
                            </a:lnTo>
                            <a:lnTo>
                              <a:pt x="39861" y="43684"/>
                            </a:lnTo>
                            <a:lnTo>
                              <a:pt x="39861" y="38224"/>
                            </a:lnTo>
                            <a:lnTo>
                              <a:pt x="46505" y="38224"/>
                            </a:lnTo>
                            <a:lnTo>
                              <a:pt x="46505" y="32630"/>
                            </a:lnTo>
                            <a:lnTo>
                              <a:pt x="46505" y="27436"/>
                            </a:lnTo>
                            <a:lnTo>
                              <a:pt x="53356" y="21842"/>
                            </a:lnTo>
                            <a:lnTo>
                              <a:pt x="59792" y="21842"/>
                            </a:lnTo>
                            <a:lnTo>
                              <a:pt x="59792" y="16381"/>
                            </a:lnTo>
                            <a:lnTo>
                              <a:pt x="66643" y="10921"/>
                            </a:lnTo>
                            <a:lnTo>
                              <a:pt x="73494" y="5593"/>
                            </a:lnTo>
                            <a:lnTo>
                              <a:pt x="73494" y="0"/>
                            </a:lnTo>
                            <a:lnTo>
                              <a:pt x="73494" y="10921"/>
                            </a:lnTo>
                            <a:lnTo>
                              <a:pt x="73494" y="16381"/>
                            </a:lnTo>
                            <a:lnTo>
                              <a:pt x="79930" y="21842"/>
                            </a:lnTo>
                            <a:lnTo>
                              <a:pt x="86574" y="32630"/>
                            </a:lnTo>
                            <a:lnTo>
                              <a:pt x="93425" y="38224"/>
                            </a:lnTo>
                            <a:lnTo>
                              <a:pt x="100069" y="43684"/>
                            </a:lnTo>
                            <a:lnTo>
                              <a:pt x="106712" y="49145"/>
                            </a:lnTo>
                            <a:lnTo>
                              <a:pt x="106712" y="54605"/>
                            </a:lnTo>
                            <a:lnTo>
                              <a:pt x="113148" y="54605"/>
                            </a:lnTo>
                            <a:lnTo>
                              <a:pt x="120000" y="54605"/>
                            </a:lnTo>
                            <a:lnTo>
                              <a:pt x="120000" y="59933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" name="Google Shape;396;p27"/>
                      <p:cNvSpPr/>
                      <p:nvPr/>
                    </p:nvSpPr>
                    <p:spPr>
                      <a:xfrm>
                        <a:off x="1934" y="1979"/>
                        <a:ext cx="79" cy="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102797"/>
                            </a:moveTo>
                            <a:lnTo>
                              <a:pt x="120000" y="120000"/>
                            </a:lnTo>
                            <a:lnTo>
                              <a:pt x="102933" y="120000"/>
                            </a:lnTo>
                            <a:lnTo>
                              <a:pt x="85866" y="120000"/>
                            </a:lnTo>
                            <a:lnTo>
                              <a:pt x="68266" y="120000"/>
                            </a:lnTo>
                            <a:lnTo>
                              <a:pt x="51733" y="120000"/>
                            </a:lnTo>
                            <a:lnTo>
                              <a:pt x="34133" y="120000"/>
                            </a:lnTo>
                            <a:lnTo>
                              <a:pt x="34133" y="102797"/>
                            </a:lnTo>
                            <a:lnTo>
                              <a:pt x="17600" y="86013"/>
                            </a:lnTo>
                            <a:lnTo>
                              <a:pt x="17600" y="68811"/>
                            </a:lnTo>
                            <a:lnTo>
                              <a:pt x="17600" y="51188"/>
                            </a:lnTo>
                            <a:lnTo>
                              <a:pt x="17600" y="34825"/>
                            </a:lnTo>
                            <a:lnTo>
                              <a:pt x="0" y="17202"/>
                            </a:lnTo>
                            <a:lnTo>
                              <a:pt x="0" y="0"/>
                            </a:lnTo>
                            <a:lnTo>
                              <a:pt x="17600" y="0"/>
                            </a:lnTo>
                            <a:lnTo>
                              <a:pt x="34133" y="17202"/>
                            </a:lnTo>
                            <a:lnTo>
                              <a:pt x="51733" y="17202"/>
                            </a:lnTo>
                            <a:lnTo>
                              <a:pt x="51733" y="34825"/>
                            </a:lnTo>
                            <a:lnTo>
                              <a:pt x="68266" y="34825"/>
                            </a:lnTo>
                            <a:lnTo>
                              <a:pt x="68266" y="51188"/>
                            </a:lnTo>
                            <a:lnTo>
                              <a:pt x="85866" y="51188"/>
                            </a:lnTo>
                            <a:lnTo>
                              <a:pt x="85866" y="68811"/>
                            </a:lnTo>
                            <a:lnTo>
                              <a:pt x="102933" y="86013"/>
                            </a:lnTo>
                            <a:lnTo>
                              <a:pt x="120000" y="86013"/>
                            </a:lnTo>
                            <a:lnTo>
                              <a:pt x="120000" y="102797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" name="Google Shape;397;p27"/>
                      <p:cNvSpPr/>
                      <p:nvPr/>
                    </p:nvSpPr>
                    <p:spPr>
                      <a:xfrm>
                        <a:off x="1877" y="1737"/>
                        <a:ext cx="182" cy="2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74941" y="107707"/>
                            </a:moveTo>
                            <a:lnTo>
                              <a:pt x="74941" y="101853"/>
                            </a:lnTo>
                            <a:lnTo>
                              <a:pt x="74941" y="95853"/>
                            </a:lnTo>
                            <a:lnTo>
                              <a:pt x="82412" y="95853"/>
                            </a:lnTo>
                            <a:lnTo>
                              <a:pt x="82412" y="90000"/>
                            </a:lnTo>
                            <a:lnTo>
                              <a:pt x="89883" y="83853"/>
                            </a:lnTo>
                            <a:lnTo>
                              <a:pt x="89883" y="77707"/>
                            </a:lnTo>
                            <a:lnTo>
                              <a:pt x="82412" y="72000"/>
                            </a:lnTo>
                            <a:lnTo>
                              <a:pt x="74941" y="72000"/>
                            </a:lnTo>
                            <a:lnTo>
                              <a:pt x="74941" y="77707"/>
                            </a:lnTo>
                            <a:lnTo>
                              <a:pt x="67237" y="77707"/>
                            </a:lnTo>
                            <a:lnTo>
                              <a:pt x="60000" y="77707"/>
                            </a:lnTo>
                            <a:lnTo>
                              <a:pt x="52295" y="77707"/>
                            </a:lnTo>
                            <a:lnTo>
                              <a:pt x="52295" y="83853"/>
                            </a:lnTo>
                            <a:lnTo>
                              <a:pt x="44824" y="83853"/>
                            </a:lnTo>
                            <a:lnTo>
                              <a:pt x="37354" y="90000"/>
                            </a:lnTo>
                            <a:lnTo>
                              <a:pt x="29883" y="83853"/>
                            </a:lnTo>
                            <a:lnTo>
                              <a:pt x="22412" y="83853"/>
                            </a:lnTo>
                            <a:lnTo>
                              <a:pt x="22412" y="77707"/>
                            </a:lnTo>
                            <a:lnTo>
                              <a:pt x="14708" y="77707"/>
                            </a:lnTo>
                            <a:lnTo>
                              <a:pt x="14708" y="72000"/>
                            </a:lnTo>
                            <a:lnTo>
                              <a:pt x="7237" y="72000"/>
                            </a:lnTo>
                            <a:lnTo>
                              <a:pt x="0" y="72000"/>
                            </a:lnTo>
                            <a:lnTo>
                              <a:pt x="7237" y="65853"/>
                            </a:lnTo>
                            <a:lnTo>
                              <a:pt x="14708" y="59853"/>
                            </a:lnTo>
                            <a:lnTo>
                              <a:pt x="22412" y="53853"/>
                            </a:lnTo>
                            <a:lnTo>
                              <a:pt x="29883" y="53853"/>
                            </a:lnTo>
                            <a:lnTo>
                              <a:pt x="37354" y="53853"/>
                            </a:lnTo>
                            <a:lnTo>
                              <a:pt x="37354" y="47853"/>
                            </a:lnTo>
                            <a:lnTo>
                              <a:pt x="44824" y="47853"/>
                            </a:lnTo>
                            <a:lnTo>
                              <a:pt x="52295" y="42000"/>
                            </a:lnTo>
                            <a:lnTo>
                              <a:pt x="60000" y="42000"/>
                            </a:lnTo>
                            <a:lnTo>
                              <a:pt x="67237" y="35853"/>
                            </a:lnTo>
                            <a:lnTo>
                              <a:pt x="67237" y="29853"/>
                            </a:lnTo>
                            <a:lnTo>
                              <a:pt x="74941" y="24000"/>
                            </a:lnTo>
                            <a:lnTo>
                              <a:pt x="82412" y="18000"/>
                            </a:lnTo>
                            <a:lnTo>
                              <a:pt x="89883" y="18000"/>
                            </a:lnTo>
                            <a:lnTo>
                              <a:pt x="97354" y="11853"/>
                            </a:lnTo>
                            <a:lnTo>
                              <a:pt x="105058" y="5853"/>
                            </a:lnTo>
                            <a:lnTo>
                              <a:pt x="105058" y="0"/>
                            </a:lnTo>
                            <a:lnTo>
                              <a:pt x="105058" y="5853"/>
                            </a:lnTo>
                            <a:lnTo>
                              <a:pt x="112295" y="5853"/>
                            </a:lnTo>
                            <a:lnTo>
                              <a:pt x="120000" y="5853"/>
                            </a:lnTo>
                            <a:lnTo>
                              <a:pt x="112295" y="72000"/>
                            </a:lnTo>
                            <a:lnTo>
                              <a:pt x="112295" y="77707"/>
                            </a:lnTo>
                            <a:lnTo>
                              <a:pt x="105058" y="101853"/>
                            </a:lnTo>
                            <a:lnTo>
                              <a:pt x="105058" y="107707"/>
                            </a:lnTo>
                            <a:lnTo>
                              <a:pt x="97354" y="107707"/>
                            </a:lnTo>
                            <a:lnTo>
                              <a:pt x="97354" y="113853"/>
                            </a:lnTo>
                            <a:lnTo>
                              <a:pt x="97354" y="120000"/>
                            </a:lnTo>
                            <a:lnTo>
                              <a:pt x="82412" y="107707"/>
                            </a:lnTo>
                            <a:lnTo>
                              <a:pt x="74941" y="107707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" name="Google Shape;398;p27"/>
                      <p:cNvSpPr/>
                      <p:nvPr/>
                    </p:nvSpPr>
                    <p:spPr>
                      <a:xfrm>
                        <a:off x="2036" y="2316"/>
                        <a:ext cx="148" cy="1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10548" y="0"/>
                            </a:moveTo>
                            <a:lnTo>
                              <a:pt x="101097" y="0"/>
                            </a:lnTo>
                            <a:lnTo>
                              <a:pt x="101097" y="11707"/>
                            </a:lnTo>
                            <a:lnTo>
                              <a:pt x="92219" y="11707"/>
                            </a:lnTo>
                            <a:lnTo>
                              <a:pt x="82768" y="11707"/>
                            </a:lnTo>
                            <a:lnTo>
                              <a:pt x="73890" y="24000"/>
                            </a:lnTo>
                            <a:lnTo>
                              <a:pt x="64439" y="24000"/>
                            </a:lnTo>
                            <a:lnTo>
                              <a:pt x="55274" y="36292"/>
                            </a:lnTo>
                            <a:lnTo>
                              <a:pt x="46109" y="36292"/>
                            </a:lnTo>
                            <a:lnTo>
                              <a:pt x="36945" y="47707"/>
                            </a:lnTo>
                            <a:lnTo>
                              <a:pt x="18615" y="36292"/>
                            </a:lnTo>
                            <a:lnTo>
                              <a:pt x="0" y="36292"/>
                            </a:lnTo>
                            <a:lnTo>
                              <a:pt x="0" y="60000"/>
                            </a:lnTo>
                            <a:lnTo>
                              <a:pt x="0" y="83707"/>
                            </a:lnTo>
                            <a:lnTo>
                              <a:pt x="9164" y="96000"/>
                            </a:lnTo>
                            <a:lnTo>
                              <a:pt x="9164" y="107707"/>
                            </a:lnTo>
                            <a:lnTo>
                              <a:pt x="18615" y="107707"/>
                            </a:lnTo>
                            <a:lnTo>
                              <a:pt x="27494" y="107707"/>
                            </a:lnTo>
                            <a:lnTo>
                              <a:pt x="36945" y="107707"/>
                            </a:lnTo>
                            <a:lnTo>
                              <a:pt x="46109" y="107707"/>
                            </a:lnTo>
                            <a:lnTo>
                              <a:pt x="55274" y="107707"/>
                            </a:lnTo>
                            <a:lnTo>
                              <a:pt x="55274" y="120000"/>
                            </a:lnTo>
                            <a:lnTo>
                              <a:pt x="64439" y="107707"/>
                            </a:lnTo>
                            <a:lnTo>
                              <a:pt x="73890" y="107707"/>
                            </a:lnTo>
                            <a:lnTo>
                              <a:pt x="82768" y="96000"/>
                            </a:lnTo>
                            <a:lnTo>
                              <a:pt x="82768" y="83707"/>
                            </a:lnTo>
                            <a:lnTo>
                              <a:pt x="92219" y="83707"/>
                            </a:lnTo>
                            <a:lnTo>
                              <a:pt x="101097" y="71707"/>
                            </a:lnTo>
                            <a:lnTo>
                              <a:pt x="110548" y="60000"/>
                            </a:lnTo>
                            <a:lnTo>
                              <a:pt x="120000" y="47707"/>
                            </a:lnTo>
                            <a:lnTo>
                              <a:pt x="120000" y="36292"/>
                            </a:lnTo>
                            <a:lnTo>
                              <a:pt x="120000" y="24000"/>
                            </a:lnTo>
                            <a:lnTo>
                              <a:pt x="110548" y="11707"/>
                            </a:lnTo>
                            <a:lnTo>
                              <a:pt x="11054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" name="Google Shape;399;p27"/>
                      <p:cNvSpPr/>
                      <p:nvPr/>
                    </p:nvSpPr>
                    <p:spPr>
                      <a:xfrm>
                        <a:off x="1775" y="2326"/>
                        <a:ext cx="159" cy="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13621"/>
                            </a:moveTo>
                            <a:lnTo>
                              <a:pt x="120000" y="27243"/>
                            </a:lnTo>
                            <a:lnTo>
                              <a:pt x="111714" y="40216"/>
                            </a:lnTo>
                            <a:lnTo>
                              <a:pt x="111714" y="53513"/>
                            </a:lnTo>
                            <a:lnTo>
                              <a:pt x="103162" y="53513"/>
                            </a:lnTo>
                            <a:lnTo>
                              <a:pt x="103162" y="66486"/>
                            </a:lnTo>
                            <a:lnTo>
                              <a:pt x="94342" y="66486"/>
                            </a:lnTo>
                            <a:lnTo>
                              <a:pt x="85523" y="80108"/>
                            </a:lnTo>
                            <a:lnTo>
                              <a:pt x="77505" y="80108"/>
                            </a:lnTo>
                            <a:lnTo>
                              <a:pt x="68685" y="80108"/>
                            </a:lnTo>
                            <a:lnTo>
                              <a:pt x="60133" y="80108"/>
                            </a:lnTo>
                            <a:lnTo>
                              <a:pt x="60133" y="93729"/>
                            </a:lnTo>
                            <a:lnTo>
                              <a:pt x="51314" y="93729"/>
                            </a:lnTo>
                            <a:lnTo>
                              <a:pt x="42761" y="93729"/>
                            </a:lnTo>
                            <a:lnTo>
                              <a:pt x="34476" y="80108"/>
                            </a:lnTo>
                            <a:lnTo>
                              <a:pt x="25657" y="80108"/>
                            </a:lnTo>
                            <a:lnTo>
                              <a:pt x="16837" y="93729"/>
                            </a:lnTo>
                            <a:lnTo>
                              <a:pt x="8552" y="106378"/>
                            </a:lnTo>
                            <a:lnTo>
                              <a:pt x="8552" y="120000"/>
                            </a:lnTo>
                            <a:lnTo>
                              <a:pt x="0" y="120000"/>
                            </a:lnTo>
                            <a:lnTo>
                              <a:pt x="0" y="106378"/>
                            </a:lnTo>
                            <a:lnTo>
                              <a:pt x="0" y="93729"/>
                            </a:lnTo>
                            <a:lnTo>
                              <a:pt x="8552" y="93729"/>
                            </a:lnTo>
                            <a:lnTo>
                              <a:pt x="8552" y="80108"/>
                            </a:lnTo>
                            <a:lnTo>
                              <a:pt x="8552" y="66486"/>
                            </a:lnTo>
                            <a:lnTo>
                              <a:pt x="16837" y="53513"/>
                            </a:lnTo>
                            <a:lnTo>
                              <a:pt x="16837" y="40216"/>
                            </a:lnTo>
                            <a:lnTo>
                              <a:pt x="16837" y="27243"/>
                            </a:lnTo>
                            <a:lnTo>
                              <a:pt x="16837" y="13621"/>
                            </a:lnTo>
                            <a:lnTo>
                              <a:pt x="16837" y="0"/>
                            </a:lnTo>
                            <a:lnTo>
                              <a:pt x="25657" y="0"/>
                            </a:lnTo>
                            <a:lnTo>
                              <a:pt x="34476" y="0"/>
                            </a:lnTo>
                            <a:lnTo>
                              <a:pt x="42761" y="0"/>
                            </a:lnTo>
                            <a:lnTo>
                              <a:pt x="60133" y="0"/>
                            </a:lnTo>
                            <a:lnTo>
                              <a:pt x="77505" y="0"/>
                            </a:lnTo>
                            <a:lnTo>
                              <a:pt x="94342" y="13621"/>
                            </a:lnTo>
                            <a:lnTo>
                              <a:pt x="103162" y="13621"/>
                            </a:lnTo>
                            <a:lnTo>
                              <a:pt x="111714" y="13621"/>
                            </a:lnTo>
                            <a:lnTo>
                              <a:pt x="120000" y="13621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" name="Google Shape;400;p27"/>
                      <p:cNvSpPr/>
                      <p:nvPr/>
                    </p:nvSpPr>
                    <p:spPr>
                      <a:xfrm>
                        <a:off x="1821" y="2044"/>
                        <a:ext cx="273" cy="2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99922" y="88695"/>
                            </a:moveTo>
                            <a:lnTo>
                              <a:pt x="94941" y="93913"/>
                            </a:lnTo>
                            <a:lnTo>
                              <a:pt x="89961" y="93913"/>
                            </a:lnTo>
                            <a:lnTo>
                              <a:pt x="84980" y="93913"/>
                            </a:lnTo>
                            <a:lnTo>
                              <a:pt x="80000" y="99003"/>
                            </a:lnTo>
                            <a:lnTo>
                              <a:pt x="74863" y="99003"/>
                            </a:lnTo>
                            <a:lnTo>
                              <a:pt x="69883" y="99003"/>
                            </a:lnTo>
                            <a:lnTo>
                              <a:pt x="69883" y="93913"/>
                            </a:lnTo>
                            <a:lnTo>
                              <a:pt x="65058" y="93913"/>
                            </a:lnTo>
                            <a:lnTo>
                              <a:pt x="59922" y="93913"/>
                            </a:lnTo>
                            <a:lnTo>
                              <a:pt x="54941" y="99003"/>
                            </a:lnTo>
                            <a:lnTo>
                              <a:pt x="49805" y="104347"/>
                            </a:lnTo>
                            <a:lnTo>
                              <a:pt x="44980" y="104347"/>
                            </a:lnTo>
                            <a:lnTo>
                              <a:pt x="40000" y="109692"/>
                            </a:lnTo>
                            <a:lnTo>
                              <a:pt x="40000" y="114655"/>
                            </a:lnTo>
                            <a:lnTo>
                              <a:pt x="34863" y="114655"/>
                            </a:lnTo>
                            <a:lnTo>
                              <a:pt x="29727" y="114655"/>
                            </a:lnTo>
                            <a:lnTo>
                              <a:pt x="29727" y="120000"/>
                            </a:lnTo>
                            <a:lnTo>
                              <a:pt x="25058" y="120000"/>
                            </a:lnTo>
                            <a:lnTo>
                              <a:pt x="25058" y="114655"/>
                            </a:lnTo>
                            <a:lnTo>
                              <a:pt x="19922" y="114655"/>
                            </a:lnTo>
                            <a:lnTo>
                              <a:pt x="19922" y="109692"/>
                            </a:lnTo>
                            <a:lnTo>
                              <a:pt x="14941" y="104347"/>
                            </a:lnTo>
                            <a:lnTo>
                              <a:pt x="9805" y="104347"/>
                            </a:lnTo>
                            <a:lnTo>
                              <a:pt x="4824" y="104347"/>
                            </a:lnTo>
                            <a:lnTo>
                              <a:pt x="0" y="99003"/>
                            </a:lnTo>
                            <a:lnTo>
                              <a:pt x="0" y="83478"/>
                            </a:lnTo>
                            <a:lnTo>
                              <a:pt x="4824" y="67953"/>
                            </a:lnTo>
                            <a:lnTo>
                              <a:pt x="9805" y="62608"/>
                            </a:lnTo>
                            <a:lnTo>
                              <a:pt x="14941" y="62608"/>
                            </a:lnTo>
                            <a:lnTo>
                              <a:pt x="14941" y="57391"/>
                            </a:lnTo>
                            <a:lnTo>
                              <a:pt x="19922" y="52301"/>
                            </a:lnTo>
                            <a:lnTo>
                              <a:pt x="25058" y="47083"/>
                            </a:lnTo>
                            <a:lnTo>
                              <a:pt x="29727" y="47083"/>
                            </a:lnTo>
                            <a:lnTo>
                              <a:pt x="34863" y="41739"/>
                            </a:lnTo>
                            <a:lnTo>
                              <a:pt x="40000" y="36521"/>
                            </a:lnTo>
                            <a:lnTo>
                              <a:pt x="44980" y="31304"/>
                            </a:lnTo>
                            <a:lnTo>
                              <a:pt x="49805" y="31304"/>
                            </a:lnTo>
                            <a:lnTo>
                              <a:pt x="54941" y="26086"/>
                            </a:lnTo>
                            <a:lnTo>
                              <a:pt x="54941" y="20996"/>
                            </a:lnTo>
                            <a:lnTo>
                              <a:pt x="59922" y="20996"/>
                            </a:lnTo>
                            <a:lnTo>
                              <a:pt x="59922" y="15652"/>
                            </a:lnTo>
                            <a:lnTo>
                              <a:pt x="65058" y="15652"/>
                            </a:lnTo>
                            <a:lnTo>
                              <a:pt x="65058" y="10689"/>
                            </a:lnTo>
                            <a:lnTo>
                              <a:pt x="65058" y="5344"/>
                            </a:lnTo>
                            <a:lnTo>
                              <a:pt x="69883" y="5344"/>
                            </a:lnTo>
                            <a:lnTo>
                              <a:pt x="74863" y="5344"/>
                            </a:lnTo>
                            <a:lnTo>
                              <a:pt x="80000" y="5344"/>
                            </a:lnTo>
                            <a:lnTo>
                              <a:pt x="84980" y="5344"/>
                            </a:lnTo>
                            <a:lnTo>
                              <a:pt x="84980" y="0"/>
                            </a:lnTo>
                            <a:lnTo>
                              <a:pt x="89961" y="10689"/>
                            </a:lnTo>
                            <a:lnTo>
                              <a:pt x="89961" y="15652"/>
                            </a:lnTo>
                            <a:lnTo>
                              <a:pt x="94941" y="15652"/>
                            </a:lnTo>
                            <a:lnTo>
                              <a:pt x="99922" y="15652"/>
                            </a:lnTo>
                            <a:lnTo>
                              <a:pt x="99922" y="20996"/>
                            </a:lnTo>
                            <a:lnTo>
                              <a:pt x="105058" y="26086"/>
                            </a:lnTo>
                            <a:lnTo>
                              <a:pt x="105058" y="31304"/>
                            </a:lnTo>
                            <a:lnTo>
                              <a:pt x="105058" y="36521"/>
                            </a:lnTo>
                            <a:lnTo>
                              <a:pt x="110038" y="36521"/>
                            </a:lnTo>
                            <a:lnTo>
                              <a:pt x="110038" y="41739"/>
                            </a:lnTo>
                            <a:lnTo>
                              <a:pt x="115019" y="41739"/>
                            </a:lnTo>
                            <a:lnTo>
                              <a:pt x="115019" y="47083"/>
                            </a:lnTo>
                            <a:lnTo>
                              <a:pt x="119999" y="47083"/>
                            </a:lnTo>
                            <a:lnTo>
                              <a:pt x="119999" y="52301"/>
                            </a:lnTo>
                            <a:lnTo>
                              <a:pt x="119999" y="57391"/>
                            </a:lnTo>
                            <a:lnTo>
                              <a:pt x="115019" y="62608"/>
                            </a:lnTo>
                            <a:lnTo>
                              <a:pt x="115019" y="67953"/>
                            </a:lnTo>
                            <a:lnTo>
                              <a:pt x="110038" y="67953"/>
                            </a:lnTo>
                            <a:lnTo>
                              <a:pt x="110038" y="72916"/>
                            </a:lnTo>
                            <a:lnTo>
                              <a:pt x="105058" y="78260"/>
                            </a:lnTo>
                            <a:lnTo>
                              <a:pt x="105058" y="83478"/>
                            </a:lnTo>
                            <a:lnTo>
                              <a:pt x="99922" y="83478"/>
                            </a:lnTo>
                            <a:lnTo>
                              <a:pt x="99922" y="88695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" name="Google Shape;401;p27"/>
                      <p:cNvSpPr/>
                      <p:nvPr/>
                    </p:nvSpPr>
                    <p:spPr>
                      <a:xfrm>
                        <a:off x="1683" y="2011"/>
                        <a:ext cx="183" cy="1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97682"/>
                            </a:moveTo>
                            <a:lnTo>
                              <a:pt x="112529" y="105000"/>
                            </a:lnTo>
                            <a:lnTo>
                              <a:pt x="112529" y="112500"/>
                            </a:lnTo>
                            <a:lnTo>
                              <a:pt x="105058" y="112500"/>
                            </a:lnTo>
                            <a:lnTo>
                              <a:pt x="97587" y="120000"/>
                            </a:lnTo>
                            <a:lnTo>
                              <a:pt x="52295" y="105000"/>
                            </a:lnTo>
                            <a:lnTo>
                              <a:pt x="30116" y="97682"/>
                            </a:lnTo>
                            <a:lnTo>
                              <a:pt x="7470" y="75182"/>
                            </a:lnTo>
                            <a:lnTo>
                              <a:pt x="0" y="67500"/>
                            </a:lnTo>
                            <a:lnTo>
                              <a:pt x="0" y="60000"/>
                            </a:lnTo>
                            <a:lnTo>
                              <a:pt x="0" y="52500"/>
                            </a:lnTo>
                            <a:lnTo>
                              <a:pt x="0" y="45182"/>
                            </a:lnTo>
                            <a:lnTo>
                              <a:pt x="0" y="37682"/>
                            </a:lnTo>
                            <a:lnTo>
                              <a:pt x="7470" y="37682"/>
                            </a:lnTo>
                            <a:lnTo>
                              <a:pt x="14708" y="37682"/>
                            </a:lnTo>
                            <a:lnTo>
                              <a:pt x="14708" y="30000"/>
                            </a:lnTo>
                            <a:lnTo>
                              <a:pt x="14708" y="22500"/>
                            </a:lnTo>
                            <a:lnTo>
                              <a:pt x="22412" y="22500"/>
                            </a:lnTo>
                            <a:lnTo>
                              <a:pt x="22412" y="15182"/>
                            </a:lnTo>
                            <a:lnTo>
                              <a:pt x="30116" y="15182"/>
                            </a:lnTo>
                            <a:lnTo>
                              <a:pt x="30116" y="7682"/>
                            </a:lnTo>
                            <a:lnTo>
                              <a:pt x="37354" y="7682"/>
                            </a:lnTo>
                            <a:lnTo>
                              <a:pt x="37354" y="0"/>
                            </a:lnTo>
                            <a:lnTo>
                              <a:pt x="44824" y="0"/>
                            </a:lnTo>
                            <a:lnTo>
                              <a:pt x="44824" y="7682"/>
                            </a:lnTo>
                            <a:lnTo>
                              <a:pt x="52295" y="15182"/>
                            </a:lnTo>
                            <a:lnTo>
                              <a:pt x="52295" y="22500"/>
                            </a:lnTo>
                            <a:lnTo>
                              <a:pt x="60000" y="30000"/>
                            </a:lnTo>
                            <a:lnTo>
                              <a:pt x="67470" y="30000"/>
                            </a:lnTo>
                            <a:lnTo>
                              <a:pt x="67470" y="37682"/>
                            </a:lnTo>
                            <a:lnTo>
                              <a:pt x="74941" y="37682"/>
                            </a:lnTo>
                            <a:lnTo>
                              <a:pt x="82412" y="37682"/>
                            </a:lnTo>
                            <a:lnTo>
                              <a:pt x="82412" y="45182"/>
                            </a:lnTo>
                            <a:lnTo>
                              <a:pt x="90116" y="45182"/>
                            </a:lnTo>
                            <a:lnTo>
                              <a:pt x="90116" y="52500"/>
                            </a:lnTo>
                            <a:lnTo>
                              <a:pt x="90116" y="60000"/>
                            </a:lnTo>
                            <a:lnTo>
                              <a:pt x="90116" y="67500"/>
                            </a:lnTo>
                            <a:lnTo>
                              <a:pt x="97587" y="75182"/>
                            </a:lnTo>
                            <a:lnTo>
                              <a:pt x="105058" y="82317"/>
                            </a:lnTo>
                            <a:lnTo>
                              <a:pt x="112529" y="90000"/>
                            </a:lnTo>
                            <a:lnTo>
                              <a:pt x="120000" y="97682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" name="Google Shape;402;p27"/>
                      <p:cNvSpPr/>
                      <p:nvPr/>
                    </p:nvSpPr>
                    <p:spPr>
                      <a:xfrm>
                        <a:off x="1593" y="1970"/>
                        <a:ext cx="158" cy="1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68685" y="120000"/>
                            </a:moveTo>
                            <a:lnTo>
                              <a:pt x="34476" y="92255"/>
                            </a:lnTo>
                            <a:lnTo>
                              <a:pt x="0" y="73984"/>
                            </a:lnTo>
                            <a:lnTo>
                              <a:pt x="8285" y="64511"/>
                            </a:lnTo>
                            <a:lnTo>
                              <a:pt x="8285" y="55488"/>
                            </a:lnTo>
                            <a:lnTo>
                              <a:pt x="16837" y="46240"/>
                            </a:lnTo>
                            <a:lnTo>
                              <a:pt x="25657" y="36766"/>
                            </a:lnTo>
                            <a:lnTo>
                              <a:pt x="34476" y="36766"/>
                            </a:lnTo>
                            <a:lnTo>
                              <a:pt x="42494" y="27744"/>
                            </a:lnTo>
                            <a:lnTo>
                              <a:pt x="51314" y="27744"/>
                            </a:lnTo>
                            <a:lnTo>
                              <a:pt x="51314" y="18270"/>
                            </a:lnTo>
                            <a:lnTo>
                              <a:pt x="59866" y="18270"/>
                            </a:lnTo>
                            <a:lnTo>
                              <a:pt x="68685" y="9473"/>
                            </a:lnTo>
                            <a:lnTo>
                              <a:pt x="77238" y="0"/>
                            </a:lnTo>
                            <a:lnTo>
                              <a:pt x="85523" y="0"/>
                            </a:lnTo>
                            <a:lnTo>
                              <a:pt x="94342" y="0"/>
                            </a:lnTo>
                            <a:lnTo>
                              <a:pt x="103162" y="0"/>
                            </a:lnTo>
                            <a:lnTo>
                              <a:pt x="111447" y="0"/>
                            </a:lnTo>
                            <a:lnTo>
                              <a:pt x="120000" y="9473"/>
                            </a:lnTo>
                            <a:lnTo>
                              <a:pt x="120000" y="18270"/>
                            </a:lnTo>
                            <a:lnTo>
                              <a:pt x="120000" y="36766"/>
                            </a:lnTo>
                            <a:lnTo>
                              <a:pt x="111447" y="36766"/>
                            </a:lnTo>
                            <a:lnTo>
                              <a:pt x="111447" y="46240"/>
                            </a:lnTo>
                            <a:lnTo>
                              <a:pt x="103162" y="46240"/>
                            </a:lnTo>
                            <a:lnTo>
                              <a:pt x="103162" y="55488"/>
                            </a:lnTo>
                            <a:lnTo>
                              <a:pt x="94342" y="55488"/>
                            </a:lnTo>
                            <a:lnTo>
                              <a:pt x="94342" y="64511"/>
                            </a:lnTo>
                            <a:lnTo>
                              <a:pt x="85523" y="64511"/>
                            </a:lnTo>
                            <a:lnTo>
                              <a:pt x="85523" y="73984"/>
                            </a:lnTo>
                            <a:lnTo>
                              <a:pt x="85523" y="83233"/>
                            </a:lnTo>
                            <a:lnTo>
                              <a:pt x="77238" y="83233"/>
                            </a:lnTo>
                            <a:lnTo>
                              <a:pt x="68685" y="83233"/>
                            </a:lnTo>
                            <a:lnTo>
                              <a:pt x="68685" y="92255"/>
                            </a:lnTo>
                            <a:lnTo>
                              <a:pt x="68685" y="101729"/>
                            </a:lnTo>
                            <a:lnTo>
                              <a:pt x="68685" y="110751"/>
                            </a:lnTo>
                            <a:lnTo>
                              <a:pt x="68685" y="12000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3" name="Google Shape;403;p27"/>
                      <p:cNvSpPr/>
                      <p:nvPr/>
                    </p:nvSpPr>
                    <p:spPr>
                      <a:xfrm>
                        <a:off x="2127" y="2137"/>
                        <a:ext cx="125" cy="1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32881" y="120000"/>
                            </a:moveTo>
                            <a:lnTo>
                              <a:pt x="32881" y="112488"/>
                            </a:lnTo>
                            <a:lnTo>
                              <a:pt x="32881" y="105160"/>
                            </a:lnTo>
                            <a:lnTo>
                              <a:pt x="32881" y="97648"/>
                            </a:lnTo>
                            <a:lnTo>
                              <a:pt x="43389" y="97648"/>
                            </a:lnTo>
                            <a:lnTo>
                              <a:pt x="43389" y="90137"/>
                            </a:lnTo>
                            <a:lnTo>
                              <a:pt x="54576" y="90137"/>
                            </a:lnTo>
                            <a:lnTo>
                              <a:pt x="65423" y="90137"/>
                            </a:lnTo>
                            <a:lnTo>
                              <a:pt x="76610" y="90137"/>
                            </a:lnTo>
                            <a:lnTo>
                              <a:pt x="87118" y="90137"/>
                            </a:lnTo>
                            <a:lnTo>
                              <a:pt x="97966" y="90137"/>
                            </a:lnTo>
                            <a:lnTo>
                              <a:pt x="97966" y="82442"/>
                            </a:lnTo>
                            <a:lnTo>
                              <a:pt x="109152" y="82442"/>
                            </a:lnTo>
                            <a:lnTo>
                              <a:pt x="109152" y="74931"/>
                            </a:lnTo>
                            <a:lnTo>
                              <a:pt x="109152" y="67603"/>
                            </a:lnTo>
                            <a:lnTo>
                              <a:pt x="109152" y="60091"/>
                            </a:lnTo>
                            <a:lnTo>
                              <a:pt x="119999" y="52396"/>
                            </a:lnTo>
                            <a:lnTo>
                              <a:pt x="119999" y="45251"/>
                            </a:lnTo>
                            <a:lnTo>
                              <a:pt x="119999" y="37557"/>
                            </a:lnTo>
                            <a:lnTo>
                              <a:pt x="119999" y="30045"/>
                            </a:lnTo>
                            <a:lnTo>
                              <a:pt x="119999" y="37557"/>
                            </a:lnTo>
                            <a:lnTo>
                              <a:pt x="109152" y="37557"/>
                            </a:lnTo>
                            <a:lnTo>
                              <a:pt x="97966" y="37557"/>
                            </a:lnTo>
                            <a:lnTo>
                              <a:pt x="87118" y="37557"/>
                            </a:lnTo>
                            <a:lnTo>
                              <a:pt x="76610" y="37557"/>
                            </a:lnTo>
                            <a:lnTo>
                              <a:pt x="76610" y="30045"/>
                            </a:lnTo>
                            <a:lnTo>
                              <a:pt x="76610" y="22534"/>
                            </a:lnTo>
                            <a:lnTo>
                              <a:pt x="65423" y="22534"/>
                            </a:lnTo>
                            <a:lnTo>
                              <a:pt x="65423" y="14839"/>
                            </a:lnTo>
                            <a:lnTo>
                              <a:pt x="54576" y="7694"/>
                            </a:lnTo>
                            <a:lnTo>
                              <a:pt x="43389" y="7694"/>
                            </a:lnTo>
                            <a:lnTo>
                              <a:pt x="43389" y="0"/>
                            </a:lnTo>
                            <a:lnTo>
                              <a:pt x="32881" y="0"/>
                            </a:lnTo>
                            <a:lnTo>
                              <a:pt x="32881" y="7694"/>
                            </a:lnTo>
                            <a:lnTo>
                              <a:pt x="22033" y="7694"/>
                            </a:lnTo>
                            <a:lnTo>
                              <a:pt x="10847" y="7694"/>
                            </a:lnTo>
                            <a:lnTo>
                              <a:pt x="10847" y="0"/>
                            </a:lnTo>
                            <a:lnTo>
                              <a:pt x="10847" y="7694"/>
                            </a:lnTo>
                            <a:lnTo>
                              <a:pt x="10847" y="14839"/>
                            </a:lnTo>
                            <a:lnTo>
                              <a:pt x="10847" y="22534"/>
                            </a:lnTo>
                            <a:lnTo>
                              <a:pt x="10847" y="30045"/>
                            </a:lnTo>
                            <a:lnTo>
                              <a:pt x="22033" y="37557"/>
                            </a:lnTo>
                            <a:lnTo>
                              <a:pt x="22033" y="45251"/>
                            </a:lnTo>
                            <a:lnTo>
                              <a:pt x="22033" y="52396"/>
                            </a:lnTo>
                            <a:lnTo>
                              <a:pt x="10847" y="52396"/>
                            </a:lnTo>
                            <a:lnTo>
                              <a:pt x="10847" y="60091"/>
                            </a:lnTo>
                            <a:lnTo>
                              <a:pt x="10847" y="67603"/>
                            </a:lnTo>
                            <a:lnTo>
                              <a:pt x="0" y="67603"/>
                            </a:lnTo>
                            <a:lnTo>
                              <a:pt x="0" y="74931"/>
                            </a:lnTo>
                            <a:lnTo>
                              <a:pt x="0" y="82442"/>
                            </a:lnTo>
                            <a:lnTo>
                              <a:pt x="10847" y="90137"/>
                            </a:lnTo>
                            <a:lnTo>
                              <a:pt x="10847" y="97648"/>
                            </a:lnTo>
                            <a:lnTo>
                              <a:pt x="10847" y="105160"/>
                            </a:lnTo>
                            <a:lnTo>
                              <a:pt x="10847" y="112488"/>
                            </a:lnTo>
                            <a:lnTo>
                              <a:pt x="22033" y="112488"/>
                            </a:lnTo>
                            <a:lnTo>
                              <a:pt x="22033" y="120000"/>
                            </a:lnTo>
                            <a:lnTo>
                              <a:pt x="32881" y="12000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4" name="Google Shape;404;p27"/>
                      <p:cNvSpPr/>
                      <p:nvPr/>
                    </p:nvSpPr>
                    <p:spPr>
                      <a:xfrm>
                        <a:off x="1399" y="2295"/>
                        <a:ext cx="182" cy="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54811"/>
                            </a:moveTo>
                            <a:lnTo>
                              <a:pt x="105058" y="54811"/>
                            </a:lnTo>
                            <a:lnTo>
                              <a:pt x="90116" y="65720"/>
                            </a:lnTo>
                            <a:lnTo>
                              <a:pt x="82412" y="65720"/>
                            </a:lnTo>
                            <a:lnTo>
                              <a:pt x="75175" y="65720"/>
                            </a:lnTo>
                            <a:lnTo>
                              <a:pt x="67704" y="65720"/>
                            </a:lnTo>
                            <a:lnTo>
                              <a:pt x="60000" y="76629"/>
                            </a:lnTo>
                            <a:lnTo>
                              <a:pt x="60000" y="87272"/>
                            </a:lnTo>
                            <a:lnTo>
                              <a:pt x="52529" y="109356"/>
                            </a:lnTo>
                            <a:lnTo>
                              <a:pt x="52529" y="120000"/>
                            </a:lnTo>
                            <a:lnTo>
                              <a:pt x="44824" y="120000"/>
                            </a:lnTo>
                            <a:lnTo>
                              <a:pt x="37821" y="120000"/>
                            </a:lnTo>
                            <a:lnTo>
                              <a:pt x="30116" y="120000"/>
                            </a:lnTo>
                            <a:lnTo>
                              <a:pt x="22412" y="109356"/>
                            </a:lnTo>
                            <a:lnTo>
                              <a:pt x="14941" y="109356"/>
                            </a:lnTo>
                            <a:lnTo>
                              <a:pt x="14941" y="98181"/>
                            </a:lnTo>
                            <a:lnTo>
                              <a:pt x="7704" y="98181"/>
                            </a:lnTo>
                            <a:lnTo>
                              <a:pt x="7704" y="87272"/>
                            </a:lnTo>
                            <a:lnTo>
                              <a:pt x="0" y="76629"/>
                            </a:lnTo>
                            <a:lnTo>
                              <a:pt x="7704" y="65720"/>
                            </a:lnTo>
                            <a:lnTo>
                              <a:pt x="14941" y="54811"/>
                            </a:lnTo>
                            <a:lnTo>
                              <a:pt x="22412" y="43902"/>
                            </a:lnTo>
                            <a:lnTo>
                              <a:pt x="22412" y="32993"/>
                            </a:lnTo>
                            <a:lnTo>
                              <a:pt x="22412" y="22084"/>
                            </a:lnTo>
                            <a:lnTo>
                              <a:pt x="30116" y="22084"/>
                            </a:lnTo>
                            <a:lnTo>
                              <a:pt x="30116" y="11175"/>
                            </a:lnTo>
                            <a:lnTo>
                              <a:pt x="37821" y="11175"/>
                            </a:lnTo>
                            <a:lnTo>
                              <a:pt x="44824" y="11175"/>
                            </a:lnTo>
                            <a:lnTo>
                              <a:pt x="52529" y="11175"/>
                            </a:lnTo>
                            <a:lnTo>
                              <a:pt x="60000" y="11175"/>
                            </a:lnTo>
                            <a:lnTo>
                              <a:pt x="60000" y="0"/>
                            </a:lnTo>
                            <a:lnTo>
                              <a:pt x="67704" y="0"/>
                            </a:lnTo>
                            <a:lnTo>
                              <a:pt x="75175" y="0"/>
                            </a:lnTo>
                            <a:lnTo>
                              <a:pt x="75175" y="11175"/>
                            </a:lnTo>
                            <a:lnTo>
                              <a:pt x="82412" y="11175"/>
                            </a:lnTo>
                            <a:lnTo>
                              <a:pt x="82412" y="0"/>
                            </a:lnTo>
                            <a:lnTo>
                              <a:pt x="90116" y="0"/>
                            </a:lnTo>
                            <a:lnTo>
                              <a:pt x="90116" y="11175"/>
                            </a:lnTo>
                            <a:lnTo>
                              <a:pt x="97821" y="11175"/>
                            </a:lnTo>
                            <a:lnTo>
                              <a:pt x="97821" y="22084"/>
                            </a:lnTo>
                            <a:lnTo>
                              <a:pt x="105058" y="11175"/>
                            </a:lnTo>
                            <a:lnTo>
                              <a:pt x="105058" y="22084"/>
                            </a:lnTo>
                            <a:lnTo>
                              <a:pt x="112529" y="22084"/>
                            </a:lnTo>
                            <a:lnTo>
                              <a:pt x="112529" y="32993"/>
                            </a:lnTo>
                            <a:lnTo>
                              <a:pt x="112529" y="43902"/>
                            </a:lnTo>
                            <a:lnTo>
                              <a:pt x="112529" y="54811"/>
                            </a:lnTo>
                            <a:lnTo>
                              <a:pt x="120000" y="54811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" name="Google Shape;405;p27"/>
                      <p:cNvSpPr/>
                      <p:nvPr/>
                    </p:nvSpPr>
                    <p:spPr>
                      <a:xfrm>
                        <a:off x="1604" y="2473"/>
                        <a:ext cx="171" cy="1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85445"/>
                            </a:moveTo>
                            <a:lnTo>
                              <a:pt x="120000" y="94240"/>
                            </a:lnTo>
                            <a:lnTo>
                              <a:pt x="112033" y="103036"/>
                            </a:lnTo>
                            <a:lnTo>
                              <a:pt x="104066" y="111413"/>
                            </a:lnTo>
                            <a:lnTo>
                              <a:pt x="96099" y="120000"/>
                            </a:lnTo>
                            <a:lnTo>
                              <a:pt x="88132" y="111413"/>
                            </a:lnTo>
                            <a:lnTo>
                              <a:pt x="79917" y="111413"/>
                            </a:lnTo>
                            <a:lnTo>
                              <a:pt x="71950" y="111413"/>
                            </a:lnTo>
                            <a:lnTo>
                              <a:pt x="71950" y="103036"/>
                            </a:lnTo>
                            <a:lnTo>
                              <a:pt x="64232" y="103036"/>
                            </a:lnTo>
                            <a:lnTo>
                              <a:pt x="56016" y="94240"/>
                            </a:lnTo>
                            <a:lnTo>
                              <a:pt x="47800" y="94240"/>
                            </a:lnTo>
                            <a:lnTo>
                              <a:pt x="31867" y="103036"/>
                            </a:lnTo>
                            <a:lnTo>
                              <a:pt x="24149" y="103036"/>
                            </a:lnTo>
                            <a:lnTo>
                              <a:pt x="15933" y="103036"/>
                            </a:lnTo>
                            <a:lnTo>
                              <a:pt x="7717" y="103036"/>
                            </a:lnTo>
                            <a:lnTo>
                              <a:pt x="0" y="103036"/>
                            </a:lnTo>
                            <a:lnTo>
                              <a:pt x="0" y="94240"/>
                            </a:lnTo>
                            <a:lnTo>
                              <a:pt x="0" y="85445"/>
                            </a:lnTo>
                            <a:lnTo>
                              <a:pt x="0" y="77277"/>
                            </a:lnTo>
                            <a:lnTo>
                              <a:pt x="0" y="68481"/>
                            </a:lnTo>
                            <a:lnTo>
                              <a:pt x="0" y="59895"/>
                            </a:lnTo>
                            <a:lnTo>
                              <a:pt x="0" y="51308"/>
                            </a:lnTo>
                            <a:lnTo>
                              <a:pt x="0" y="42722"/>
                            </a:lnTo>
                            <a:lnTo>
                              <a:pt x="0" y="25549"/>
                            </a:lnTo>
                            <a:lnTo>
                              <a:pt x="0" y="16963"/>
                            </a:lnTo>
                            <a:lnTo>
                              <a:pt x="0" y="8586"/>
                            </a:lnTo>
                            <a:lnTo>
                              <a:pt x="15933" y="8586"/>
                            </a:lnTo>
                            <a:lnTo>
                              <a:pt x="40082" y="8586"/>
                            </a:lnTo>
                            <a:lnTo>
                              <a:pt x="56016" y="0"/>
                            </a:lnTo>
                            <a:lnTo>
                              <a:pt x="71950" y="0"/>
                            </a:lnTo>
                            <a:lnTo>
                              <a:pt x="88132" y="0"/>
                            </a:lnTo>
                            <a:lnTo>
                              <a:pt x="96099" y="8586"/>
                            </a:lnTo>
                            <a:lnTo>
                              <a:pt x="104066" y="8586"/>
                            </a:lnTo>
                            <a:lnTo>
                              <a:pt x="112033" y="16963"/>
                            </a:lnTo>
                            <a:lnTo>
                              <a:pt x="120000" y="16963"/>
                            </a:lnTo>
                            <a:lnTo>
                              <a:pt x="120000" y="25549"/>
                            </a:lnTo>
                            <a:lnTo>
                              <a:pt x="120000" y="42722"/>
                            </a:lnTo>
                            <a:lnTo>
                              <a:pt x="112033" y="51308"/>
                            </a:lnTo>
                            <a:lnTo>
                              <a:pt x="104066" y="59895"/>
                            </a:lnTo>
                            <a:lnTo>
                              <a:pt x="104066" y="68481"/>
                            </a:lnTo>
                            <a:lnTo>
                              <a:pt x="104066" y="77277"/>
                            </a:lnTo>
                            <a:lnTo>
                              <a:pt x="112033" y="85445"/>
                            </a:lnTo>
                            <a:lnTo>
                              <a:pt x="120000" y="85445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" name="Google Shape;406;p27"/>
                      <p:cNvSpPr/>
                      <p:nvPr/>
                    </p:nvSpPr>
                    <p:spPr>
                      <a:xfrm>
                        <a:off x="1466" y="2494"/>
                        <a:ext cx="137" cy="1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10909"/>
                            </a:moveTo>
                            <a:lnTo>
                              <a:pt x="120000" y="32727"/>
                            </a:lnTo>
                            <a:lnTo>
                              <a:pt x="120000" y="43902"/>
                            </a:lnTo>
                            <a:lnTo>
                              <a:pt x="120000" y="54545"/>
                            </a:lnTo>
                            <a:lnTo>
                              <a:pt x="120000" y="65454"/>
                            </a:lnTo>
                            <a:lnTo>
                              <a:pt x="120000" y="76629"/>
                            </a:lnTo>
                            <a:lnTo>
                              <a:pt x="120000" y="87006"/>
                            </a:lnTo>
                            <a:lnTo>
                              <a:pt x="110077" y="87006"/>
                            </a:lnTo>
                            <a:lnTo>
                              <a:pt x="99844" y="87006"/>
                            </a:lnTo>
                            <a:lnTo>
                              <a:pt x="89922" y="98181"/>
                            </a:lnTo>
                            <a:lnTo>
                              <a:pt x="80000" y="98181"/>
                            </a:lnTo>
                            <a:lnTo>
                              <a:pt x="70387" y="98181"/>
                            </a:lnTo>
                            <a:lnTo>
                              <a:pt x="70387" y="109356"/>
                            </a:lnTo>
                            <a:lnTo>
                              <a:pt x="60155" y="109356"/>
                            </a:lnTo>
                            <a:lnTo>
                              <a:pt x="49922" y="109356"/>
                            </a:lnTo>
                            <a:lnTo>
                              <a:pt x="40000" y="120000"/>
                            </a:lnTo>
                            <a:lnTo>
                              <a:pt x="30387" y="109356"/>
                            </a:lnTo>
                            <a:lnTo>
                              <a:pt x="20155" y="109356"/>
                            </a:lnTo>
                            <a:lnTo>
                              <a:pt x="20155" y="98181"/>
                            </a:lnTo>
                            <a:lnTo>
                              <a:pt x="10232" y="87006"/>
                            </a:lnTo>
                            <a:lnTo>
                              <a:pt x="0" y="76629"/>
                            </a:lnTo>
                            <a:lnTo>
                              <a:pt x="0" y="65454"/>
                            </a:lnTo>
                            <a:lnTo>
                              <a:pt x="0" y="54545"/>
                            </a:lnTo>
                            <a:lnTo>
                              <a:pt x="10232" y="43902"/>
                            </a:lnTo>
                            <a:lnTo>
                              <a:pt x="20155" y="43902"/>
                            </a:lnTo>
                            <a:lnTo>
                              <a:pt x="30387" y="43902"/>
                            </a:lnTo>
                            <a:lnTo>
                              <a:pt x="40000" y="32727"/>
                            </a:lnTo>
                            <a:lnTo>
                              <a:pt x="49922" y="32727"/>
                            </a:lnTo>
                            <a:lnTo>
                              <a:pt x="60155" y="22084"/>
                            </a:lnTo>
                            <a:lnTo>
                              <a:pt x="70387" y="22084"/>
                            </a:lnTo>
                            <a:lnTo>
                              <a:pt x="70387" y="10909"/>
                            </a:lnTo>
                            <a:lnTo>
                              <a:pt x="80000" y="0"/>
                            </a:lnTo>
                            <a:lnTo>
                              <a:pt x="89922" y="0"/>
                            </a:lnTo>
                            <a:lnTo>
                              <a:pt x="99844" y="0"/>
                            </a:lnTo>
                            <a:lnTo>
                              <a:pt x="110077" y="0"/>
                            </a:lnTo>
                            <a:lnTo>
                              <a:pt x="120000" y="10909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" name="Google Shape;407;p27"/>
                      <p:cNvSpPr/>
                      <p:nvPr/>
                    </p:nvSpPr>
                    <p:spPr>
                      <a:xfrm>
                        <a:off x="1308" y="2264"/>
                        <a:ext cx="137" cy="13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80000" y="92255"/>
                            </a:moveTo>
                            <a:lnTo>
                              <a:pt x="70077" y="92255"/>
                            </a:lnTo>
                            <a:lnTo>
                              <a:pt x="70077" y="101503"/>
                            </a:lnTo>
                            <a:lnTo>
                              <a:pt x="59844" y="101503"/>
                            </a:lnTo>
                            <a:lnTo>
                              <a:pt x="59844" y="110751"/>
                            </a:lnTo>
                            <a:lnTo>
                              <a:pt x="49922" y="120000"/>
                            </a:lnTo>
                            <a:lnTo>
                              <a:pt x="40000" y="120000"/>
                            </a:lnTo>
                            <a:lnTo>
                              <a:pt x="30077" y="110751"/>
                            </a:lnTo>
                            <a:lnTo>
                              <a:pt x="20155" y="110751"/>
                            </a:lnTo>
                            <a:lnTo>
                              <a:pt x="9922" y="110751"/>
                            </a:lnTo>
                            <a:lnTo>
                              <a:pt x="0" y="110751"/>
                            </a:lnTo>
                            <a:lnTo>
                              <a:pt x="0" y="101503"/>
                            </a:lnTo>
                            <a:lnTo>
                              <a:pt x="0" y="92255"/>
                            </a:lnTo>
                            <a:lnTo>
                              <a:pt x="0" y="82781"/>
                            </a:lnTo>
                            <a:lnTo>
                              <a:pt x="0" y="73984"/>
                            </a:lnTo>
                            <a:lnTo>
                              <a:pt x="9922" y="64511"/>
                            </a:lnTo>
                            <a:lnTo>
                              <a:pt x="9922" y="55263"/>
                            </a:lnTo>
                            <a:lnTo>
                              <a:pt x="9922" y="46240"/>
                            </a:lnTo>
                            <a:lnTo>
                              <a:pt x="9922" y="36992"/>
                            </a:lnTo>
                            <a:lnTo>
                              <a:pt x="20155" y="36992"/>
                            </a:lnTo>
                            <a:lnTo>
                              <a:pt x="30077" y="27518"/>
                            </a:lnTo>
                            <a:lnTo>
                              <a:pt x="40000" y="27518"/>
                            </a:lnTo>
                            <a:lnTo>
                              <a:pt x="49922" y="18270"/>
                            </a:lnTo>
                            <a:lnTo>
                              <a:pt x="59844" y="18270"/>
                            </a:lnTo>
                            <a:lnTo>
                              <a:pt x="70077" y="9022"/>
                            </a:lnTo>
                            <a:lnTo>
                              <a:pt x="80000" y="9022"/>
                            </a:lnTo>
                            <a:lnTo>
                              <a:pt x="89612" y="0"/>
                            </a:lnTo>
                            <a:lnTo>
                              <a:pt x="89612" y="9022"/>
                            </a:lnTo>
                            <a:lnTo>
                              <a:pt x="89612" y="0"/>
                            </a:lnTo>
                            <a:lnTo>
                              <a:pt x="99844" y="0"/>
                            </a:lnTo>
                            <a:lnTo>
                              <a:pt x="99844" y="9022"/>
                            </a:lnTo>
                            <a:lnTo>
                              <a:pt x="109767" y="9022"/>
                            </a:lnTo>
                            <a:lnTo>
                              <a:pt x="109767" y="18270"/>
                            </a:lnTo>
                            <a:lnTo>
                              <a:pt x="109767" y="27518"/>
                            </a:lnTo>
                            <a:lnTo>
                              <a:pt x="109767" y="36992"/>
                            </a:lnTo>
                            <a:lnTo>
                              <a:pt x="120000" y="36992"/>
                            </a:lnTo>
                            <a:lnTo>
                              <a:pt x="120000" y="46240"/>
                            </a:lnTo>
                            <a:lnTo>
                              <a:pt x="109767" y="46240"/>
                            </a:lnTo>
                            <a:lnTo>
                              <a:pt x="109767" y="55263"/>
                            </a:lnTo>
                            <a:lnTo>
                              <a:pt x="109767" y="64511"/>
                            </a:lnTo>
                            <a:lnTo>
                              <a:pt x="99844" y="73984"/>
                            </a:lnTo>
                            <a:lnTo>
                              <a:pt x="89612" y="82781"/>
                            </a:lnTo>
                            <a:lnTo>
                              <a:pt x="80000" y="92255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" name="Google Shape;408;p27"/>
                      <p:cNvSpPr/>
                      <p:nvPr/>
                    </p:nvSpPr>
                    <p:spPr>
                      <a:xfrm>
                        <a:off x="1548" y="2232"/>
                        <a:ext cx="136" cy="1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20000" y="54424"/>
                            </a:moveTo>
                            <a:lnTo>
                              <a:pt x="109740" y="65309"/>
                            </a:lnTo>
                            <a:lnTo>
                              <a:pt x="99792" y="65309"/>
                            </a:lnTo>
                            <a:lnTo>
                              <a:pt x="89533" y="75929"/>
                            </a:lnTo>
                            <a:lnTo>
                              <a:pt x="80207" y="87079"/>
                            </a:lnTo>
                            <a:lnTo>
                              <a:pt x="69948" y="97699"/>
                            </a:lnTo>
                            <a:lnTo>
                              <a:pt x="59689" y="108849"/>
                            </a:lnTo>
                            <a:lnTo>
                              <a:pt x="49740" y="108849"/>
                            </a:lnTo>
                            <a:lnTo>
                              <a:pt x="39792" y="120000"/>
                            </a:lnTo>
                            <a:lnTo>
                              <a:pt x="29844" y="120000"/>
                            </a:lnTo>
                            <a:lnTo>
                              <a:pt x="19896" y="120000"/>
                            </a:lnTo>
                            <a:lnTo>
                              <a:pt x="19896" y="108849"/>
                            </a:lnTo>
                            <a:lnTo>
                              <a:pt x="19896" y="97699"/>
                            </a:lnTo>
                            <a:lnTo>
                              <a:pt x="19896" y="87079"/>
                            </a:lnTo>
                            <a:lnTo>
                              <a:pt x="9637" y="87079"/>
                            </a:lnTo>
                            <a:lnTo>
                              <a:pt x="9637" y="75929"/>
                            </a:lnTo>
                            <a:lnTo>
                              <a:pt x="0" y="54424"/>
                            </a:lnTo>
                            <a:lnTo>
                              <a:pt x="0" y="21769"/>
                            </a:lnTo>
                            <a:lnTo>
                              <a:pt x="19896" y="21769"/>
                            </a:lnTo>
                            <a:lnTo>
                              <a:pt x="29844" y="21769"/>
                            </a:lnTo>
                            <a:lnTo>
                              <a:pt x="39792" y="10884"/>
                            </a:lnTo>
                            <a:lnTo>
                              <a:pt x="49740" y="10884"/>
                            </a:lnTo>
                            <a:lnTo>
                              <a:pt x="89533" y="0"/>
                            </a:lnTo>
                            <a:lnTo>
                              <a:pt x="99792" y="0"/>
                            </a:lnTo>
                            <a:lnTo>
                              <a:pt x="109740" y="10884"/>
                            </a:lnTo>
                            <a:lnTo>
                              <a:pt x="120000" y="10884"/>
                            </a:lnTo>
                            <a:lnTo>
                              <a:pt x="109740" y="21769"/>
                            </a:lnTo>
                            <a:lnTo>
                              <a:pt x="109740" y="32920"/>
                            </a:lnTo>
                            <a:lnTo>
                              <a:pt x="109740" y="43539"/>
                            </a:lnTo>
                            <a:lnTo>
                              <a:pt x="120000" y="43539"/>
                            </a:lnTo>
                            <a:lnTo>
                              <a:pt x="120000" y="54424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" name="Google Shape;409;p27"/>
                      <p:cNvSpPr/>
                      <p:nvPr/>
                    </p:nvSpPr>
                    <p:spPr>
                      <a:xfrm>
                        <a:off x="1333" y="2106"/>
                        <a:ext cx="126" cy="1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76394" y="111428"/>
                            </a:moveTo>
                            <a:lnTo>
                              <a:pt x="65239" y="102857"/>
                            </a:lnTo>
                            <a:lnTo>
                              <a:pt x="54422" y="111428"/>
                            </a:lnTo>
                            <a:lnTo>
                              <a:pt x="43267" y="120000"/>
                            </a:lnTo>
                            <a:lnTo>
                              <a:pt x="33126" y="120000"/>
                            </a:lnTo>
                            <a:lnTo>
                              <a:pt x="33126" y="111428"/>
                            </a:lnTo>
                            <a:lnTo>
                              <a:pt x="33126" y="102857"/>
                            </a:lnTo>
                            <a:lnTo>
                              <a:pt x="33126" y="94285"/>
                            </a:lnTo>
                            <a:lnTo>
                              <a:pt x="33126" y="85505"/>
                            </a:lnTo>
                            <a:lnTo>
                              <a:pt x="21971" y="77351"/>
                            </a:lnTo>
                            <a:lnTo>
                              <a:pt x="21971" y="68571"/>
                            </a:lnTo>
                            <a:lnTo>
                              <a:pt x="10816" y="68571"/>
                            </a:lnTo>
                            <a:lnTo>
                              <a:pt x="10816" y="60209"/>
                            </a:lnTo>
                            <a:lnTo>
                              <a:pt x="0" y="60209"/>
                            </a:lnTo>
                            <a:lnTo>
                              <a:pt x="0" y="51428"/>
                            </a:lnTo>
                            <a:lnTo>
                              <a:pt x="0" y="42857"/>
                            </a:lnTo>
                            <a:lnTo>
                              <a:pt x="10816" y="42857"/>
                            </a:lnTo>
                            <a:lnTo>
                              <a:pt x="10816" y="34494"/>
                            </a:lnTo>
                            <a:lnTo>
                              <a:pt x="10816" y="25714"/>
                            </a:lnTo>
                            <a:lnTo>
                              <a:pt x="10816" y="17142"/>
                            </a:lnTo>
                            <a:lnTo>
                              <a:pt x="10816" y="8780"/>
                            </a:lnTo>
                            <a:lnTo>
                              <a:pt x="10816" y="0"/>
                            </a:lnTo>
                            <a:lnTo>
                              <a:pt x="21971" y="0"/>
                            </a:lnTo>
                            <a:lnTo>
                              <a:pt x="21971" y="8780"/>
                            </a:lnTo>
                            <a:lnTo>
                              <a:pt x="21971" y="0"/>
                            </a:lnTo>
                            <a:lnTo>
                              <a:pt x="33126" y="0"/>
                            </a:lnTo>
                            <a:lnTo>
                              <a:pt x="43267" y="8780"/>
                            </a:lnTo>
                            <a:lnTo>
                              <a:pt x="54422" y="8780"/>
                            </a:lnTo>
                            <a:lnTo>
                              <a:pt x="65239" y="17142"/>
                            </a:lnTo>
                            <a:lnTo>
                              <a:pt x="76394" y="17142"/>
                            </a:lnTo>
                            <a:lnTo>
                              <a:pt x="65239" y="8780"/>
                            </a:lnTo>
                            <a:lnTo>
                              <a:pt x="76394" y="8780"/>
                            </a:lnTo>
                            <a:lnTo>
                              <a:pt x="86873" y="8780"/>
                            </a:lnTo>
                            <a:lnTo>
                              <a:pt x="97690" y="17142"/>
                            </a:lnTo>
                            <a:lnTo>
                              <a:pt x="108845" y="17142"/>
                            </a:lnTo>
                            <a:lnTo>
                              <a:pt x="119999" y="25714"/>
                            </a:lnTo>
                            <a:lnTo>
                              <a:pt x="119999" y="34494"/>
                            </a:lnTo>
                            <a:lnTo>
                              <a:pt x="108845" y="34494"/>
                            </a:lnTo>
                            <a:lnTo>
                              <a:pt x="97690" y="51428"/>
                            </a:lnTo>
                            <a:lnTo>
                              <a:pt x="86873" y="68571"/>
                            </a:lnTo>
                            <a:lnTo>
                              <a:pt x="76394" y="111428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" name="Google Shape;410;p27"/>
                      <p:cNvSpPr/>
                      <p:nvPr/>
                    </p:nvSpPr>
                    <p:spPr>
                      <a:xfrm>
                        <a:off x="1821" y="2137"/>
                        <a:ext cx="159" cy="1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53986" y="613"/>
                            </a:moveTo>
                            <a:lnTo>
                              <a:pt x="60935" y="20442"/>
                            </a:lnTo>
                            <a:lnTo>
                              <a:pt x="68151" y="34957"/>
                            </a:lnTo>
                            <a:lnTo>
                              <a:pt x="79910" y="54378"/>
                            </a:lnTo>
                            <a:lnTo>
                              <a:pt x="88997" y="61328"/>
                            </a:lnTo>
                            <a:lnTo>
                              <a:pt x="100489" y="63168"/>
                            </a:lnTo>
                            <a:lnTo>
                              <a:pt x="111447" y="62350"/>
                            </a:lnTo>
                            <a:lnTo>
                              <a:pt x="120000" y="60511"/>
                            </a:lnTo>
                            <a:lnTo>
                              <a:pt x="87394" y="95468"/>
                            </a:lnTo>
                            <a:lnTo>
                              <a:pt x="74298" y="96899"/>
                            </a:lnTo>
                            <a:lnTo>
                              <a:pt x="68953" y="102419"/>
                            </a:lnTo>
                            <a:lnTo>
                              <a:pt x="68151" y="110596"/>
                            </a:lnTo>
                            <a:lnTo>
                              <a:pt x="51848" y="110596"/>
                            </a:lnTo>
                            <a:lnTo>
                              <a:pt x="50244" y="119386"/>
                            </a:lnTo>
                            <a:lnTo>
                              <a:pt x="42227" y="120000"/>
                            </a:lnTo>
                            <a:lnTo>
                              <a:pt x="43028" y="110596"/>
                            </a:lnTo>
                            <a:lnTo>
                              <a:pt x="35011" y="110596"/>
                            </a:lnTo>
                            <a:lnTo>
                              <a:pt x="33942" y="103850"/>
                            </a:lnTo>
                            <a:lnTo>
                              <a:pt x="25924" y="95468"/>
                            </a:lnTo>
                            <a:lnTo>
                              <a:pt x="6948" y="95468"/>
                            </a:lnTo>
                            <a:lnTo>
                              <a:pt x="0" y="84429"/>
                            </a:lnTo>
                            <a:lnTo>
                              <a:pt x="801" y="62350"/>
                            </a:lnTo>
                            <a:lnTo>
                              <a:pt x="8017" y="36592"/>
                            </a:lnTo>
                            <a:lnTo>
                              <a:pt x="16035" y="28211"/>
                            </a:lnTo>
                            <a:lnTo>
                              <a:pt x="25924" y="27393"/>
                            </a:lnTo>
                            <a:lnTo>
                              <a:pt x="26726" y="17989"/>
                            </a:lnTo>
                            <a:lnTo>
                              <a:pt x="44097" y="1839"/>
                            </a:lnTo>
                            <a:lnTo>
                              <a:pt x="51848" y="3270"/>
                            </a:lnTo>
                            <a:lnTo>
                              <a:pt x="53986" y="0"/>
                            </a:lnTo>
                            <a:lnTo>
                              <a:pt x="53986" y="613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1" name="Google Shape;411;p27"/>
                      <p:cNvSpPr/>
                      <p:nvPr/>
                    </p:nvSpPr>
                    <p:spPr>
                      <a:xfrm>
                        <a:off x="1504" y="2432"/>
                        <a:ext cx="90" cy="1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0000" h="120000" extrusionOk="0">
                            <a:moveTo>
                              <a:pt x="1422" y="120000"/>
                            </a:moveTo>
                            <a:lnTo>
                              <a:pt x="12332" y="92350"/>
                            </a:lnTo>
                            <a:lnTo>
                              <a:pt x="14229" y="84055"/>
                            </a:lnTo>
                            <a:lnTo>
                              <a:pt x="12332" y="73824"/>
                            </a:lnTo>
                            <a:lnTo>
                              <a:pt x="10909" y="64700"/>
                            </a:lnTo>
                            <a:lnTo>
                              <a:pt x="10909" y="56405"/>
                            </a:lnTo>
                            <a:lnTo>
                              <a:pt x="8063" y="41198"/>
                            </a:lnTo>
                            <a:lnTo>
                              <a:pt x="14229" y="22949"/>
                            </a:lnTo>
                            <a:lnTo>
                              <a:pt x="27035" y="0"/>
                            </a:lnTo>
                            <a:lnTo>
                              <a:pt x="33675" y="12442"/>
                            </a:lnTo>
                            <a:lnTo>
                              <a:pt x="46007" y="13824"/>
                            </a:lnTo>
                            <a:lnTo>
                              <a:pt x="45059" y="24331"/>
                            </a:lnTo>
                            <a:lnTo>
                              <a:pt x="59288" y="36774"/>
                            </a:lnTo>
                            <a:lnTo>
                              <a:pt x="74466" y="36774"/>
                            </a:lnTo>
                            <a:lnTo>
                              <a:pt x="76837" y="47004"/>
                            </a:lnTo>
                            <a:lnTo>
                              <a:pt x="89169" y="59723"/>
                            </a:lnTo>
                            <a:lnTo>
                              <a:pt x="105296" y="58894"/>
                            </a:lnTo>
                            <a:lnTo>
                              <a:pt x="120000" y="71336"/>
                            </a:lnTo>
                            <a:lnTo>
                              <a:pt x="110039" y="79631"/>
                            </a:lnTo>
                            <a:lnTo>
                              <a:pt x="107193" y="92350"/>
                            </a:lnTo>
                            <a:lnTo>
                              <a:pt x="91067" y="94285"/>
                            </a:lnTo>
                            <a:lnTo>
                              <a:pt x="76837" y="103686"/>
                            </a:lnTo>
                            <a:lnTo>
                              <a:pt x="60711" y="103686"/>
                            </a:lnTo>
                            <a:lnTo>
                              <a:pt x="47905" y="112811"/>
                            </a:lnTo>
                            <a:lnTo>
                              <a:pt x="14229" y="112811"/>
                            </a:lnTo>
                            <a:lnTo>
                              <a:pt x="1422" y="118617"/>
                            </a:lnTo>
                            <a:lnTo>
                              <a:pt x="0" y="118617"/>
                            </a:lnTo>
                            <a:lnTo>
                              <a:pt x="1422" y="12000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F2F2F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412" name="Google Shape;412;p27"/>
            <p:cNvSpPr/>
            <p:nvPr/>
          </p:nvSpPr>
          <p:spPr>
            <a:xfrm>
              <a:off x="5389483" y="3752541"/>
              <a:ext cx="578244" cy="733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194" y="120000"/>
                  </a:moveTo>
                  <a:lnTo>
                    <a:pt x="91194" y="116274"/>
                  </a:lnTo>
                  <a:lnTo>
                    <a:pt x="86268" y="112638"/>
                  </a:lnTo>
                  <a:lnTo>
                    <a:pt x="86268" y="109090"/>
                  </a:lnTo>
                  <a:lnTo>
                    <a:pt x="81492" y="109090"/>
                  </a:lnTo>
                  <a:lnTo>
                    <a:pt x="76716" y="105365"/>
                  </a:lnTo>
                  <a:lnTo>
                    <a:pt x="71791" y="105365"/>
                  </a:lnTo>
                  <a:lnTo>
                    <a:pt x="67164" y="101818"/>
                  </a:lnTo>
                  <a:lnTo>
                    <a:pt x="62388" y="101818"/>
                  </a:lnTo>
                  <a:lnTo>
                    <a:pt x="57462" y="101818"/>
                  </a:lnTo>
                  <a:lnTo>
                    <a:pt x="47910" y="101818"/>
                  </a:lnTo>
                  <a:lnTo>
                    <a:pt x="47910" y="105365"/>
                  </a:lnTo>
                  <a:lnTo>
                    <a:pt x="43134" y="105365"/>
                  </a:lnTo>
                  <a:lnTo>
                    <a:pt x="38358" y="105365"/>
                  </a:lnTo>
                  <a:lnTo>
                    <a:pt x="33432" y="109090"/>
                  </a:lnTo>
                  <a:lnTo>
                    <a:pt x="28656" y="109090"/>
                  </a:lnTo>
                  <a:lnTo>
                    <a:pt x="24029" y="105365"/>
                  </a:lnTo>
                  <a:lnTo>
                    <a:pt x="19104" y="105365"/>
                  </a:lnTo>
                  <a:lnTo>
                    <a:pt x="14328" y="101818"/>
                  </a:lnTo>
                  <a:lnTo>
                    <a:pt x="14328" y="98093"/>
                  </a:lnTo>
                  <a:lnTo>
                    <a:pt x="14328" y="94368"/>
                  </a:lnTo>
                  <a:lnTo>
                    <a:pt x="9402" y="94368"/>
                  </a:lnTo>
                  <a:lnTo>
                    <a:pt x="9402" y="87184"/>
                  </a:lnTo>
                  <a:lnTo>
                    <a:pt x="9402" y="83547"/>
                  </a:lnTo>
                  <a:lnTo>
                    <a:pt x="4626" y="80000"/>
                  </a:lnTo>
                  <a:lnTo>
                    <a:pt x="4626" y="76363"/>
                  </a:lnTo>
                  <a:lnTo>
                    <a:pt x="4626" y="72727"/>
                  </a:lnTo>
                  <a:lnTo>
                    <a:pt x="0" y="69002"/>
                  </a:lnTo>
                  <a:lnTo>
                    <a:pt x="0" y="65365"/>
                  </a:lnTo>
                  <a:lnTo>
                    <a:pt x="4626" y="61818"/>
                  </a:lnTo>
                  <a:lnTo>
                    <a:pt x="9402" y="61818"/>
                  </a:lnTo>
                  <a:lnTo>
                    <a:pt x="14328" y="61818"/>
                  </a:lnTo>
                  <a:lnTo>
                    <a:pt x="19104" y="61818"/>
                  </a:lnTo>
                  <a:lnTo>
                    <a:pt x="24029" y="58181"/>
                  </a:lnTo>
                  <a:lnTo>
                    <a:pt x="28656" y="58181"/>
                  </a:lnTo>
                  <a:lnTo>
                    <a:pt x="33432" y="58181"/>
                  </a:lnTo>
                  <a:lnTo>
                    <a:pt x="38358" y="54456"/>
                  </a:lnTo>
                  <a:lnTo>
                    <a:pt x="43134" y="54456"/>
                  </a:lnTo>
                  <a:lnTo>
                    <a:pt x="43134" y="47272"/>
                  </a:lnTo>
                  <a:lnTo>
                    <a:pt x="43134" y="43636"/>
                  </a:lnTo>
                  <a:lnTo>
                    <a:pt x="43134" y="40000"/>
                  </a:lnTo>
                  <a:lnTo>
                    <a:pt x="38358" y="36363"/>
                  </a:lnTo>
                  <a:lnTo>
                    <a:pt x="33432" y="29090"/>
                  </a:lnTo>
                  <a:lnTo>
                    <a:pt x="33432" y="25365"/>
                  </a:lnTo>
                  <a:lnTo>
                    <a:pt x="38358" y="21906"/>
                  </a:lnTo>
                  <a:lnTo>
                    <a:pt x="43134" y="21906"/>
                  </a:lnTo>
                  <a:lnTo>
                    <a:pt x="47910" y="18181"/>
                  </a:lnTo>
                  <a:lnTo>
                    <a:pt x="52686" y="18181"/>
                  </a:lnTo>
                  <a:lnTo>
                    <a:pt x="57462" y="14634"/>
                  </a:lnTo>
                  <a:lnTo>
                    <a:pt x="62388" y="10909"/>
                  </a:lnTo>
                  <a:lnTo>
                    <a:pt x="67164" y="10909"/>
                  </a:lnTo>
                  <a:lnTo>
                    <a:pt x="67164" y="7361"/>
                  </a:lnTo>
                  <a:lnTo>
                    <a:pt x="71791" y="7361"/>
                  </a:lnTo>
                  <a:lnTo>
                    <a:pt x="81492" y="7361"/>
                  </a:lnTo>
                  <a:lnTo>
                    <a:pt x="86268" y="3725"/>
                  </a:lnTo>
                  <a:lnTo>
                    <a:pt x="91194" y="0"/>
                  </a:lnTo>
                  <a:lnTo>
                    <a:pt x="91194" y="3725"/>
                  </a:lnTo>
                  <a:lnTo>
                    <a:pt x="95820" y="7361"/>
                  </a:lnTo>
                  <a:lnTo>
                    <a:pt x="100746" y="7361"/>
                  </a:lnTo>
                  <a:lnTo>
                    <a:pt x="100746" y="10909"/>
                  </a:lnTo>
                  <a:lnTo>
                    <a:pt x="105522" y="10909"/>
                  </a:lnTo>
                  <a:lnTo>
                    <a:pt x="105522" y="14634"/>
                  </a:lnTo>
                  <a:lnTo>
                    <a:pt x="105522" y="18181"/>
                  </a:lnTo>
                  <a:lnTo>
                    <a:pt x="105522" y="21906"/>
                  </a:lnTo>
                  <a:lnTo>
                    <a:pt x="110298" y="21906"/>
                  </a:lnTo>
                  <a:lnTo>
                    <a:pt x="115074" y="21906"/>
                  </a:lnTo>
                  <a:lnTo>
                    <a:pt x="120000" y="21906"/>
                  </a:lnTo>
                  <a:lnTo>
                    <a:pt x="120000" y="25365"/>
                  </a:lnTo>
                  <a:lnTo>
                    <a:pt x="115074" y="29090"/>
                  </a:lnTo>
                  <a:lnTo>
                    <a:pt x="110298" y="36363"/>
                  </a:lnTo>
                  <a:lnTo>
                    <a:pt x="110298" y="40000"/>
                  </a:lnTo>
                  <a:lnTo>
                    <a:pt x="105522" y="43636"/>
                  </a:lnTo>
                  <a:lnTo>
                    <a:pt x="100746" y="50997"/>
                  </a:lnTo>
                  <a:lnTo>
                    <a:pt x="100746" y="61818"/>
                  </a:lnTo>
                  <a:lnTo>
                    <a:pt x="100746" y="65365"/>
                  </a:lnTo>
                  <a:lnTo>
                    <a:pt x="95820" y="76363"/>
                  </a:lnTo>
                  <a:lnTo>
                    <a:pt x="95820" y="83547"/>
                  </a:lnTo>
                  <a:lnTo>
                    <a:pt x="95820" y="90909"/>
                  </a:lnTo>
                  <a:lnTo>
                    <a:pt x="95820" y="98093"/>
                  </a:lnTo>
                  <a:lnTo>
                    <a:pt x="95820" y="105365"/>
                  </a:lnTo>
                  <a:lnTo>
                    <a:pt x="91194" y="116274"/>
                  </a:lnTo>
                  <a:lnTo>
                    <a:pt x="91194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4298148" y="5686917"/>
              <a:ext cx="511054" cy="5094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165" y="120000"/>
                  </a:moveTo>
                  <a:lnTo>
                    <a:pt x="81748" y="114643"/>
                  </a:lnTo>
                  <a:lnTo>
                    <a:pt x="76332" y="114643"/>
                  </a:lnTo>
                  <a:lnTo>
                    <a:pt x="65500" y="114643"/>
                  </a:lnTo>
                  <a:lnTo>
                    <a:pt x="59915" y="114643"/>
                  </a:lnTo>
                  <a:lnTo>
                    <a:pt x="59915" y="109670"/>
                  </a:lnTo>
                  <a:lnTo>
                    <a:pt x="59915" y="104314"/>
                  </a:lnTo>
                  <a:lnTo>
                    <a:pt x="59915" y="99213"/>
                  </a:lnTo>
                  <a:lnTo>
                    <a:pt x="59915" y="83528"/>
                  </a:lnTo>
                  <a:lnTo>
                    <a:pt x="54668" y="78172"/>
                  </a:lnTo>
                  <a:lnTo>
                    <a:pt x="54668" y="67842"/>
                  </a:lnTo>
                  <a:lnTo>
                    <a:pt x="43667" y="62614"/>
                  </a:lnTo>
                  <a:lnTo>
                    <a:pt x="43667" y="57385"/>
                  </a:lnTo>
                  <a:lnTo>
                    <a:pt x="38251" y="52284"/>
                  </a:lnTo>
                  <a:lnTo>
                    <a:pt x="32834" y="52284"/>
                  </a:lnTo>
                  <a:lnTo>
                    <a:pt x="22002" y="52284"/>
                  </a:lnTo>
                  <a:lnTo>
                    <a:pt x="11170" y="57385"/>
                  </a:lnTo>
                  <a:lnTo>
                    <a:pt x="0" y="57385"/>
                  </a:lnTo>
                  <a:lnTo>
                    <a:pt x="0" y="52284"/>
                  </a:lnTo>
                  <a:lnTo>
                    <a:pt x="0" y="46928"/>
                  </a:lnTo>
                  <a:lnTo>
                    <a:pt x="5585" y="41700"/>
                  </a:lnTo>
                  <a:lnTo>
                    <a:pt x="11170" y="41700"/>
                  </a:lnTo>
                  <a:lnTo>
                    <a:pt x="16417" y="36471"/>
                  </a:lnTo>
                  <a:lnTo>
                    <a:pt x="22002" y="31115"/>
                  </a:lnTo>
                  <a:lnTo>
                    <a:pt x="27249" y="31115"/>
                  </a:lnTo>
                  <a:lnTo>
                    <a:pt x="32834" y="31115"/>
                  </a:lnTo>
                  <a:lnTo>
                    <a:pt x="32834" y="26142"/>
                  </a:lnTo>
                  <a:lnTo>
                    <a:pt x="38251" y="26142"/>
                  </a:lnTo>
                  <a:lnTo>
                    <a:pt x="38251" y="20786"/>
                  </a:lnTo>
                  <a:lnTo>
                    <a:pt x="38251" y="26142"/>
                  </a:lnTo>
                  <a:lnTo>
                    <a:pt x="43667" y="26142"/>
                  </a:lnTo>
                  <a:lnTo>
                    <a:pt x="49083" y="26142"/>
                  </a:lnTo>
                  <a:lnTo>
                    <a:pt x="54668" y="20786"/>
                  </a:lnTo>
                  <a:lnTo>
                    <a:pt x="59915" y="20786"/>
                  </a:lnTo>
                  <a:lnTo>
                    <a:pt x="70916" y="20786"/>
                  </a:lnTo>
                  <a:lnTo>
                    <a:pt x="76332" y="15685"/>
                  </a:lnTo>
                  <a:lnTo>
                    <a:pt x="81748" y="15685"/>
                  </a:lnTo>
                  <a:lnTo>
                    <a:pt x="87165" y="10456"/>
                  </a:lnTo>
                  <a:lnTo>
                    <a:pt x="92750" y="10456"/>
                  </a:lnTo>
                  <a:lnTo>
                    <a:pt x="98166" y="5100"/>
                  </a:lnTo>
                  <a:lnTo>
                    <a:pt x="103413" y="5100"/>
                  </a:lnTo>
                  <a:lnTo>
                    <a:pt x="108998" y="0"/>
                  </a:lnTo>
                  <a:lnTo>
                    <a:pt x="114414" y="0"/>
                  </a:lnTo>
                  <a:lnTo>
                    <a:pt x="120000" y="0"/>
                  </a:lnTo>
                  <a:lnTo>
                    <a:pt x="108998" y="10456"/>
                  </a:lnTo>
                  <a:lnTo>
                    <a:pt x="103413" y="15685"/>
                  </a:lnTo>
                  <a:lnTo>
                    <a:pt x="103413" y="20786"/>
                  </a:lnTo>
                  <a:lnTo>
                    <a:pt x="103413" y="26142"/>
                  </a:lnTo>
                  <a:lnTo>
                    <a:pt x="108998" y="31115"/>
                  </a:lnTo>
                  <a:lnTo>
                    <a:pt x="108998" y="36471"/>
                  </a:lnTo>
                  <a:lnTo>
                    <a:pt x="108998" y="41700"/>
                  </a:lnTo>
                  <a:lnTo>
                    <a:pt x="108998" y="46928"/>
                  </a:lnTo>
                  <a:lnTo>
                    <a:pt x="108998" y="62614"/>
                  </a:lnTo>
                  <a:lnTo>
                    <a:pt x="103413" y="67842"/>
                  </a:lnTo>
                  <a:lnTo>
                    <a:pt x="103413" y="72943"/>
                  </a:lnTo>
                  <a:lnTo>
                    <a:pt x="103413" y="83528"/>
                  </a:lnTo>
                  <a:lnTo>
                    <a:pt x="98166" y="93857"/>
                  </a:lnTo>
                  <a:lnTo>
                    <a:pt x="98166" y="99213"/>
                  </a:lnTo>
                  <a:lnTo>
                    <a:pt x="98166" y="104314"/>
                  </a:lnTo>
                  <a:lnTo>
                    <a:pt x="92750" y="104314"/>
                  </a:lnTo>
                  <a:lnTo>
                    <a:pt x="92750" y="114643"/>
                  </a:lnTo>
                  <a:lnTo>
                    <a:pt x="87165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4552657" y="4331797"/>
              <a:ext cx="466260" cy="5560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860" y="105585"/>
                  </a:moveTo>
                  <a:lnTo>
                    <a:pt x="107906" y="100898"/>
                  </a:lnTo>
                  <a:lnTo>
                    <a:pt x="101767" y="100898"/>
                  </a:lnTo>
                  <a:lnTo>
                    <a:pt x="96000" y="95976"/>
                  </a:lnTo>
                  <a:lnTo>
                    <a:pt x="90046" y="95976"/>
                  </a:lnTo>
                  <a:lnTo>
                    <a:pt x="83906" y="95976"/>
                  </a:lnTo>
                  <a:lnTo>
                    <a:pt x="77767" y="95976"/>
                  </a:lnTo>
                  <a:lnTo>
                    <a:pt x="72186" y="95976"/>
                  </a:lnTo>
                  <a:lnTo>
                    <a:pt x="72186" y="100898"/>
                  </a:lnTo>
                  <a:lnTo>
                    <a:pt x="66046" y="100898"/>
                  </a:lnTo>
                  <a:lnTo>
                    <a:pt x="59906" y="100898"/>
                  </a:lnTo>
                  <a:lnTo>
                    <a:pt x="59906" y="105585"/>
                  </a:lnTo>
                  <a:lnTo>
                    <a:pt x="53953" y="105585"/>
                  </a:lnTo>
                  <a:lnTo>
                    <a:pt x="47813" y="105585"/>
                  </a:lnTo>
                  <a:lnTo>
                    <a:pt x="47813" y="110507"/>
                  </a:lnTo>
                  <a:lnTo>
                    <a:pt x="42232" y="110507"/>
                  </a:lnTo>
                  <a:lnTo>
                    <a:pt x="36093" y="115078"/>
                  </a:lnTo>
                  <a:lnTo>
                    <a:pt x="36093" y="120000"/>
                  </a:lnTo>
                  <a:lnTo>
                    <a:pt x="29953" y="120000"/>
                  </a:lnTo>
                  <a:lnTo>
                    <a:pt x="24000" y="120000"/>
                  </a:lnTo>
                  <a:lnTo>
                    <a:pt x="18232" y="120000"/>
                  </a:lnTo>
                  <a:lnTo>
                    <a:pt x="12093" y="120000"/>
                  </a:lnTo>
                  <a:lnTo>
                    <a:pt x="6139" y="120000"/>
                  </a:lnTo>
                  <a:lnTo>
                    <a:pt x="0" y="120000"/>
                  </a:lnTo>
                  <a:lnTo>
                    <a:pt x="6139" y="115078"/>
                  </a:lnTo>
                  <a:lnTo>
                    <a:pt x="12093" y="110507"/>
                  </a:lnTo>
                  <a:lnTo>
                    <a:pt x="12093" y="105585"/>
                  </a:lnTo>
                  <a:lnTo>
                    <a:pt x="18232" y="105585"/>
                  </a:lnTo>
                  <a:lnTo>
                    <a:pt x="24000" y="100898"/>
                  </a:lnTo>
                  <a:lnTo>
                    <a:pt x="29953" y="95976"/>
                  </a:lnTo>
                  <a:lnTo>
                    <a:pt x="36093" y="95976"/>
                  </a:lnTo>
                  <a:lnTo>
                    <a:pt x="36093" y="91171"/>
                  </a:lnTo>
                  <a:lnTo>
                    <a:pt x="42232" y="91171"/>
                  </a:lnTo>
                  <a:lnTo>
                    <a:pt x="42232" y="86484"/>
                  </a:lnTo>
                  <a:lnTo>
                    <a:pt x="47813" y="81562"/>
                  </a:lnTo>
                  <a:lnTo>
                    <a:pt x="47813" y="76757"/>
                  </a:lnTo>
                  <a:lnTo>
                    <a:pt x="47813" y="72070"/>
                  </a:lnTo>
                  <a:lnTo>
                    <a:pt x="42232" y="67265"/>
                  </a:lnTo>
                  <a:lnTo>
                    <a:pt x="42232" y="62460"/>
                  </a:lnTo>
                  <a:lnTo>
                    <a:pt x="47813" y="52851"/>
                  </a:lnTo>
                  <a:lnTo>
                    <a:pt x="47813" y="48046"/>
                  </a:lnTo>
                  <a:lnTo>
                    <a:pt x="47813" y="43242"/>
                  </a:lnTo>
                  <a:lnTo>
                    <a:pt x="47813" y="33750"/>
                  </a:lnTo>
                  <a:lnTo>
                    <a:pt x="53953" y="28828"/>
                  </a:lnTo>
                  <a:lnTo>
                    <a:pt x="59906" y="14414"/>
                  </a:lnTo>
                  <a:lnTo>
                    <a:pt x="66046" y="14414"/>
                  </a:lnTo>
                  <a:lnTo>
                    <a:pt x="72186" y="14414"/>
                  </a:lnTo>
                  <a:lnTo>
                    <a:pt x="77767" y="9726"/>
                  </a:lnTo>
                  <a:lnTo>
                    <a:pt x="83906" y="4804"/>
                  </a:lnTo>
                  <a:lnTo>
                    <a:pt x="90046" y="4804"/>
                  </a:lnTo>
                  <a:lnTo>
                    <a:pt x="90046" y="0"/>
                  </a:lnTo>
                  <a:lnTo>
                    <a:pt x="96000" y="0"/>
                  </a:lnTo>
                  <a:lnTo>
                    <a:pt x="96000" y="4804"/>
                  </a:lnTo>
                  <a:lnTo>
                    <a:pt x="96000" y="9726"/>
                  </a:lnTo>
                  <a:lnTo>
                    <a:pt x="96000" y="14414"/>
                  </a:lnTo>
                  <a:lnTo>
                    <a:pt x="96000" y="19218"/>
                  </a:lnTo>
                  <a:lnTo>
                    <a:pt x="96000" y="24140"/>
                  </a:lnTo>
                  <a:lnTo>
                    <a:pt x="90046" y="28828"/>
                  </a:lnTo>
                  <a:lnTo>
                    <a:pt x="96000" y="33750"/>
                  </a:lnTo>
                  <a:lnTo>
                    <a:pt x="96000" y="38320"/>
                  </a:lnTo>
                  <a:lnTo>
                    <a:pt x="96000" y="43242"/>
                  </a:lnTo>
                  <a:lnTo>
                    <a:pt x="101767" y="38320"/>
                  </a:lnTo>
                  <a:lnTo>
                    <a:pt x="101767" y="48046"/>
                  </a:lnTo>
                  <a:lnTo>
                    <a:pt x="107906" y="52851"/>
                  </a:lnTo>
                  <a:lnTo>
                    <a:pt x="107906" y="62460"/>
                  </a:lnTo>
                  <a:lnTo>
                    <a:pt x="107906" y="67265"/>
                  </a:lnTo>
                  <a:lnTo>
                    <a:pt x="113860" y="72070"/>
                  </a:lnTo>
                  <a:lnTo>
                    <a:pt x="113860" y="76757"/>
                  </a:lnTo>
                  <a:lnTo>
                    <a:pt x="120000" y="81562"/>
                  </a:lnTo>
                  <a:lnTo>
                    <a:pt x="120000" y="86484"/>
                  </a:lnTo>
                  <a:lnTo>
                    <a:pt x="120000" y="91171"/>
                  </a:lnTo>
                  <a:lnTo>
                    <a:pt x="120000" y="95976"/>
                  </a:lnTo>
                  <a:lnTo>
                    <a:pt x="120000" y="100898"/>
                  </a:lnTo>
                  <a:lnTo>
                    <a:pt x="113860" y="105585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224849" y="4708102"/>
              <a:ext cx="464224" cy="5327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962" y="120000"/>
                  </a:moveTo>
                  <a:lnTo>
                    <a:pt x="72111" y="114994"/>
                  </a:lnTo>
                  <a:lnTo>
                    <a:pt x="42111" y="110111"/>
                  </a:lnTo>
                  <a:lnTo>
                    <a:pt x="24037" y="104984"/>
                  </a:lnTo>
                  <a:lnTo>
                    <a:pt x="18074" y="104984"/>
                  </a:lnTo>
                  <a:lnTo>
                    <a:pt x="24037" y="90091"/>
                  </a:lnTo>
                  <a:lnTo>
                    <a:pt x="18074" y="80081"/>
                  </a:lnTo>
                  <a:lnTo>
                    <a:pt x="18074" y="70071"/>
                  </a:lnTo>
                  <a:lnTo>
                    <a:pt x="18074" y="65066"/>
                  </a:lnTo>
                  <a:lnTo>
                    <a:pt x="18074" y="55055"/>
                  </a:lnTo>
                  <a:lnTo>
                    <a:pt x="12111" y="40040"/>
                  </a:lnTo>
                  <a:lnTo>
                    <a:pt x="5962" y="34913"/>
                  </a:lnTo>
                  <a:lnTo>
                    <a:pt x="5962" y="30152"/>
                  </a:lnTo>
                  <a:lnTo>
                    <a:pt x="0" y="25025"/>
                  </a:lnTo>
                  <a:lnTo>
                    <a:pt x="0" y="10010"/>
                  </a:lnTo>
                  <a:lnTo>
                    <a:pt x="0" y="5127"/>
                  </a:lnTo>
                  <a:lnTo>
                    <a:pt x="0" y="0"/>
                  </a:lnTo>
                  <a:lnTo>
                    <a:pt x="0" y="5127"/>
                  </a:lnTo>
                  <a:lnTo>
                    <a:pt x="5962" y="5127"/>
                  </a:lnTo>
                  <a:lnTo>
                    <a:pt x="12111" y="5127"/>
                  </a:lnTo>
                  <a:lnTo>
                    <a:pt x="18074" y="5127"/>
                  </a:lnTo>
                  <a:lnTo>
                    <a:pt x="24037" y="10010"/>
                  </a:lnTo>
                  <a:lnTo>
                    <a:pt x="30186" y="10010"/>
                  </a:lnTo>
                  <a:lnTo>
                    <a:pt x="30186" y="15015"/>
                  </a:lnTo>
                  <a:lnTo>
                    <a:pt x="35962" y="15015"/>
                  </a:lnTo>
                  <a:lnTo>
                    <a:pt x="42111" y="20142"/>
                  </a:lnTo>
                  <a:lnTo>
                    <a:pt x="47888" y="20142"/>
                  </a:lnTo>
                  <a:lnTo>
                    <a:pt x="54037" y="20142"/>
                  </a:lnTo>
                  <a:lnTo>
                    <a:pt x="54037" y="25025"/>
                  </a:lnTo>
                  <a:lnTo>
                    <a:pt x="54037" y="30152"/>
                  </a:lnTo>
                  <a:lnTo>
                    <a:pt x="60000" y="30152"/>
                  </a:lnTo>
                  <a:lnTo>
                    <a:pt x="65962" y="34913"/>
                  </a:lnTo>
                  <a:lnTo>
                    <a:pt x="72111" y="34913"/>
                  </a:lnTo>
                  <a:lnTo>
                    <a:pt x="72111" y="40040"/>
                  </a:lnTo>
                  <a:lnTo>
                    <a:pt x="78074" y="40040"/>
                  </a:lnTo>
                  <a:lnTo>
                    <a:pt x="83850" y="40040"/>
                  </a:lnTo>
                  <a:lnTo>
                    <a:pt x="90000" y="40040"/>
                  </a:lnTo>
                  <a:lnTo>
                    <a:pt x="95962" y="40040"/>
                  </a:lnTo>
                  <a:lnTo>
                    <a:pt x="101925" y="40040"/>
                  </a:lnTo>
                  <a:lnTo>
                    <a:pt x="107888" y="40040"/>
                  </a:lnTo>
                  <a:lnTo>
                    <a:pt x="113850" y="40040"/>
                  </a:lnTo>
                  <a:lnTo>
                    <a:pt x="120000" y="40040"/>
                  </a:lnTo>
                  <a:lnTo>
                    <a:pt x="113850" y="60061"/>
                  </a:lnTo>
                  <a:lnTo>
                    <a:pt x="101925" y="85086"/>
                  </a:lnTo>
                  <a:lnTo>
                    <a:pt x="101925" y="94974"/>
                  </a:lnTo>
                  <a:lnTo>
                    <a:pt x="101925" y="100101"/>
                  </a:lnTo>
                  <a:lnTo>
                    <a:pt x="95962" y="104984"/>
                  </a:lnTo>
                  <a:lnTo>
                    <a:pt x="95962" y="110111"/>
                  </a:lnTo>
                  <a:lnTo>
                    <a:pt x="95962" y="114994"/>
                  </a:lnTo>
                  <a:lnTo>
                    <a:pt x="95962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2543054" y="4177469"/>
              <a:ext cx="578244" cy="3530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2580"/>
                  </a:moveTo>
                  <a:lnTo>
                    <a:pt x="115361" y="52580"/>
                  </a:lnTo>
                  <a:lnTo>
                    <a:pt x="110573" y="52580"/>
                  </a:lnTo>
                  <a:lnTo>
                    <a:pt x="110573" y="59908"/>
                  </a:lnTo>
                  <a:lnTo>
                    <a:pt x="110573" y="67603"/>
                  </a:lnTo>
                  <a:lnTo>
                    <a:pt x="105635" y="67603"/>
                  </a:lnTo>
                  <a:lnTo>
                    <a:pt x="100847" y="75297"/>
                  </a:lnTo>
                  <a:lnTo>
                    <a:pt x="91421" y="82442"/>
                  </a:lnTo>
                  <a:lnTo>
                    <a:pt x="91421" y="90137"/>
                  </a:lnTo>
                  <a:lnTo>
                    <a:pt x="86483" y="90137"/>
                  </a:lnTo>
                  <a:lnTo>
                    <a:pt x="86483" y="97648"/>
                  </a:lnTo>
                  <a:lnTo>
                    <a:pt x="76907" y="105160"/>
                  </a:lnTo>
                  <a:lnTo>
                    <a:pt x="71970" y="105160"/>
                  </a:lnTo>
                  <a:lnTo>
                    <a:pt x="67182" y="105160"/>
                  </a:lnTo>
                  <a:lnTo>
                    <a:pt x="62394" y="105160"/>
                  </a:lnTo>
                  <a:lnTo>
                    <a:pt x="57605" y="105160"/>
                  </a:lnTo>
                  <a:lnTo>
                    <a:pt x="52817" y="105160"/>
                  </a:lnTo>
                  <a:lnTo>
                    <a:pt x="43092" y="105160"/>
                  </a:lnTo>
                  <a:lnTo>
                    <a:pt x="38453" y="112671"/>
                  </a:lnTo>
                  <a:lnTo>
                    <a:pt x="33516" y="112671"/>
                  </a:lnTo>
                  <a:lnTo>
                    <a:pt x="28578" y="120000"/>
                  </a:lnTo>
                  <a:lnTo>
                    <a:pt x="23940" y="120000"/>
                  </a:lnTo>
                  <a:lnTo>
                    <a:pt x="19152" y="120000"/>
                  </a:lnTo>
                  <a:lnTo>
                    <a:pt x="19152" y="112671"/>
                  </a:lnTo>
                  <a:lnTo>
                    <a:pt x="14364" y="105160"/>
                  </a:lnTo>
                  <a:lnTo>
                    <a:pt x="14364" y="97648"/>
                  </a:lnTo>
                  <a:lnTo>
                    <a:pt x="14364" y="82442"/>
                  </a:lnTo>
                  <a:lnTo>
                    <a:pt x="4638" y="37557"/>
                  </a:lnTo>
                  <a:lnTo>
                    <a:pt x="0" y="0"/>
                  </a:lnTo>
                  <a:lnTo>
                    <a:pt x="4638" y="7511"/>
                  </a:lnTo>
                  <a:lnTo>
                    <a:pt x="9426" y="15206"/>
                  </a:lnTo>
                  <a:lnTo>
                    <a:pt x="14364" y="30045"/>
                  </a:lnTo>
                  <a:lnTo>
                    <a:pt x="19152" y="37557"/>
                  </a:lnTo>
                  <a:lnTo>
                    <a:pt x="28578" y="52580"/>
                  </a:lnTo>
                  <a:lnTo>
                    <a:pt x="43092" y="52580"/>
                  </a:lnTo>
                  <a:lnTo>
                    <a:pt x="52817" y="67603"/>
                  </a:lnTo>
                  <a:lnTo>
                    <a:pt x="62394" y="67603"/>
                  </a:lnTo>
                  <a:lnTo>
                    <a:pt x="67182" y="75297"/>
                  </a:lnTo>
                  <a:lnTo>
                    <a:pt x="71970" y="75297"/>
                  </a:lnTo>
                  <a:lnTo>
                    <a:pt x="76907" y="75297"/>
                  </a:lnTo>
                  <a:lnTo>
                    <a:pt x="86483" y="75297"/>
                  </a:lnTo>
                  <a:lnTo>
                    <a:pt x="86483" y="67603"/>
                  </a:lnTo>
                  <a:lnTo>
                    <a:pt x="91421" y="67603"/>
                  </a:lnTo>
                  <a:lnTo>
                    <a:pt x="91421" y="59908"/>
                  </a:lnTo>
                  <a:lnTo>
                    <a:pt x="96059" y="59908"/>
                  </a:lnTo>
                  <a:lnTo>
                    <a:pt x="100847" y="52580"/>
                  </a:lnTo>
                  <a:lnTo>
                    <a:pt x="105635" y="52580"/>
                  </a:lnTo>
                  <a:lnTo>
                    <a:pt x="105635" y="45068"/>
                  </a:lnTo>
                  <a:lnTo>
                    <a:pt x="110573" y="37557"/>
                  </a:lnTo>
                  <a:lnTo>
                    <a:pt x="115361" y="37557"/>
                  </a:lnTo>
                  <a:lnTo>
                    <a:pt x="115361" y="45068"/>
                  </a:lnTo>
                  <a:lnTo>
                    <a:pt x="120000" y="45068"/>
                  </a:lnTo>
                  <a:lnTo>
                    <a:pt x="120000" y="5258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6199840" y="4864542"/>
              <a:ext cx="372601" cy="4439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12529" y="120000"/>
                  </a:lnTo>
                  <a:lnTo>
                    <a:pt x="105291" y="120000"/>
                  </a:lnTo>
                  <a:lnTo>
                    <a:pt x="97587" y="120000"/>
                  </a:lnTo>
                  <a:lnTo>
                    <a:pt x="89883" y="114000"/>
                  </a:lnTo>
                  <a:lnTo>
                    <a:pt x="82645" y="108000"/>
                  </a:lnTo>
                  <a:lnTo>
                    <a:pt x="75175" y="108000"/>
                  </a:lnTo>
                  <a:lnTo>
                    <a:pt x="67470" y="101853"/>
                  </a:lnTo>
                  <a:lnTo>
                    <a:pt x="60000" y="101853"/>
                  </a:lnTo>
                  <a:lnTo>
                    <a:pt x="52529" y="96000"/>
                  </a:lnTo>
                  <a:lnTo>
                    <a:pt x="45058" y="90000"/>
                  </a:lnTo>
                  <a:lnTo>
                    <a:pt x="45058" y="84000"/>
                  </a:lnTo>
                  <a:lnTo>
                    <a:pt x="37587" y="84000"/>
                  </a:lnTo>
                  <a:lnTo>
                    <a:pt x="37587" y="78146"/>
                  </a:lnTo>
                  <a:lnTo>
                    <a:pt x="37587" y="66000"/>
                  </a:lnTo>
                  <a:lnTo>
                    <a:pt x="37587" y="60000"/>
                  </a:lnTo>
                  <a:lnTo>
                    <a:pt x="22645" y="48000"/>
                  </a:lnTo>
                  <a:lnTo>
                    <a:pt x="14941" y="36000"/>
                  </a:lnTo>
                  <a:lnTo>
                    <a:pt x="0" y="18000"/>
                  </a:lnTo>
                  <a:lnTo>
                    <a:pt x="0" y="24146"/>
                  </a:lnTo>
                  <a:lnTo>
                    <a:pt x="7470" y="18000"/>
                  </a:lnTo>
                  <a:lnTo>
                    <a:pt x="14941" y="18000"/>
                  </a:lnTo>
                  <a:lnTo>
                    <a:pt x="14941" y="12146"/>
                  </a:lnTo>
                  <a:lnTo>
                    <a:pt x="22645" y="6000"/>
                  </a:lnTo>
                  <a:lnTo>
                    <a:pt x="37587" y="0"/>
                  </a:lnTo>
                  <a:lnTo>
                    <a:pt x="45058" y="0"/>
                  </a:lnTo>
                  <a:lnTo>
                    <a:pt x="52529" y="0"/>
                  </a:lnTo>
                  <a:lnTo>
                    <a:pt x="60000" y="0"/>
                  </a:lnTo>
                  <a:lnTo>
                    <a:pt x="67470" y="0"/>
                  </a:lnTo>
                  <a:lnTo>
                    <a:pt x="75175" y="0"/>
                  </a:lnTo>
                  <a:lnTo>
                    <a:pt x="82645" y="6000"/>
                  </a:lnTo>
                  <a:lnTo>
                    <a:pt x="82645" y="12146"/>
                  </a:lnTo>
                  <a:lnTo>
                    <a:pt x="82645" y="18000"/>
                  </a:lnTo>
                  <a:lnTo>
                    <a:pt x="89883" y="30292"/>
                  </a:lnTo>
                  <a:lnTo>
                    <a:pt x="89883" y="36000"/>
                  </a:lnTo>
                  <a:lnTo>
                    <a:pt x="97587" y="42146"/>
                  </a:lnTo>
                  <a:lnTo>
                    <a:pt x="97587" y="54000"/>
                  </a:lnTo>
                  <a:lnTo>
                    <a:pt x="105291" y="66000"/>
                  </a:lnTo>
                  <a:lnTo>
                    <a:pt x="105291" y="78146"/>
                  </a:lnTo>
                  <a:lnTo>
                    <a:pt x="120000" y="101853"/>
                  </a:lnTo>
                  <a:lnTo>
                    <a:pt x="120000" y="108000"/>
                  </a:lnTo>
                  <a:lnTo>
                    <a:pt x="112529" y="108000"/>
                  </a:lnTo>
                  <a:lnTo>
                    <a:pt x="112529" y="114000"/>
                  </a:lnTo>
                  <a:lnTo>
                    <a:pt x="120000" y="114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3660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5806879" y="4864542"/>
              <a:ext cx="509018" cy="2896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3076"/>
                  </a:moveTo>
                  <a:lnTo>
                    <a:pt x="0" y="73621"/>
                  </a:lnTo>
                  <a:lnTo>
                    <a:pt x="0" y="64840"/>
                  </a:lnTo>
                  <a:lnTo>
                    <a:pt x="5585" y="64840"/>
                  </a:lnTo>
                  <a:lnTo>
                    <a:pt x="5585" y="55384"/>
                  </a:lnTo>
                  <a:lnTo>
                    <a:pt x="5585" y="46604"/>
                  </a:lnTo>
                  <a:lnTo>
                    <a:pt x="5585" y="37148"/>
                  </a:lnTo>
                  <a:lnTo>
                    <a:pt x="5585" y="27692"/>
                  </a:lnTo>
                  <a:lnTo>
                    <a:pt x="5585" y="18686"/>
                  </a:lnTo>
                  <a:lnTo>
                    <a:pt x="5585" y="9230"/>
                  </a:lnTo>
                  <a:lnTo>
                    <a:pt x="11001" y="9230"/>
                  </a:lnTo>
                  <a:lnTo>
                    <a:pt x="16586" y="9230"/>
                  </a:lnTo>
                  <a:lnTo>
                    <a:pt x="22002" y="9230"/>
                  </a:lnTo>
                  <a:lnTo>
                    <a:pt x="27249" y="9230"/>
                  </a:lnTo>
                  <a:lnTo>
                    <a:pt x="32834" y="9230"/>
                  </a:lnTo>
                  <a:lnTo>
                    <a:pt x="38420" y="9230"/>
                  </a:lnTo>
                  <a:lnTo>
                    <a:pt x="43667" y="9230"/>
                  </a:lnTo>
                  <a:lnTo>
                    <a:pt x="49083" y="18686"/>
                  </a:lnTo>
                  <a:lnTo>
                    <a:pt x="54499" y="18686"/>
                  </a:lnTo>
                  <a:lnTo>
                    <a:pt x="60084" y="18686"/>
                  </a:lnTo>
                  <a:lnTo>
                    <a:pt x="65500" y="18686"/>
                  </a:lnTo>
                  <a:lnTo>
                    <a:pt x="70916" y="18686"/>
                  </a:lnTo>
                  <a:lnTo>
                    <a:pt x="70916" y="9230"/>
                  </a:lnTo>
                  <a:lnTo>
                    <a:pt x="76332" y="9230"/>
                  </a:lnTo>
                  <a:lnTo>
                    <a:pt x="81918" y="0"/>
                  </a:lnTo>
                  <a:lnTo>
                    <a:pt x="81918" y="9230"/>
                  </a:lnTo>
                  <a:lnTo>
                    <a:pt x="87334" y="27692"/>
                  </a:lnTo>
                  <a:lnTo>
                    <a:pt x="92750" y="37148"/>
                  </a:lnTo>
                  <a:lnTo>
                    <a:pt x="92750" y="27692"/>
                  </a:lnTo>
                  <a:lnTo>
                    <a:pt x="103582" y="55384"/>
                  </a:lnTo>
                  <a:lnTo>
                    <a:pt x="109167" y="73621"/>
                  </a:lnTo>
                  <a:lnTo>
                    <a:pt x="120000" y="92307"/>
                  </a:lnTo>
                  <a:lnTo>
                    <a:pt x="120000" y="101538"/>
                  </a:lnTo>
                  <a:lnTo>
                    <a:pt x="120000" y="120000"/>
                  </a:lnTo>
                  <a:lnTo>
                    <a:pt x="70916" y="110994"/>
                  </a:lnTo>
                  <a:lnTo>
                    <a:pt x="43667" y="101538"/>
                  </a:lnTo>
                  <a:lnTo>
                    <a:pt x="0" y="83076"/>
                  </a:lnTo>
                  <a:close/>
                </a:path>
              </a:pathLst>
            </a:custGeom>
            <a:solidFill>
              <a:srgbClr val="3660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7412023" y="4077670"/>
              <a:ext cx="254509" cy="376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394" y="91592"/>
                  </a:moveTo>
                  <a:lnTo>
                    <a:pt x="43605" y="105538"/>
                  </a:lnTo>
                  <a:lnTo>
                    <a:pt x="33126" y="112769"/>
                  </a:lnTo>
                  <a:lnTo>
                    <a:pt x="21971" y="120000"/>
                  </a:lnTo>
                  <a:lnTo>
                    <a:pt x="0" y="70243"/>
                  </a:lnTo>
                  <a:lnTo>
                    <a:pt x="0" y="63529"/>
                  </a:lnTo>
                  <a:lnTo>
                    <a:pt x="0" y="56298"/>
                  </a:lnTo>
                  <a:lnTo>
                    <a:pt x="11154" y="56298"/>
                  </a:lnTo>
                  <a:lnTo>
                    <a:pt x="21971" y="56298"/>
                  </a:lnTo>
                  <a:lnTo>
                    <a:pt x="21971" y="49239"/>
                  </a:lnTo>
                  <a:lnTo>
                    <a:pt x="33126" y="42352"/>
                  </a:lnTo>
                  <a:lnTo>
                    <a:pt x="43605" y="42352"/>
                  </a:lnTo>
                  <a:lnTo>
                    <a:pt x="43605" y="35294"/>
                  </a:lnTo>
                  <a:lnTo>
                    <a:pt x="54422" y="28063"/>
                  </a:lnTo>
                  <a:lnTo>
                    <a:pt x="54422" y="21004"/>
                  </a:lnTo>
                  <a:lnTo>
                    <a:pt x="54422" y="14117"/>
                  </a:lnTo>
                  <a:lnTo>
                    <a:pt x="65577" y="14117"/>
                  </a:lnTo>
                  <a:lnTo>
                    <a:pt x="65577" y="7058"/>
                  </a:lnTo>
                  <a:lnTo>
                    <a:pt x="76394" y="0"/>
                  </a:lnTo>
                  <a:lnTo>
                    <a:pt x="98028" y="7058"/>
                  </a:lnTo>
                  <a:lnTo>
                    <a:pt x="98028" y="14117"/>
                  </a:lnTo>
                  <a:lnTo>
                    <a:pt x="108845" y="21004"/>
                  </a:lnTo>
                  <a:lnTo>
                    <a:pt x="108845" y="28063"/>
                  </a:lnTo>
                  <a:lnTo>
                    <a:pt x="108845" y="35294"/>
                  </a:lnTo>
                  <a:lnTo>
                    <a:pt x="119999" y="42352"/>
                  </a:lnTo>
                  <a:lnTo>
                    <a:pt x="108845" y="56298"/>
                  </a:lnTo>
                  <a:lnTo>
                    <a:pt x="108845" y="63529"/>
                  </a:lnTo>
                  <a:lnTo>
                    <a:pt x="98028" y="70243"/>
                  </a:lnTo>
                  <a:lnTo>
                    <a:pt x="87211" y="77474"/>
                  </a:lnTo>
                  <a:lnTo>
                    <a:pt x="87211" y="84533"/>
                  </a:lnTo>
                  <a:lnTo>
                    <a:pt x="76394" y="91592"/>
                  </a:lnTo>
                  <a:close/>
                </a:path>
              </a:pathLst>
            </a:custGeom>
            <a:solidFill>
              <a:srgbClr val="3660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7175119" y="4306428"/>
              <a:ext cx="535487" cy="3995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081" y="120000"/>
                  </a:moveTo>
                  <a:lnTo>
                    <a:pt x="93891" y="120000"/>
                  </a:lnTo>
                  <a:lnTo>
                    <a:pt x="88702" y="120000"/>
                  </a:lnTo>
                  <a:lnTo>
                    <a:pt x="88702" y="113333"/>
                  </a:lnTo>
                  <a:lnTo>
                    <a:pt x="83351" y="113333"/>
                  </a:lnTo>
                  <a:lnTo>
                    <a:pt x="78324" y="113333"/>
                  </a:lnTo>
                  <a:lnTo>
                    <a:pt x="67783" y="120000"/>
                  </a:lnTo>
                  <a:lnTo>
                    <a:pt x="62594" y="120000"/>
                  </a:lnTo>
                  <a:lnTo>
                    <a:pt x="57243" y="113333"/>
                  </a:lnTo>
                  <a:lnTo>
                    <a:pt x="52054" y="113333"/>
                  </a:lnTo>
                  <a:lnTo>
                    <a:pt x="47027" y="113333"/>
                  </a:lnTo>
                  <a:lnTo>
                    <a:pt x="41675" y="113333"/>
                  </a:lnTo>
                  <a:lnTo>
                    <a:pt x="36486" y="113333"/>
                  </a:lnTo>
                  <a:lnTo>
                    <a:pt x="31297" y="113333"/>
                  </a:lnTo>
                  <a:lnTo>
                    <a:pt x="25945" y="106666"/>
                  </a:lnTo>
                  <a:lnTo>
                    <a:pt x="20918" y="106666"/>
                  </a:lnTo>
                  <a:lnTo>
                    <a:pt x="15567" y="106666"/>
                  </a:lnTo>
                  <a:lnTo>
                    <a:pt x="10378" y="106666"/>
                  </a:lnTo>
                  <a:lnTo>
                    <a:pt x="0" y="100162"/>
                  </a:lnTo>
                  <a:lnTo>
                    <a:pt x="5189" y="100162"/>
                  </a:lnTo>
                  <a:lnTo>
                    <a:pt x="5189" y="93333"/>
                  </a:lnTo>
                  <a:lnTo>
                    <a:pt x="10378" y="86829"/>
                  </a:lnTo>
                  <a:lnTo>
                    <a:pt x="15567" y="86829"/>
                  </a:lnTo>
                  <a:lnTo>
                    <a:pt x="20918" y="80000"/>
                  </a:lnTo>
                  <a:lnTo>
                    <a:pt x="25945" y="73170"/>
                  </a:lnTo>
                  <a:lnTo>
                    <a:pt x="31297" y="66829"/>
                  </a:lnTo>
                  <a:lnTo>
                    <a:pt x="41675" y="53495"/>
                  </a:lnTo>
                  <a:lnTo>
                    <a:pt x="47027" y="46829"/>
                  </a:lnTo>
                  <a:lnTo>
                    <a:pt x="52054" y="46829"/>
                  </a:lnTo>
                  <a:lnTo>
                    <a:pt x="52054" y="40000"/>
                  </a:lnTo>
                  <a:lnTo>
                    <a:pt x="57243" y="40000"/>
                  </a:lnTo>
                  <a:lnTo>
                    <a:pt x="62594" y="33495"/>
                  </a:lnTo>
                  <a:lnTo>
                    <a:pt x="67783" y="33495"/>
                  </a:lnTo>
                  <a:lnTo>
                    <a:pt x="72972" y="26666"/>
                  </a:lnTo>
                  <a:lnTo>
                    <a:pt x="78324" y="20000"/>
                  </a:lnTo>
                  <a:lnTo>
                    <a:pt x="93891" y="6829"/>
                  </a:lnTo>
                  <a:lnTo>
                    <a:pt x="99081" y="6829"/>
                  </a:lnTo>
                  <a:lnTo>
                    <a:pt x="104270" y="6829"/>
                  </a:lnTo>
                  <a:lnTo>
                    <a:pt x="109459" y="0"/>
                  </a:lnTo>
                  <a:lnTo>
                    <a:pt x="114810" y="6829"/>
                  </a:lnTo>
                  <a:lnTo>
                    <a:pt x="114810" y="13495"/>
                  </a:lnTo>
                  <a:lnTo>
                    <a:pt x="120000" y="13495"/>
                  </a:lnTo>
                  <a:lnTo>
                    <a:pt x="120000" y="20000"/>
                  </a:lnTo>
                  <a:lnTo>
                    <a:pt x="120000" y="26666"/>
                  </a:lnTo>
                  <a:lnTo>
                    <a:pt x="104270" y="53495"/>
                  </a:lnTo>
                  <a:lnTo>
                    <a:pt x="99081" y="66829"/>
                  </a:lnTo>
                  <a:lnTo>
                    <a:pt x="93891" y="73170"/>
                  </a:lnTo>
                  <a:lnTo>
                    <a:pt x="93891" y="80000"/>
                  </a:lnTo>
                  <a:lnTo>
                    <a:pt x="93891" y="86829"/>
                  </a:lnTo>
                  <a:lnTo>
                    <a:pt x="93891" y="100162"/>
                  </a:lnTo>
                  <a:lnTo>
                    <a:pt x="99081" y="113333"/>
                  </a:lnTo>
                  <a:lnTo>
                    <a:pt x="99081" y="120000"/>
                  </a:lnTo>
                  <a:close/>
                </a:path>
              </a:pathLst>
            </a:custGeom>
            <a:solidFill>
              <a:srgbClr val="3660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7034630" y="4215523"/>
              <a:ext cx="441828" cy="2452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145" y="120000"/>
                  </a:moveTo>
                  <a:lnTo>
                    <a:pt x="94860" y="108849"/>
                  </a:lnTo>
                  <a:lnTo>
                    <a:pt x="88379" y="98230"/>
                  </a:lnTo>
                  <a:lnTo>
                    <a:pt x="75810" y="98230"/>
                  </a:lnTo>
                  <a:lnTo>
                    <a:pt x="63240" y="75929"/>
                  </a:lnTo>
                  <a:lnTo>
                    <a:pt x="50474" y="75929"/>
                  </a:lnTo>
                  <a:lnTo>
                    <a:pt x="37905" y="65575"/>
                  </a:lnTo>
                  <a:lnTo>
                    <a:pt x="0" y="43539"/>
                  </a:lnTo>
                  <a:lnTo>
                    <a:pt x="18854" y="43539"/>
                  </a:lnTo>
                  <a:lnTo>
                    <a:pt x="31620" y="32920"/>
                  </a:lnTo>
                  <a:lnTo>
                    <a:pt x="37905" y="32920"/>
                  </a:lnTo>
                  <a:lnTo>
                    <a:pt x="44386" y="22035"/>
                  </a:lnTo>
                  <a:lnTo>
                    <a:pt x="56759" y="22035"/>
                  </a:lnTo>
                  <a:lnTo>
                    <a:pt x="63240" y="22035"/>
                  </a:lnTo>
                  <a:lnTo>
                    <a:pt x="69525" y="11150"/>
                  </a:lnTo>
                  <a:lnTo>
                    <a:pt x="75810" y="11150"/>
                  </a:lnTo>
                  <a:lnTo>
                    <a:pt x="82094" y="11150"/>
                  </a:lnTo>
                  <a:lnTo>
                    <a:pt x="88379" y="11150"/>
                  </a:lnTo>
                  <a:lnTo>
                    <a:pt x="94860" y="11150"/>
                  </a:lnTo>
                  <a:lnTo>
                    <a:pt x="101145" y="0"/>
                  </a:lnTo>
                  <a:lnTo>
                    <a:pt x="107234" y="0"/>
                  </a:lnTo>
                  <a:lnTo>
                    <a:pt x="107234" y="11150"/>
                  </a:lnTo>
                  <a:lnTo>
                    <a:pt x="107234" y="22035"/>
                  </a:lnTo>
                  <a:lnTo>
                    <a:pt x="120000" y="98230"/>
                  </a:lnTo>
                  <a:lnTo>
                    <a:pt x="113715" y="98230"/>
                  </a:lnTo>
                  <a:lnTo>
                    <a:pt x="107234" y="108849"/>
                  </a:lnTo>
                  <a:lnTo>
                    <a:pt x="101145" y="108849"/>
                  </a:lnTo>
                  <a:lnTo>
                    <a:pt x="101145" y="120000"/>
                  </a:lnTo>
                  <a:close/>
                </a:path>
              </a:pathLst>
            </a:custGeom>
            <a:solidFill>
              <a:srgbClr val="3660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6014558" y="4393105"/>
              <a:ext cx="368529" cy="2896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491"/>
                  </a:moveTo>
                  <a:lnTo>
                    <a:pt x="120000" y="18305"/>
                  </a:lnTo>
                  <a:lnTo>
                    <a:pt x="120000" y="27796"/>
                  </a:lnTo>
                  <a:lnTo>
                    <a:pt x="120000" y="37062"/>
                  </a:lnTo>
                  <a:lnTo>
                    <a:pt x="112295" y="46327"/>
                  </a:lnTo>
                  <a:lnTo>
                    <a:pt x="112295" y="55367"/>
                  </a:lnTo>
                  <a:lnTo>
                    <a:pt x="112295" y="64632"/>
                  </a:lnTo>
                  <a:lnTo>
                    <a:pt x="105291" y="64632"/>
                  </a:lnTo>
                  <a:lnTo>
                    <a:pt x="105291" y="83389"/>
                  </a:lnTo>
                  <a:lnTo>
                    <a:pt x="105291" y="92429"/>
                  </a:lnTo>
                  <a:lnTo>
                    <a:pt x="105291" y="111186"/>
                  </a:lnTo>
                  <a:lnTo>
                    <a:pt x="97587" y="120000"/>
                  </a:lnTo>
                  <a:lnTo>
                    <a:pt x="89883" y="120000"/>
                  </a:lnTo>
                  <a:lnTo>
                    <a:pt x="82412" y="120000"/>
                  </a:lnTo>
                  <a:lnTo>
                    <a:pt x="75175" y="120000"/>
                  </a:lnTo>
                  <a:lnTo>
                    <a:pt x="67470" y="120000"/>
                  </a:lnTo>
                  <a:lnTo>
                    <a:pt x="67470" y="111186"/>
                  </a:lnTo>
                  <a:lnTo>
                    <a:pt x="67470" y="101694"/>
                  </a:lnTo>
                  <a:lnTo>
                    <a:pt x="75175" y="101694"/>
                  </a:lnTo>
                  <a:lnTo>
                    <a:pt x="75175" y="92429"/>
                  </a:lnTo>
                  <a:lnTo>
                    <a:pt x="75175" y="83389"/>
                  </a:lnTo>
                  <a:lnTo>
                    <a:pt x="67470" y="83389"/>
                  </a:lnTo>
                  <a:lnTo>
                    <a:pt x="60000" y="83389"/>
                  </a:lnTo>
                  <a:lnTo>
                    <a:pt x="52295" y="83389"/>
                  </a:lnTo>
                  <a:lnTo>
                    <a:pt x="45058" y="83389"/>
                  </a:lnTo>
                  <a:lnTo>
                    <a:pt x="37587" y="83389"/>
                  </a:lnTo>
                  <a:lnTo>
                    <a:pt x="29883" y="83389"/>
                  </a:lnTo>
                  <a:lnTo>
                    <a:pt x="22412" y="74124"/>
                  </a:lnTo>
                  <a:lnTo>
                    <a:pt x="14941" y="74124"/>
                  </a:lnTo>
                  <a:lnTo>
                    <a:pt x="7470" y="74124"/>
                  </a:lnTo>
                  <a:lnTo>
                    <a:pt x="7470" y="64632"/>
                  </a:lnTo>
                  <a:lnTo>
                    <a:pt x="0" y="64632"/>
                  </a:lnTo>
                  <a:lnTo>
                    <a:pt x="0" y="55367"/>
                  </a:lnTo>
                  <a:lnTo>
                    <a:pt x="7470" y="55367"/>
                  </a:lnTo>
                  <a:lnTo>
                    <a:pt x="7470" y="46327"/>
                  </a:lnTo>
                  <a:lnTo>
                    <a:pt x="14941" y="46327"/>
                  </a:lnTo>
                  <a:lnTo>
                    <a:pt x="22412" y="37062"/>
                  </a:lnTo>
                  <a:lnTo>
                    <a:pt x="29883" y="37062"/>
                  </a:lnTo>
                  <a:lnTo>
                    <a:pt x="37587" y="27796"/>
                  </a:lnTo>
                  <a:lnTo>
                    <a:pt x="45058" y="18305"/>
                  </a:lnTo>
                  <a:lnTo>
                    <a:pt x="45058" y="9491"/>
                  </a:lnTo>
                  <a:lnTo>
                    <a:pt x="52295" y="9491"/>
                  </a:lnTo>
                  <a:lnTo>
                    <a:pt x="60000" y="0"/>
                  </a:lnTo>
                  <a:lnTo>
                    <a:pt x="67470" y="0"/>
                  </a:lnTo>
                  <a:lnTo>
                    <a:pt x="75175" y="9491"/>
                  </a:lnTo>
                  <a:lnTo>
                    <a:pt x="82412" y="9491"/>
                  </a:lnTo>
                  <a:lnTo>
                    <a:pt x="89883" y="9491"/>
                  </a:lnTo>
                  <a:lnTo>
                    <a:pt x="97587" y="9491"/>
                  </a:lnTo>
                  <a:lnTo>
                    <a:pt x="105291" y="9491"/>
                  </a:lnTo>
                  <a:lnTo>
                    <a:pt x="105291" y="0"/>
                  </a:lnTo>
                  <a:lnTo>
                    <a:pt x="112295" y="0"/>
                  </a:lnTo>
                  <a:lnTo>
                    <a:pt x="120000" y="0"/>
                  </a:lnTo>
                  <a:lnTo>
                    <a:pt x="120000" y="9491"/>
                  </a:lnTo>
                  <a:close/>
                </a:path>
              </a:pathLst>
            </a:custGeom>
            <a:solidFill>
              <a:srgbClr val="36609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p27"/>
            <p:cNvGrpSpPr/>
            <p:nvPr/>
          </p:nvGrpSpPr>
          <p:grpSpPr>
            <a:xfrm>
              <a:off x="5735616" y="3488282"/>
              <a:ext cx="1948521" cy="1866725"/>
              <a:chOff x="3973" y="1709"/>
              <a:chExt cx="957" cy="883"/>
            </a:xfrm>
          </p:grpSpPr>
          <p:sp>
            <p:nvSpPr>
              <p:cNvPr id="424" name="Google Shape;424;p27"/>
              <p:cNvSpPr/>
              <p:nvPr/>
            </p:nvSpPr>
            <p:spPr>
              <a:xfrm>
                <a:off x="4736" y="1779"/>
                <a:ext cx="194" cy="28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1700" y="80000"/>
                    </a:moveTo>
                    <a:lnTo>
                      <a:pt x="84680" y="84444"/>
                    </a:lnTo>
                    <a:lnTo>
                      <a:pt x="84680" y="88780"/>
                    </a:lnTo>
                    <a:lnTo>
                      <a:pt x="77440" y="88780"/>
                    </a:lnTo>
                    <a:lnTo>
                      <a:pt x="77440" y="93224"/>
                    </a:lnTo>
                    <a:lnTo>
                      <a:pt x="77440" y="97669"/>
                    </a:lnTo>
                    <a:lnTo>
                      <a:pt x="70639" y="102005"/>
                    </a:lnTo>
                    <a:lnTo>
                      <a:pt x="70639" y="106558"/>
                    </a:lnTo>
                    <a:lnTo>
                      <a:pt x="63619" y="106558"/>
                    </a:lnTo>
                    <a:lnTo>
                      <a:pt x="56380" y="111002"/>
                    </a:lnTo>
                    <a:lnTo>
                      <a:pt x="56380" y="115447"/>
                    </a:lnTo>
                    <a:lnTo>
                      <a:pt x="49360" y="115447"/>
                    </a:lnTo>
                    <a:lnTo>
                      <a:pt x="42340" y="115447"/>
                    </a:lnTo>
                    <a:lnTo>
                      <a:pt x="35319" y="115447"/>
                    </a:lnTo>
                    <a:lnTo>
                      <a:pt x="28299" y="120000"/>
                    </a:lnTo>
                    <a:lnTo>
                      <a:pt x="21060" y="120000"/>
                    </a:lnTo>
                    <a:lnTo>
                      <a:pt x="14040" y="120000"/>
                    </a:lnTo>
                    <a:lnTo>
                      <a:pt x="7239" y="120000"/>
                    </a:lnTo>
                    <a:lnTo>
                      <a:pt x="0" y="120000"/>
                    </a:lnTo>
                    <a:lnTo>
                      <a:pt x="7239" y="111002"/>
                    </a:lnTo>
                    <a:lnTo>
                      <a:pt x="7239" y="102005"/>
                    </a:lnTo>
                    <a:lnTo>
                      <a:pt x="7239" y="97669"/>
                    </a:lnTo>
                    <a:lnTo>
                      <a:pt x="14040" y="84444"/>
                    </a:lnTo>
                    <a:lnTo>
                      <a:pt x="14040" y="80000"/>
                    </a:lnTo>
                    <a:lnTo>
                      <a:pt x="14040" y="66558"/>
                    </a:lnTo>
                    <a:lnTo>
                      <a:pt x="7239" y="53224"/>
                    </a:lnTo>
                    <a:lnTo>
                      <a:pt x="7239" y="48997"/>
                    </a:lnTo>
                    <a:lnTo>
                      <a:pt x="7239" y="44444"/>
                    </a:lnTo>
                    <a:lnTo>
                      <a:pt x="7239" y="39891"/>
                    </a:lnTo>
                    <a:lnTo>
                      <a:pt x="0" y="35555"/>
                    </a:lnTo>
                    <a:lnTo>
                      <a:pt x="0" y="31111"/>
                    </a:lnTo>
                    <a:lnTo>
                      <a:pt x="0" y="26666"/>
                    </a:lnTo>
                    <a:lnTo>
                      <a:pt x="0" y="22222"/>
                    </a:lnTo>
                    <a:lnTo>
                      <a:pt x="0" y="17669"/>
                    </a:lnTo>
                    <a:lnTo>
                      <a:pt x="0" y="13441"/>
                    </a:lnTo>
                    <a:lnTo>
                      <a:pt x="0" y="8888"/>
                    </a:lnTo>
                    <a:lnTo>
                      <a:pt x="0" y="4444"/>
                    </a:lnTo>
                    <a:lnTo>
                      <a:pt x="0" y="0"/>
                    </a:lnTo>
                    <a:lnTo>
                      <a:pt x="7239" y="0"/>
                    </a:lnTo>
                    <a:lnTo>
                      <a:pt x="7239" y="4444"/>
                    </a:lnTo>
                    <a:lnTo>
                      <a:pt x="14040" y="4444"/>
                    </a:lnTo>
                    <a:lnTo>
                      <a:pt x="21060" y="8888"/>
                    </a:lnTo>
                    <a:lnTo>
                      <a:pt x="28299" y="13441"/>
                    </a:lnTo>
                    <a:lnTo>
                      <a:pt x="28299" y="8888"/>
                    </a:lnTo>
                    <a:lnTo>
                      <a:pt x="35319" y="8888"/>
                    </a:lnTo>
                    <a:lnTo>
                      <a:pt x="42340" y="8888"/>
                    </a:lnTo>
                    <a:lnTo>
                      <a:pt x="49360" y="8888"/>
                    </a:lnTo>
                    <a:lnTo>
                      <a:pt x="56380" y="8888"/>
                    </a:lnTo>
                    <a:lnTo>
                      <a:pt x="56380" y="13441"/>
                    </a:lnTo>
                    <a:lnTo>
                      <a:pt x="56380" y="17669"/>
                    </a:lnTo>
                    <a:lnTo>
                      <a:pt x="56380" y="26666"/>
                    </a:lnTo>
                    <a:lnTo>
                      <a:pt x="63619" y="26666"/>
                    </a:lnTo>
                    <a:lnTo>
                      <a:pt x="63619" y="31111"/>
                    </a:lnTo>
                    <a:lnTo>
                      <a:pt x="70639" y="35555"/>
                    </a:lnTo>
                    <a:lnTo>
                      <a:pt x="70639" y="39891"/>
                    </a:lnTo>
                    <a:lnTo>
                      <a:pt x="70639" y="44444"/>
                    </a:lnTo>
                    <a:lnTo>
                      <a:pt x="77440" y="44444"/>
                    </a:lnTo>
                    <a:lnTo>
                      <a:pt x="77440" y="48997"/>
                    </a:lnTo>
                    <a:lnTo>
                      <a:pt x="84680" y="48997"/>
                    </a:lnTo>
                    <a:lnTo>
                      <a:pt x="91700" y="48997"/>
                    </a:lnTo>
                    <a:lnTo>
                      <a:pt x="98720" y="48997"/>
                    </a:lnTo>
                    <a:lnTo>
                      <a:pt x="105959" y="48997"/>
                    </a:lnTo>
                    <a:lnTo>
                      <a:pt x="120000" y="53224"/>
                    </a:lnTo>
                    <a:lnTo>
                      <a:pt x="112760" y="57777"/>
                    </a:lnTo>
                    <a:lnTo>
                      <a:pt x="105959" y="66558"/>
                    </a:lnTo>
                    <a:lnTo>
                      <a:pt x="98720" y="71002"/>
                    </a:lnTo>
                    <a:lnTo>
                      <a:pt x="91700" y="75447"/>
                    </a:lnTo>
                    <a:lnTo>
                      <a:pt x="91700" y="80000"/>
                    </a:lnTo>
                    <a:close/>
                  </a:path>
                </a:pathLst>
              </a:custGeom>
              <a:solidFill>
                <a:srgbClr val="36609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4611" y="2095"/>
                <a:ext cx="183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56091"/>
                    </a:moveTo>
                    <a:lnTo>
                      <a:pt x="112529" y="56091"/>
                    </a:lnTo>
                    <a:lnTo>
                      <a:pt x="105058" y="64104"/>
                    </a:lnTo>
                    <a:lnTo>
                      <a:pt x="90116" y="80325"/>
                    </a:lnTo>
                    <a:lnTo>
                      <a:pt x="82412" y="87947"/>
                    </a:lnTo>
                    <a:lnTo>
                      <a:pt x="75175" y="96156"/>
                    </a:lnTo>
                    <a:lnTo>
                      <a:pt x="67470" y="104169"/>
                    </a:lnTo>
                    <a:lnTo>
                      <a:pt x="60000" y="104169"/>
                    </a:lnTo>
                    <a:lnTo>
                      <a:pt x="52529" y="111986"/>
                    </a:lnTo>
                    <a:lnTo>
                      <a:pt x="52529" y="119999"/>
                    </a:lnTo>
                    <a:lnTo>
                      <a:pt x="44824" y="119999"/>
                    </a:lnTo>
                    <a:lnTo>
                      <a:pt x="44824" y="111986"/>
                    </a:lnTo>
                    <a:lnTo>
                      <a:pt x="37587" y="111986"/>
                    </a:lnTo>
                    <a:lnTo>
                      <a:pt x="30116" y="104169"/>
                    </a:lnTo>
                    <a:lnTo>
                      <a:pt x="30116" y="96156"/>
                    </a:lnTo>
                    <a:lnTo>
                      <a:pt x="30116" y="87947"/>
                    </a:lnTo>
                    <a:lnTo>
                      <a:pt x="30116" y="80325"/>
                    </a:lnTo>
                    <a:lnTo>
                      <a:pt x="30116" y="72117"/>
                    </a:lnTo>
                    <a:lnTo>
                      <a:pt x="30116" y="56091"/>
                    </a:lnTo>
                    <a:lnTo>
                      <a:pt x="22412" y="48078"/>
                    </a:lnTo>
                    <a:lnTo>
                      <a:pt x="14941" y="40260"/>
                    </a:lnTo>
                    <a:lnTo>
                      <a:pt x="14941" y="32052"/>
                    </a:lnTo>
                    <a:lnTo>
                      <a:pt x="0" y="0"/>
                    </a:lnTo>
                    <a:lnTo>
                      <a:pt x="44824" y="16221"/>
                    </a:lnTo>
                    <a:lnTo>
                      <a:pt x="60000" y="23843"/>
                    </a:lnTo>
                    <a:lnTo>
                      <a:pt x="75175" y="23843"/>
                    </a:lnTo>
                    <a:lnTo>
                      <a:pt x="90116" y="40260"/>
                    </a:lnTo>
                    <a:lnTo>
                      <a:pt x="105058" y="40260"/>
                    </a:lnTo>
                    <a:lnTo>
                      <a:pt x="112529" y="48078"/>
                    </a:lnTo>
                    <a:lnTo>
                      <a:pt x="120000" y="56091"/>
                    </a:lnTo>
                    <a:close/>
                  </a:path>
                </a:pathLst>
              </a:custGeom>
              <a:solidFill>
                <a:srgbClr val="36609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4441" y="1990"/>
                <a:ext cx="171" cy="14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5850" y="120000"/>
                    </a:moveTo>
                    <a:lnTo>
                      <a:pt x="88132" y="111413"/>
                    </a:lnTo>
                    <a:lnTo>
                      <a:pt x="79917" y="111413"/>
                    </a:lnTo>
                    <a:lnTo>
                      <a:pt x="63983" y="103036"/>
                    </a:lnTo>
                    <a:lnTo>
                      <a:pt x="0" y="68691"/>
                    </a:lnTo>
                    <a:lnTo>
                      <a:pt x="7966" y="60104"/>
                    </a:lnTo>
                    <a:lnTo>
                      <a:pt x="15933" y="60104"/>
                    </a:lnTo>
                    <a:lnTo>
                      <a:pt x="15933" y="51308"/>
                    </a:lnTo>
                    <a:lnTo>
                      <a:pt x="23900" y="51308"/>
                    </a:lnTo>
                    <a:lnTo>
                      <a:pt x="31867" y="42931"/>
                    </a:lnTo>
                    <a:lnTo>
                      <a:pt x="40082" y="34345"/>
                    </a:lnTo>
                    <a:lnTo>
                      <a:pt x="48049" y="25759"/>
                    </a:lnTo>
                    <a:lnTo>
                      <a:pt x="55767" y="25759"/>
                    </a:lnTo>
                    <a:lnTo>
                      <a:pt x="63983" y="16963"/>
                    </a:lnTo>
                    <a:lnTo>
                      <a:pt x="72199" y="8795"/>
                    </a:lnTo>
                    <a:lnTo>
                      <a:pt x="79917" y="8795"/>
                    </a:lnTo>
                    <a:lnTo>
                      <a:pt x="79917" y="0"/>
                    </a:lnTo>
                    <a:lnTo>
                      <a:pt x="104066" y="42931"/>
                    </a:lnTo>
                    <a:lnTo>
                      <a:pt x="120000" y="85654"/>
                    </a:lnTo>
                    <a:lnTo>
                      <a:pt x="120000" y="94240"/>
                    </a:lnTo>
                    <a:lnTo>
                      <a:pt x="112282" y="103036"/>
                    </a:lnTo>
                    <a:lnTo>
                      <a:pt x="104066" y="111413"/>
                    </a:lnTo>
                    <a:lnTo>
                      <a:pt x="95850" y="111413"/>
                    </a:lnTo>
                    <a:lnTo>
                      <a:pt x="95850" y="120000"/>
                    </a:lnTo>
                    <a:close/>
                  </a:path>
                </a:pathLst>
              </a:custGeom>
              <a:solidFill>
                <a:srgbClr val="36609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4316" y="2073"/>
                <a:ext cx="261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48195"/>
                    </a:moveTo>
                    <a:lnTo>
                      <a:pt x="115121" y="56195"/>
                    </a:lnTo>
                    <a:lnTo>
                      <a:pt x="109756" y="64000"/>
                    </a:lnTo>
                    <a:lnTo>
                      <a:pt x="104552" y="72195"/>
                    </a:lnTo>
                    <a:lnTo>
                      <a:pt x="99186" y="80195"/>
                    </a:lnTo>
                    <a:lnTo>
                      <a:pt x="93983" y="88000"/>
                    </a:lnTo>
                    <a:lnTo>
                      <a:pt x="83577" y="104000"/>
                    </a:lnTo>
                    <a:lnTo>
                      <a:pt x="73008" y="104000"/>
                    </a:lnTo>
                    <a:lnTo>
                      <a:pt x="52032" y="104000"/>
                    </a:lnTo>
                    <a:lnTo>
                      <a:pt x="47154" y="112000"/>
                    </a:lnTo>
                    <a:lnTo>
                      <a:pt x="41788" y="120000"/>
                    </a:lnTo>
                    <a:lnTo>
                      <a:pt x="36422" y="112000"/>
                    </a:lnTo>
                    <a:lnTo>
                      <a:pt x="26016" y="88000"/>
                    </a:lnTo>
                    <a:lnTo>
                      <a:pt x="26016" y="72195"/>
                    </a:lnTo>
                    <a:lnTo>
                      <a:pt x="20975" y="64000"/>
                    </a:lnTo>
                    <a:lnTo>
                      <a:pt x="20975" y="56195"/>
                    </a:lnTo>
                    <a:lnTo>
                      <a:pt x="20975" y="48195"/>
                    </a:lnTo>
                    <a:lnTo>
                      <a:pt x="15609" y="40000"/>
                    </a:lnTo>
                    <a:lnTo>
                      <a:pt x="10243" y="40000"/>
                    </a:lnTo>
                    <a:lnTo>
                      <a:pt x="5203" y="40000"/>
                    </a:lnTo>
                    <a:lnTo>
                      <a:pt x="0" y="40000"/>
                    </a:lnTo>
                    <a:lnTo>
                      <a:pt x="0" y="32195"/>
                    </a:lnTo>
                    <a:lnTo>
                      <a:pt x="5203" y="32195"/>
                    </a:lnTo>
                    <a:lnTo>
                      <a:pt x="10243" y="24000"/>
                    </a:lnTo>
                    <a:lnTo>
                      <a:pt x="10243" y="16000"/>
                    </a:lnTo>
                    <a:lnTo>
                      <a:pt x="15609" y="16000"/>
                    </a:lnTo>
                    <a:lnTo>
                      <a:pt x="15609" y="8195"/>
                    </a:lnTo>
                    <a:lnTo>
                      <a:pt x="20975" y="8195"/>
                    </a:lnTo>
                    <a:lnTo>
                      <a:pt x="26016" y="8195"/>
                    </a:lnTo>
                    <a:lnTo>
                      <a:pt x="31219" y="8195"/>
                    </a:lnTo>
                    <a:lnTo>
                      <a:pt x="36422" y="8195"/>
                    </a:lnTo>
                    <a:lnTo>
                      <a:pt x="41788" y="8195"/>
                    </a:lnTo>
                    <a:lnTo>
                      <a:pt x="41788" y="0"/>
                    </a:lnTo>
                    <a:lnTo>
                      <a:pt x="47154" y="0"/>
                    </a:lnTo>
                    <a:lnTo>
                      <a:pt x="52032" y="0"/>
                    </a:lnTo>
                    <a:lnTo>
                      <a:pt x="57398" y="0"/>
                    </a:lnTo>
                    <a:lnTo>
                      <a:pt x="99186" y="32195"/>
                    </a:lnTo>
                    <a:lnTo>
                      <a:pt x="109756" y="40000"/>
                    </a:lnTo>
                    <a:lnTo>
                      <a:pt x="115121" y="40000"/>
                    </a:lnTo>
                    <a:lnTo>
                      <a:pt x="120000" y="48195"/>
                    </a:lnTo>
                    <a:close/>
                  </a:path>
                </a:pathLst>
              </a:custGeom>
              <a:solidFill>
                <a:srgbClr val="36609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8" name="Google Shape;428;p27"/>
              <p:cNvGrpSpPr/>
              <p:nvPr/>
            </p:nvGrpSpPr>
            <p:grpSpPr>
              <a:xfrm>
                <a:off x="3973" y="1709"/>
                <a:ext cx="843" cy="883"/>
                <a:chOff x="3973" y="1717"/>
                <a:chExt cx="843" cy="883"/>
              </a:xfrm>
            </p:grpSpPr>
            <p:sp>
              <p:nvSpPr>
                <p:cNvPr id="429" name="Google Shape;429;p27"/>
                <p:cNvSpPr/>
                <p:nvPr/>
              </p:nvSpPr>
              <p:spPr>
                <a:xfrm>
                  <a:off x="4361" y="1938"/>
                  <a:ext cx="194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9230" y="111623"/>
                      </a:moveTo>
                      <a:lnTo>
                        <a:pt x="42197" y="111623"/>
                      </a:lnTo>
                      <a:lnTo>
                        <a:pt x="35384" y="111623"/>
                      </a:lnTo>
                      <a:lnTo>
                        <a:pt x="28131" y="111623"/>
                      </a:lnTo>
                      <a:lnTo>
                        <a:pt x="28131" y="120000"/>
                      </a:lnTo>
                      <a:lnTo>
                        <a:pt x="20879" y="120000"/>
                      </a:lnTo>
                      <a:lnTo>
                        <a:pt x="13846" y="120000"/>
                      </a:lnTo>
                      <a:lnTo>
                        <a:pt x="7032" y="120000"/>
                      </a:lnTo>
                      <a:lnTo>
                        <a:pt x="0" y="120000"/>
                      </a:lnTo>
                      <a:lnTo>
                        <a:pt x="7032" y="111623"/>
                      </a:lnTo>
                      <a:lnTo>
                        <a:pt x="7032" y="103036"/>
                      </a:lnTo>
                      <a:lnTo>
                        <a:pt x="13846" y="94240"/>
                      </a:lnTo>
                      <a:lnTo>
                        <a:pt x="20879" y="85654"/>
                      </a:lnTo>
                      <a:lnTo>
                        <a:pt x="20879" y="77277"/>
                      </a:lnTo>
                      <a:lnTo>
                        <a:pt x="28131" y="68691"/>
                      </a:lnTo>
                      <a:lnTo>
                        <a:pt x="28131" y="59895"/>
                      </a:lnTo>
                      <a:lnTo>
                        <a:pt x="28131" y="51518"/>
                      </a:lnTo>
                      <a:lnTo>
                        <a:pt x="42197" y="42931"/>
                      </a:lnTo>
                      <a:lnTo>
                        <a:pt x="49230" y="34345"/>
                      </a:lnTo>
                      <a:lnTo>
                        <a:pt x="56483" y="25759"/>
                      </a:lnTo>
                      <a:lnTo>
                        <a:pt x="63516" y="16963"/>
                      </a:lnTo>
                      <a:lnTo>
                        <a:pt x="70769" y="8795"/>
                      </a:lnTo>
                      <a:lnTo>
                        <a:pt x="77362" y="8795"/>
                      </a:lnTo>
                      <a:lnTo>
                        <a:pt x="84615" y="8795"/>
                      </a:lnTo>
                      <a:lnTo>
                        <a:pt x="91868" y="0"/>
                      </a:lnTo>
                      <a:lnTo>
                        <a:pt x="98901" y="0"/>
                      </a:lnTo>
                      <a:lnTo>
                        <a:pt x="105934" y="0"/>
                      </a:lnTo>
                      <a:lnTo>
                        <a:pt x="112967" y="8795"/>
                      </a:lnTo>
                      <a:lnTo>
                        <a:pt x="119999" y="25759"/>
                      </a:lnTo>
                      <a:lnTo>
                        <a:pt x="119999" y="34345"/>
                      </a:lnTo>
                      <a:lnTo>
                        <a:pt x="119999" y="42931"/>
                      </a:lnTo>
                      <a:lnTo>
                        <a:pt x="119999" y="51518"/>
                      </a:lnTo>
                      <a:lnTo>
                        <a:pt x="112967" y="51518"/>
                      </a:lnTo>
                      <a:lnTo>
                        <a:pt x="105934" y="59895"/>
                      </a:lnTo>
                      <a:lnTo>
                        <a:pt x="98901" y="68691"/>
                      </a:lnTo>
                      <a:lnTo>
                        <a:pt x="91868" y="68691"/>
                      </a:lnTo>
                      <a:lnTo>
                        <a:pt x="84615" y="77277"/>
                      </a:lnTo>
                      <a:lnTo>
                        <a:pt x="77362" y="85654"/>
                      </a:lnTo>
                      <a:lnTo>
                        <a:pt x="70769" y="94240"/>
                      </a:lnTo>
                      <a:lnTo>
                        <a:pt x="63516" y="94240"/>
                      </a:lnTo>
                      <a:lnTo>
                        <a:pt x="63516" y="103036"/>
                      </a:lnTo>
                      <a:lnTo>
                        <a:pt x="56483" y="103036"/>
                      </a:lnTo>
                      <a:lnTo>
                        <a:pt x="49230" y="111623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27"/>
                <p:cNvSpPr/>
                <p:nvPr/>
              </p:nvSpPr>
              <p:spPr>
                <a:xfrm>
                  <a:off x="4371" y="2464"/>
                  <a:ext cx="193" cy="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901" y="110769"/>
                      </a:moveTo>
                      <a:lnTo>
                        <a:pt x="91648" y="110769"/>
                      </a:lnTo>
                      <a:lnTo>
                        <a:pt x="84835" y="110769"/>
                      </a:lnTo>
                      <a:lnTo>
                        <a:pt x="77582" y="110769"/>
                      </a:lnTo>
                      <a:lnTo>
                        <a:pt x="70549" y="120000"/>
                      </a:lnTo>
                      <a:lnTo>
                        <a:pt x="63516" y="120000"/>
                      </a:lnTo>
                      <a:lnTo>
                        <a:pt x="56483" y="120000"/>
                      </a:lnTo>
                      <a:lnTo>
                        <a:pt x="42417" y="120000"/>
                      </a:lnTo>
                      <a:lnTo>
                        <a:pt x="35164" y="120000"/>
                      </a:lnTo>
                      <a:lnTo>
                        <a:pt x="28351" y="120000"/>
                      </a:lnTo>
                      <a:lnTo>
                        <a:pt x="21098" y="120000"/>
                      </a:lnTo>
                      <a:lnTo>
                        <a:pt x="13846" y="120000"/>
                      </a:lnTo>
                      <a:lnTo>
                        <a:pt x="7032" y="110769"/>
                      </a:lnTo>
                      <a:lnTo>
                        <a:pt x="7032" y="101538"/>
                      </a:lnTo>
                      <a:lnTo>
                        <a:pt x="0" y="101538"/>
                      </a:lnTo>
                      <a:lnTo>
                        <a:pt x="0" y="92307"/>
                      </a:lnTo>
                      <a:lnTo>
                        <a:pt x="7032" y="92307"/>
                      </a:lnTo>
                      <a:lnTo>
                        <a:pt x="7032" y="82851"/>
                      </a:lnTo>
                      <a:lnTo>
                        <a:pt x="13846" y="73621"/>
                      </a:lnTo>
                      <a:lnTo>
                        <a:pt x="35164" y="46378"/>
                      </a:lnTo>
                      <a:lnTo>
                        <a:pt x="70549" y="18461"/>
                      </a:lnTo>
                      <a:lnTo>
                        <a:pt x="77582" y="9230"/>
                      </a:lnTo>
                      <a:lnTo>
                        <a:pt x="98901" y="0"/>
                      </a:lnTo>
                      <a:lnTo>
                        <a:pt x="106153" y="9230"/>
                      </a:lnTo>
                      <a:lnTo>
                        <a:pt x="112967" y="9230"/>
                      </a:lnTo>
                      <a:lnTo>
                        <a:pt x="119999" y="9230"/>
                      </a:lnTo>
                      <a:lnTo>
                        <a:pt x="112967" y="27692"/>
                      </a:lnTo>
                      <a:lnTo>
                        <a:pt x="112967" y="37148"/>
                      </a:lnTo>
                      <a:lnTo>
                        <a:pt x="112967" y="46378"/>
                      </a:lnTo>
                      <a:lnTo>
                        <a:pt x="112967" y="55384"/>
                      </a:lnTo>
                      <a:lnTo>
                        <a:pt x="106153" y="55384"/>
                      </a:lnTo>
                      <a:lnTo>
                        <a:pt x="106153" y="64615"/>
                      </a:lnTo>
                      <a:lnTo>
                        <a:pt x="106153" y="73621"/>
                      </a:lnTo>
                      <a:lnTo>
                        <a:pt x="106153" y="82851"/>
                      </a:lnTo>
                      <a:lnTo>
                        <a:pt x="98901" y="92307"/>
                      </a:lnTo>
                      <a:lnTo>
                        <a:pt x="98901" y="101538"/>
                      </a:lnTo>
                      <a:lnTo>
                        <a:pt x="98901" y="110769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27"/>
                <p:cNvSpPr/>
                <p:nvPr/>
              </p:nvSpPr>
              <p:spPr>
                <a:xfrm>
                  <a:off x="4531" y="2253"/>
                  <a:ext cx="285" cy="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04331"/>
                      </a:moveTo>
                      <a:lnTo>
                        <a:pt x="9552" y="93885"/>
                      </a:lnTo>
                      <a:lnTo>
                        <a:pt x="24029" y="78216"/>
                      </a:lnTo>
                      <a:lnTo>
                        <a:pt x="28805" y="78216"/>
                      </a:lnTo>
                      <a:lnTo>
                        <a:pt x="28805" y="73248"/>
                      </a:lnTo>
                      <a:lnTo>
                        <a:pt x="28805" y="67898"/>
                      </a:lnTo>
                      <a:lnTo>
                        <a:pt x="33582" y="62547"/>
                      </a:lnTo>
                      <a:lnTo>
                        <a:pt x="33582" y="57452"/>
                      </a:lnTo>
                      <a:lnTo>
                        <a:pt x="38358" y="57452"/>
                      </a:lnTo>
                      <a:lnTo>
                        <a:pt x="38358" y="52229"/>
                      </a:lnTo>
                      <a:lnTo>
                        <a:pt x="38358" y="47133"/>
                      </a:lnTo>
                      <a:lnTo>
                        <a:pt x="38358" y="41783"/>
                      </a:lnTo>
                      <a:lnTo>
                        <a:pt x="43283" y="36433"/>
                      </a:lnTo>
                      <a:lnTo>
                        <a:pt x="43283" y="31464"/>
                      </a:lnTo>
                      <a:lnTo>
                        <a:pt x="43283" y="26114"/>
                      </a:lnTo>
                      <a:lnTo>
                        <a:pt x="43283" y="20891"/>
                      </a:lnTo>
                      <a:lnTo>
                        <a:pt x="48059" y="20891"/>
                      </a:lnTo>
                      <a:lnTo>
                        <a:pt x="52835" y="20891"/>
                      </a:lnTo>
                      <a:lnTo>
                        <a:pt x="52835" y="15668"/>
                      </a:lnTo>
                      <a:lnTo>
                        <a:pt x="52835" y="10573"/>
                      </a:lnTo>
                      <a:lnTo>
                        <a:pt x="57611" y="5350"/>
                      </a:lnTo>
                      <a:lnTo>
                        <a:pt x="57611" y="10573"/>
                      </a:lnTo>
                      <a:lnTo>
                        <a:pt x="57611" y="5350"/>
                      </a:lnTo>
                      <a:lnTo>
                        <a:pt x="62388" y="5350"/>
                      </a:lnTo>
                      <a:lnTo>
                        <a:pt x="62388" y="0"/>
                      </a:lnTo>
                      <a:lnTo>
                        <a:pt x="71940" y="5350"/>
                      </a:lnTo>
                      <a:lnTo>
                        <a:pt x="76716" y="5350"/>
                      </a:lnTo>
                      <a:lnTo>
                        <a:pt x="81641" y="5350"/>
                      </a:lnTo>
                      <a:lnTo>
                        <a:pt x="86417" y="5350"/>
                      </a:lnTo>
                      <a:lnTo>
                        <a:pt x="91343" y="10573"/>
                      </a:lnTo>
                      <a:lnTo>
                        <a:pt x="95970" y="10573"/>
                      </a:lnTo>
                      <a:lnTo>
                        <a:pt x="100746" y="10573"/>
                      </a:lnTo>
                      <a:lnTo>
                        <a:pt x="105671" y="10573"/>
                      </a:lnTo>
                      <a:lnTo>
                        <a:pt x="110447" y="20891"/>
                      </a:lnTo>
                      <a:lnTo>
                        <a:pt x="110447" y="26114"/>
                      </a:lnTo>
                      <a:lnTo>
                        <a:pt x="115074" y="31464"/>
                      </a:lnTo>
                      <a:lnTo>
                        <a:pt x="115074" y="36433"/>
                      </a:lnTo>
                      <a:lnTo>
                        <a:pt x="115074" y="41783"/>
                      </a:lnTo>
                      <a:lnTo>
                        <a:pt x="120000" y="47133"/>
                      </a:lnTo>
                      <a:lnTo>
                        <a:pt x="120000" y="52229"/>
                      </a:lnTo>
                      <a:lnTo>
                        <a:pt x="115074" y="52229"/>
                      </a:lnTo>
                      <a:lnTo>
                        <a:pt x="115074" y="57452"/>
                      </a:lnTo>
                      <a:lnTo>
                        <a:pt x="115074" y="67898"/>
                      </a:lnTo>
                      <a:lnTo>
                        <a:pt x="115074" y="73248"/>
                      </a:lnTo>
                      <a:lnTo>
                        <a:pt x="115074" y="78216"/>
                      </a:lnTo>
                      <a:lnTo>
                        <a:pt x="110447" y="83566"/>
                      </a:lnTo>
                      <a:lnTo>
                        <a:pt x="110447" y="88789"/>
                      </a:lnTo>
                      <a:lnTo>
                        <a:pt x="110447" y="93885"/>
                      </a:lnTo>
                      <a:lnTo>
                        <a:pt x="105671" y="93885"/>
                      </a:lnTo>
                      <a:lnTo>
                        <a:pt x="100746" y="99235"/>
                      </a:lnTo>
                      <a:lnTo>
                        <a:pt x="95970" y="104331"/>
                      </a:lnTo>
                      <a:lnTo>
                        <a:pt x="86417" y="109681"/>
                      </a:lnTo>
                      <a:lnTo>
                        <a:pt x="81641" y="114904"/>
                      </a:lnTo>
                      <a:lnTo>
                        <a:pt x="76716" y="120000"/>
                      </a:lnTo>
                      <a:lnTo>
                        <a:pt x="71940" y="120000"/>
                      </a:lnTo>
                      <a:lnTo>
                        <a:pt x="62388" y="114904"/>
                      </a:lnTo>
                      <a:lnTo>
                        <a:pt x="48059" y="114904"/>
                      </a:lnTo>
                      <a:lnTo>
                        <a:pt x="43283" y="114904"/>
                      </a:lnTo>
                      <a:lnTo>
                        <a:pt x="33582" y="114904"/>
                      </a:lnTo>
                      <a:lnTo>
                        <a:pt x="28805" y="114904"/>
                      </a:lnTo>
                      <a:lnTo>
                        <a:pt x="19104" y="109681"/>
                      </a:lnTo>
                      <a:lnTo>
                        <a:pt x="14477" y="109681"/>
                      </a:lnTo>
                      <a:lnTo>
                        <a:pt x="9552" y="109681"/>
                      </a:lnTo>
                      <a:lnTo>
                        <a:pt x="4925" y="109681"/>
                      </a:lnTo>
                      <a:lnTo>
                        <a:pt x="0" y="104331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27"/>
                <p:cNvSpPr/>
                <p:nvPr/>
              </p:nvSpPr>
              <p:spPr>
                <a:xfrm>
                  <a:off x="4168" y="2116"/>
                  <a:ext cx="364" cy="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1206" y="120000"/>
                      </a:moveTo>
                      <a:lnTo>
                        <a:pt x="63852" y="108627"/>
                      </a:lnTo>
                      <a:lnTo>
                        <a:pt x="63852" y="102767"/>
                      </a:lnTo>
                      <a:lnTo>
                        <a:pt x="60000" y="97116"/>
                      </a:lnTo>
                      <a:lnTo>
                        <a:pt x="60000" y="91395"/>
                      </a:lnTo>
                      <a:lnTo>
                        <a:pt x="56147" y="88534"/>
                      </a:lnTo>
                      <a:lnTo>
                        <a:pt x="56147" y="85744"/>
                      </a:lnTo>
                      <a:lnTo>
                        <a:pt x="52529" y="79953"/>
                      </a:lnTo>
                      <a:lnTo>
                        <a:pt x="52529" y="77162"/>
                      </a:lnTo>
                      <a:lnTo>
                        <a:pt x="52529" y="74302"/>
                      </a:lnTo>
                      <a:lnTo>
                        <a:pt x="48793" y="71372"/>
                      </a:lnTo>
                      <a:lnTo>
                        <a:pt x="44941" y="71372"/>
                      </a:lnTo>
                      <a:lnTo>
                        <a:pt x="41206" y="71372"/>
                      </a:lnTo>
                      <a:lnTo>
                        <a:pt x="37470" y="71372"/>
                      </a:lnTo>
                      <a:lnTo>
                        <a:pt x="33852" y="71372"/>
                      </a:lnTo>
                      <a:lnTo>
                        <a:pt x="30000" y="71372"/>
                      </a:lnTo>
                      <a:lnTo>
                        <a:pt x="22529" y="74302"/>
                      </a:lnTo>
                      <a:lnTo>
                        <a:pt x="18677" y="77162"/>
                      </a:lnTo>
                      <a:lnTo>
                        <a:pt x="18677" y="79953"/>
                      </a:lnTo>
                      <a:lnTo>
                        <a:pt x="14941" y="79953"/>
                      </a:lnTo>
                      <a:lnTo>
                        <a:pt x="11206" y="82813"/>
                      </a:lnTo>
                      <a:lnTo>
                        <a:pt x="7470" y="79953"/>
                      </a:lnTo>
                      <a:lnTo>
                        <a:pt x="3735" y="74302"/>
                      </a:lnTo>
                      <a:lnTo>
                        <a:pt x="3735" y="71372"/>
                      </a:lnTo>
                      <a:lnTo>
                        <a:pt x="0" y="68581"/>
                      </a:lnTo>
                      <a:lnTo>
                        <a:pt x="0" y="65651"/>
                      </a:lnTo>
                      <a:lnTo>
                        <a:pt x="0" y="62860"/>
                      </a:lnTo>
                      <a:lnTo>
                        <a:pt x="3735" y="60000"/>
                      </a:lnTo>
                      <a:lnTo>
                        <a:pt x="7470" y="60000"/>
                      </a:lnTo>
                      <a:lnTo>
                        <a:pt x="11206" y="57069"/>
                      </a:lnTo>
                      <a:lnTo>
                        <a:pt x="11206" y="54348"/>
                      </a:lnTo>
                      <a:lnTo>
                        <a:pt x="11206" y="51418"/>
                      </a:lnTo>
                      <a:lnTo>
                        <a:pt x="11206" y="48488"/>
                      </a:lnTo>
                      <a:lnTo>
                        <a:pt x="14941" y="45697"/>
                      </a:lnTo>
                      <a:lnTo>
                        <a:pt x="14941" y="42767"/>
                      </a:lnTo>
                      <a:lnTo>
                        <a:pt x="18677" y="42767"/>
                      </a:lnTo>
                      <a:lnTo>
                        <a:pt x="22529" y="42767"/>
                      </a:lnTo>
                      <a:lnTo>
                        <a:pt x="26147" y="42767"/>
                      </a:lnTo>
                      <a:lnTo>
                        <a:pt x="30000" y="42767"/>
                      </a:lnTo>
                      <a:lnTo>
                        <a:pt x="33852" y="40046"/>
                      </a:lnTo>
                      <a:lnTo>
                        <a:pt x="33852" y="34255"/>
                      </a:lnTo>
                      <a:lnTo>
                        <a:pt x="33852" y="31465"/>
                      </a:lnTo>
                      <a:lnTo>
                        <a:pt x="33852" y="25674"/>
                      </a:lnTo>
                      <a:lnTo>
                        <a:pt x="37470" y="25674"/>
                      </a:lnTo>
                      <a:lnTo>
                        <a:pt x="37470" y="22813"/>
                      </a:lnTo>
                      <a:lnTo>
                        <a:pt x="37470" y="20023"/>
                      </a:lnTo>
                      <a:lnTo>
                        <a:pt x="41206" y="17162"/>
                      </a:lnTo>
                      <a:lnTo>
                        <a:pt x="41206" y="14302"/>
                      </a:lnTo>
                      <a:lnTo>
                        <a:pt x="41206" y="11372"/>
                      </a:lnTo>
                      <a:lnTo>
                        <a:pt x="41206" y="8581"/>
                      </a:lnTo>
                      <a:lnTo>
                        <a:pt x="41206" y="5720"/>
                      </a:lnTo>
                      <a:lnTo>
                        <a:pt x="44941" y="5720"/>
                      </a:lnTo>
                      <a:lnTo>
                        <a:pt x="44941" y="2790"/>
                      </a:lnTo>
                      <a:lnTo>
                        <a:pt x="48793" y="2790"/>
                      </a:lnTo>
                      <a:lnTo>
                        <a:pt x="48793" y="0"/>
                      </a:lnTo>
                      <a:lnTo>
                        <a:pt x="48793" y="2790"/>
                      </a:lnTo>
                      <a:lnTo>
                        <a:pt x="52529" y="2790"/>
                      </a:lnTo>
                      <a:lnTo>
                        <a:pt x="56147" y="2790"/>
                      </a:lnTo>
                      <a:lnTo>
                        <a:pt x="60000" y="2790"/>
                      </a:lnTo>
                      <a:lnTo>
                        <a:pt x="63852" y="5720"/>
                      </a:lnTo>
                      <a:lnTo>
                        <a:pt x="63852" y="8581"/>
                      </a:lnTo>
                      <a:lnTo>
                        <a:pt x="63852" y="11372"/>
                      </a:lnTo>
                      <a:lnTo>
                        <a:pt x="67587" y="14302"/>
                      </a:lnTo>
                      <a:lnTo>
                        <a:pt x="67587" y="20023"/>
                      </a:lnTo>
                      <a:lnTo>
                        <a:pt x="74941" y="28534"/>
                      </a:lnTo>
                      <a:lnTo>
                        <a:pt x="78793" y="31465"/>
                      </a:lnTo>
                      <a:lnTo>
                        <a:pt x="82645" y="28534"/>
                      </a:lnTo>
                      <a:lnTo>
                        <a:pt x="86147" y="25674"/>
                      </a:lnTo>
                      <a:lnTo>
                        <a:pt x="97587" y="37116"/>
                      </a:lnTo>
                      <a:lnTo>
                        <a:pt x="104941" y="45697"/>
                      </a:lnTo>
                      <a:lnTo>
                        <a:pt x="108793" y="60000"/>
                      </a:lnTo>
                      <a:lnTo>
                        <a:pt x="112645" y="77162"/>
                      </a:lnTo>
                      <a:lnTo>
                        <a:pt x="120000" y="94255"/>
                      </a:lnTo>
                      <a:lnTo>
                        <a:pt x="108793" y="97116"/>
                      </a:lnTo>
                      <a:lnTo>
                        <a:pt x="104941" y="99976"/>
                      </a:lnTo>
                      <a:lnTo>
                        <a:pt x="86147" y="108627"/>
                      </a:lnTo>
                      <a:lnTo>
                        <a:pt x="74941" y="117069"/>
                      </a:lnTo>
                      <a:lnTo>
                        <a:pt x="71206" y="120000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27"/>
                <p:cNvSpPr/>
                <p:nvPr/>
              </p:nvSpPr>
              <p:spPr>
                <a:xfrm>
                  <a:off x="4428" y="2095"/>
                  <a:ext cx="251" cy="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9083" y="119999"/>
                      </a:moveTo>
                      <a:lnTo>
                        <a:pt x="38420" y="99399"/>
                      </a:lnTo>
                      <a:lnTo>
                        <a:pt x="32834" y="78883"/>
                      </a:lnTo>
                      <a:lnTo>
                        <a:pt x="27249" y="61716"/>
                      </a:lnTo>
                      <a:lnTo>
                        <a:pt x="16586" y="51416"/>
                      </a:lnTo>
                      <a:lnTo>
                        <a:pt x="0" y="37683"/>
                      </a:lnTo>
                      <a:lnTo>
                        <a:pt x="22002" y="37683"/>
                      </a:lnTo>
                      <a:lnTo>
                        <a:pt x="32834" y="37683"/>
                      </a:lnTo>
                      <a:lnTo>
                        <a:pt x="43667" y="30816"/>
                      </a:lnTo>
                      <a:lnTo>
                        <a:pt x="49083" y="27466"/>
                      </a:lnTo>
                      <a:lnTo>
                        <a:pt x="54668" y="24033"/>
                      </a:lnTo>
                      <a:lnTo>
                        <a:pt x="60084" y="20516"/>
                      </a:lnTo>
                      <a:lnTo>
                        <a:pt x="65500" y="17250"/>
                      </a:lnTo>
                      <a:lnTo>
                        <a:pt x="70916" y="13733"/>
                      </a:lnTo>
                      <a:lnTo>
                        <a:pt x="70916" y="10216"/>
                      </a:lnTo>
                      <a:lnTo>
                        <a:pt x="76332" y="10216"/>
                      </a:lnTo>
                      <a:lnTo>
                        <a:pt x="81918" y="6866"/>
                      </a:lnTo>
                      <a:lnTo>
                        <a:pt x="87165" y="3349"/>
                      </a:lnTo>
                      <a:lnTo>
                        <a:pt x="87165" y="0"/>
                      </a:lnTo>
                      <a:lnTo>
                        <a:pt x="98166" y="13733"/>
                      </a:lnTo>
                      <a:lnTo>
                        <a:pt x="98166" y="17250"/>
                      </a:lnTo>
                      <a:lnTo>
                        <a:pt x="103582" y="20516"/>
                      </a:lnTo>
                      <a:lnTo>
                        <a:pt x="109167" y="24033"/>
                      </a:lnTo>
                      <a:lnTo>
                        <a:pt x="109167" y="30816"/>
                      </a:lnTo>
                      <a:lnTo>
                        <a:pt x="109167" y="34249"/>
                      </a:lnTo>
                      <a:lnTo>
                        <a:pt x="109167" y="37683"/>
                      </a:lnTo>
                      <a:lnTo>
                        <a:pt x="109167" y="41200"/>
                      </a:lnTo>
                      <a:lnTo>
                        <a:pt x="109167" y="44633"/>
                      </a:lnTo>
                      <a:lnTo>
                        <a:pt x="114583" y="47983"/>
                      </a:lnTo>
                      <a:lnTo>
                        <a:pt x="120000" y="47983"/>
                      </a:lnTo>
                      <a:lnTo>
                        <a:pt x="120000" y="51416"/>
                      </a:lnTo>
                      <a:lnTo>
                        <a:pt x="120000" y="54933"/>
                      </a:lnTo>
                      <a:lnTo>
                        <a:pt x="114583" y="54933"/>
                      </a:lnTo>
                      <a:lnTo>
                        <a:pt x="114583" y="58199"/>
                      </a:lnTo>
                      <a:lnTo>
                        <a:pt x="114583" y="54933"/>
                      </a:lnTo>
                      <a:lnTo>
                        <a:pt x="109167" y="58199"/>
                      </a:lnTo>
                      <a:lnTo>
                        <a:pt x="109167" y="61716"/>
                      </a:lnTo>
                      <a:lnTo>
                        <a:pt x="109167" y="65150"/>
                      </a:lnTo>
                      <a:lnTo>
                        <a:pt x="103582" y="65150"/>
                      </a:lnTo>
                      <a:lnTo>
                        <a:pt x="98166" y="65150"/>
                      </a:lnTo>
                      <a:lnTo>
                        <a:pt x="98166" y="68583"/>
                      </a:lnTo>
                      <a:lnTo>
                        <a:pt x="98166" y="72016"/>
                      </a:lnTo>
                      <a:lnTo>
                        <a:pt x="98166" y="75366"/>
                      </a:lnTo>
                      <a:lnTo>
                        <a:pt x="92750" y="78883"/>
                      </a:lnTo>
                      <a:lnTo>
                        <a:pt x="92750" y="82400"/>
                      </a:lnTo>
                      <a:lnTo>
                        <a:pt x="92750" y="85666"/>
                      </a:lnTo>
                      <a:lnTo>
                        <a:pt x="92750" y="89183"/>
                      </a:lnTo>
                      <a:lnTo>
                        <a:pt x="87165" y="89183"/>
                      </a:lnTo>
                      <a:lnTo>
                        <a:pt x="87165" y="92533"/>
                      </a:lnTo>
                      <a:lnTo>
                        <a:pt x="81918" y="96050"/>
                      </a:lnTo>
                      <a:lnTo>
                        <a:pt x="81918" y="99399"/>
                      </a:lnTo>
                      <a:lnTo>
                        <a:pt x="81918" y="102833"/>
                      </a:lnTo>
                      <a:lnTo>
                        <a:pt x="76332" y="102833"/>
                      </a:lnTo>
                      <a:lnTo>
                        <a:pt x="60084" y="113133"/>
                      </a:lnTo>
                      <a:lnTo>
                        <a:pt x="49083" y="119999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27"/>
                <p:cNvSpPr/>
                <p:nvPr/>
              </p:nvSpPr>
              <p:spPr>
                <a:xfrm>
                  <a:off x="4292" y="1791"/>
                  <a:ext cx="239" cy="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83853"/>
                      </a:moveTo>
                      <a:lnTo>
                        <a:pt x="114142" y="83853"/>
                      </a:lnTo>
                      <a:lnTo>
                        <a:pt x="108639" y="83853"/>
                      </a:lnTo>
                      <a:lnTo>
                        <a:pt x="102781" y="90000"/>
                      </a:lnTo>
                      <a:lnTo>
                        <a:pt x="97100" y="90000"/>
                      </a:lnTo>
                      <a:lnTo>
                        <a:pt x="91420" y="90000"/>
                      </a:lnTo>
                      <a:lnTo>
                        <a:pt x="85739" y="95853"/>
                      </a:lnTo>
                      <a:lnTo>
                        <a:pt x="80059" y="101853"/>
                      </a:lnTo>
                      <a:lnTo>
                        <a:pt x="74201" y="108000"/>
                      </a:lnTo>
                      <a:lnTo>
                        <a:pt x="68520" y="113853"/>
                      </a:lnTo>
                      <a:lnTo>
                        <a:pt x="57159" y="120000"/>
                      </a:lnTo>
                      <a:lnTo>
                        <a:pt x="57159" y="113853"/>
                      </a:lnTo>
                      <a:lnTo>
                        <a:pt x="51301" y="108000"/>
                      </a:lnTo>
                      <a:lnTo>
                        <a:pt x="51301" y="101853"/>
                      </a:lnTo>
                      <a:lnTo>
                        <a:pt x="51301" y="95853"/>
                      </a:lnTo>
                      <a:lnTo>
                        <a:pt x="45798" y="95853"/>
                      </a:lnTo>
                      <a:lnTo>
                        <a:pt x="45798" y="90000"/>
                      </a:lnTo>
                      <a:lnTo>
                        <a:pt x="40118" y="90000"/>
                      </a:lnTo>
                      <a:lnTo>
                        <a:pt x="40118" y="83853"/>
                      </a:lnTo>
                      <a:lnTo>
                        <a:pt x="34437" y="77853"/>
                      </a:lnTo>
                      <a:lnTo>
                        <a:pt x="28579" y="72000"/>
                      </a:lnTo>
                      <a:lnTo>
                        <a:pt x="22721" y="72000"/>
                      </a:lnTo>
                      <a:lnTo>
                        <a:pt x="22721" y="66000"/>
                      </a:lnTo>
                      <a:lnTo>
                        <a:pt x="11538" y="53853"/>
                      </a:lnTo>
                      <a:lnTo>
                        <a:pt x="5680" y="42000"/>
                      </a:lnTo>
                      <a:lnTo>
                        <a:pt x="0" y="42000"/>
                      </a:lnTo>
                      <a:lnTo>
                        <a:pt x="5680" y="42000"/>
                      </a:lnTo>
                      <a:lnTo>
                        <a:pt x="11538" y="42000"/>
                      </a:lnTo>
                      <a:lnTo>
                        <a:pt x="11538" y="36000"/>
                      </a:lnTo>
                      <a:lnTo>
                        <a:pt x="17396" y="36000"/>
                      </a:lnTo>
                      <a:lnTo>
                        <a:pt x="22721" y="29853"/>
                      </a:lnTo>
                      <a:lnTo>
                        <a:pt x="28579" y="29853"/>
                      </a:lnTo>
                      <a:lnTo>
                        <a:pt x="34437" y="24146"/>
                      </a:lnTo>
                      <a:lnTo>
                        <a:pt x="40118" y="18000"/>
                      </a:lnTo>
                      <a:lnTo>
                        <a:pt x="45798" y="18000"/>
                      </a:lnTo>
                      <a:lnTo>
                        <a:pt x="51301" y="18000"/>
                      </a:lnTo>
                      <a:lnTo>
                        <a:pt x="57159" y="18000"/>
                      </a:lnTo>
                      <a:lnTo>
                        <a:pt x="63017" y="18000"/>
                      </a:lnTo>
                      <a:lnTo>
                        <a:pt x="68520" y="18000"/>
                      </a:lnTo>
                      <a:lnTo>
                        <a:pt x="68520" y="12000"/>
                      </a:lnTo>
                      <a:lnTo>
                        <a:pt x="74201" y="12000"/>
                      </a:lnTo>
                      <a:lnTo>
                        <a:pt x="74201" y="6000"/>
                      </a:lnTo>
                      <a:lnTo>
                        <a:pt x="80059" y="6000"/>
                      </a:lnTo>
                      <a:lnTo>
                        <a:pt x="85739" y="0"/>
                      </a:lnTo>
                      <a:lnTo>
                        <a:pt x="80059" y="0"/>
                      </a:lnTo>
                      <a:lnTo>
                        <a:pt x="85739" y="6000"/>
                      </a:lnTo>
                      <a:lnTo>
                        <a:pt x="85739" y="12000"/>
                      </a:lnTo>
                      <a:lnTo>
                        <a:pt x="97100" y="36000"/>
                      </a:lnTo>
                      <a:lnTo>
                        <a:pt x="108639" y="66000"/>
                      </a:lnTo>
                      <a:lnTo>
                        <a:pt x="120000" y="83853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27"/>
                <p:cNvSpPr/>
                <p:nvPr/>
              </p:nvSpPr>
              <p:spPr>
                <a:xfrm>
                  <a:off x="4543" y="1717"/>
                  <a:ext cx="217" cy="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7905" y="119999"/>
                      </a:moveTo>
                      <a:lnTo>
                        <a:pt x="25139" y="103380"/>
                      </a:lnTo>
                      <a:lnTo>
                        <a:pt x="6284" y="86680"/>
                      </a:lnTo>
                      <a:lnTo>
                        <a:pt x="6284" y="83340"/>
                      </a:lnTo>
                      <a:lnTo>
                        <a:pt x="6284" y="80081"/>
                      </a:lnTo>
                      <a:lnTo>
                        <a:pt x="0" y="73401"/>
                      </a:lnTo>
                      <a:lnTo>
                        <a:pt x="6284" y="73401"/>
                      </a:lnTo>
                      <a:lnTo>
                        <a:pt x="12765" y="73401"/>
                      </a:lnTo>
                      <a:lnTo>
                        <a:pt x="18657" y="73401"/>
                      </a:lnTo>
                      <a:lnTo>
                        <a:pt x="25139" y="69979"/>
                      </a:lnTo>
                      <a:lnTo>
                        <a:pt x="31620" y="66558"/>
                      </a:lnTo>
                      <a:lnTo>
                        <a:pt x="31620" y="63380"/>
                      </a:lnTo>
                      <a:lnTo>
                        <a:pt x="37905" y="59959"/>
                      </a:lnTo>
                      <a:lnTo>
                        <a:pt x="44189" y="56700"/>
                      </a:lnTo>
                      <a:lnTo>
                        <a:pt x="50474" y="53360"/>
                      </a:lnTo>
                      <a:lnTo>
                        <a:pt x="50474" y="50020"/>
                      </a:lnTo>
                      <a:lnTo>
                        <a:pt x="56759" y="43258"/>
                      </a:lnTo>
                      <a:lnTo>
                        <a:pt x="63240" y="19959"/>
                      </a:lnTo>
                      <a:lnTo>
                        <a:pt x="69525" y="0"/>
                      </a:lnTo>
                      <a:lnTo>
                        <a:pt x="75613" y="0"/>
                      </a:lnTo>
                      <a:lnTo>
                        <a:pt x="101145" y="0"/>
                      </a:lnTo>
                      <a:lnTo>
                        <a:pt x="107234" y="19959"/>
                      </a:lnTo>
                      <a:lnTo>
                        <a:pt x="107234" y="23299"/>
                      </a:lnTo>
                      <a:lnTo>
                        <a:pt x="107234" y="26720"/>
                      </a:lnTo>
                      <a:lnTo>
                        <a:pt x="107234" y="29979"/>
                      </a:lnTo>
                      <a:lnTo>
                        <a:pt x="107234" y="33319"/>
                      </a:lnTo>
                      <a:lnTo>
                        <a:pt x="107234" y="36659"/>
                      </a:lnTo>
                      <a:lnTo>
                        <a:pt x="107234" y="39918"/>
                      </a:lnTo>
                      <a:lnTo>
                        <a:pt x="107234" y="43258"/>
                      </a:lnTo>
                      <a:lnTo>
                        <a:pt x="107234" y="46680"/>
                      </a:lnTo>
                      <a:lnTo>
                        <a:pt x="113715" y="50020"/>
                      </a:lnTo>
                      <a:lnTo>
                        <a:pt x="113715" y="53360"/>
                      </a:lnTo>
                      <a:lnTo>
                        <a:pt x="113715" y="56700"/>
                      </a:lnTo>
                      <a:lnTo>
                        <a:pt x="113715" y="59959"/>
                      </a:lnTo>
                      <a:lnTo>
                        <a:pt x="120000" y="69979"/>
                      </a:lnTo>
                      <a:lnTo>
                        <a:pt x="120000" y="80081"/>
                      </a:lnTo>
                      <a:lnTo>
                        <a:pt x="120000" y="83340"/>
                      </a:lnTo>
                      <a:lnTo>
                        <a:pt x="113715" y="93279"/>
                      </a:lnTo>
                      <a:lnTo>
                        <a:pt x="113715" y="96700"/>
                      </a:lnTo>
                      <a:lnTo>
                        <a:pt x="113715" y="103380"/>
                      </a:lnTo>
                      <a:lnTo>
                        <a:pt x="107234" y="110061"/>
                      </a:lnTo>
                      <a:lnTo>
                        <a:pt x="101145" y="113401"/>
                      </a:lnTo>
                      <a:lnTo>
                        <a:pt x="94664" y="113401"/>
                      </a:lnTo>
                      <a:lnTo>
                        <a:pt x="82094" y="113401"/>
                      </a:lnTo>
                      <a:lnTo>
                        <a:pt x="75613" y="116741"/>
                      </a:lnTo>
                      <a:lnTo>
                        <a:pt x="69525" y="116741"/>
                      </a:lnTo>
                      <a:lnTo>
                        <a:pt x="56759" y="119999"/>
                      </a:lnTo>
                      <a:lnTo>
                        <a:pt x="37905" y="119999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27"/>
                <p:cNvSpPr/>
                <p:nvPr/>
              </p:nvSpPr>
              <p:spPr>
                <a:xfrm>
                  <a:off x="3973" y="2210"/>
                  <a:ext cx="250" cy="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2002" y="113179"/>
                      </a:moveTo>
                      <a:lnTo>
                        <a:pt x="16417" y="106359"/>
                      </a:lnTo>
                      <a:lnTo>
                        <a:pt x="11001" y="106359"/>
                      </a:lnTo>
                      <a:lnTo>
                        <a:pt x="5585" y="106359"/>
                      </a:lnTo>
                      <a:lnTo>
                        <a:pt x="0" y="113179"/>
                      </a:lnTo>
                      <a:lnTo>
                        <a:pt x="5585" y="106359"/>
                      </a:lnTo>
                      <a:lnTo>
                        <a:pt x="5585" y="100027"/>
                      </a:lnTo>
                      <a:lnTo>
                        <a:pt x="5585" y="93207"/>
                      </a:lnTo>
                      <a:lnTo>
                        <a:pt x="5585" y="86711"/>
                      </a:lnTo>
                      <a:lnTo>
                        <a:pt x="5585" y="79891"/>
                      </a:lnTo>
                      <a:lnTo>
                        <a:pt x="11001" y="79891"/>
                      </a:lnTo>
                      <a:lnTo>
                        <a:pt x="11001" y="73071"/>
                      </a:lnTo>
                      <a:lnTo>
                        <a:pt x="11001" y="66738"/>
                      </a:lnTo>
                      <a:lnTo>
                        <a:pt x="16417" y="66738"/>
                      </a:lnTo>
                      <a:lnTo>
                        <a:pt x="16417" y="59918"/>
                      </a:lnTo>
                      <a:lnTo>
                        <a:pt x="22002" y="53261"/>
                      </a:lnTo>
                      <a:lnTo>
                        <a:pt x="22002" y="46765"/>
                      </a:lnTo>
                      <a:lnTo>
                        <a:pt x="27249" y="46765"/>
                      </a:lnTo>
                      <a:lnTo>
                        <a:pt x="32834" y="46765"/>
                      </a:lnTo>
                      <a:lnTo>
                        <a:pt x="32834" y="40108"/>
                      </a:lnTo>
                      <a:lnTo>
                        <a:pt x="38251" y="33450"/>
                      </a:lnTo>
                      <a:lnTo>
                        <a:pt x="43667" y="26630"/>
                      </a:lnTo>
                      <a:lnTo>
                        <a:pt x="43667" y="33450"/>
                      </a:lnTo>
                      <a:lnTo>
                        <a:pt x="43667" y="26630"/>
                      </a:lnTo>
                      <a:lnTo>
                        <a:pt x="49083" y="19972"/>
                      </a:lnTo>
                      <a:lnTo>
                        <a:pt x="54668" y="19972"/>
                      </a:lnTo>
                      <a:lnTo>
                        <a:pt x="59915" y="19972"/>
                      </a:lnTo>
                      <a:lnTo>
                        <a:pt x="59915" y="13477"/>
                      </a:lnTo>
                      <a:lnTo>
                        <a:pt x="65500" y="13477"/>
                      </a:lnTo>
                      <a:lnTo>
                        <a:pt x="65500" y="0"/>
                      </a:lnTo>
                      <a:lnTo>
                        <a:pt x="70916" y="0"/>
                      </a:lnTo>
                      <a:lnTo>
                        <a:pt x="70916" y="6820"/>
                      </a:lnTo>
                      <a:lnTo>
                        <a:pt x="76332" y="6820"/>
                      </a:lnTo>
                      <a:lnTo>
                        <a:pt x="81748" y="6820"/>
                      </a:lnTo>
                      <a:lnTo>
                        <a:pt x="87165" y="13477"/>
                      </a:lnTo>
                      <a:lnTo>
                        <a:pt x="92750" y="13477"/>
                      </a:lnTo>
                      <a:lnTo>
                        <a:pt x="98166" y="13477"/>
                      </a:lnTo>
                      <a:lnTo>
                        <a:pt x="103413" y="13477"/>
                      </a:lnTo>
                      <a:lnTo>
                        <a:pt x="108998" y="13477"/>
                      </a:lnTo>
                      <a:lnTo>
                        <a:pt x="114414" y="13477"/>
                      </a:lnTo>
                      <a:lnTo>
                        <a:pt x="120000" y="13477"/>
                      </a:lnTo>
                      <a:lnTo>
                        <a:pt x="120000" y="19972"/>
                      </a:lnTo>
                      <a:lnTo>
                        <a:pt x="120000" y="26630"/>
                      </a:lnTo>
                      <a:lnTo>
                        <a:pt x="114414" y="26630"/>
                      </a:lnTo>
                      <a:lnTo>
                        <a:pt x="114414" y="33450"/>
                      </a:lnTo>
                      <a:lnTo>
                        <a:pt x="114414" y="40108"/>
                      </a:lnTo>
                      <a:lnTo>
                        <a:pt x="114414" y="46765"/>
                      </a:lnTo>
                      <a:lnTo>
                        <a:pt x="108998" y="53261"/>
                      </a:lnTo>
                      <a:lnTo>
                        <a:pt x="108998" y="59918"/>
                      </a:lnTo>
                      <a:lnTo>
                        <a:pt x="108998" y="66738"/>
                      </a:lnTo>
                      <a:lnTo>
                        <a:pt x="108998" y="73071"/>
                      </a:lnTo>
                      <a:lnTo>
                        <a:pt x="103413" y="79891"/>
                      </a:lnTo>
                      <a:lnTo>
                        <a:pt x="98166" y="79891"/>
                      </a:lnTo>
                      <a:lnTo>
                        <a:pt x="92750" y="86711"/>
                      </a:lnTo>
                      <a:lnTo>
                        <a:pt x="92750" y="93207"/>
                      </a:lnTo>
                      <a:lnTo>
                        <a:pt x="92750" y="100027"/>
                      </a:lnTo>
                      <a:lnTo>
                        <a:pt x="98166" y="106359"/>
                      </a:lnTo>
                      <a:lnTo>
                        <a:pt x="92750" y="113179"/>
                      </a:lnTo>
                      <a:lnTo>
                        <a:pt x="87165" y="113179"/>
                      </a:lnTo>
                      <a:lnTo>
                        <a:pt x="87165" y="120000"/>
                      </a:lnTo>
                      <a:lnTo>
                        <a:pt x="81748" y="120000"/>
                      </a:lnTo>
                      <a:lnTo>
                        <a:pt x="76332" y="120000"/>
                      </a:lnTo>
                      <a:lnTo>
                        <a:pt x="70916" y="120000"/>
                      </a:lnTo>
                      <a:lnTo>
                        <a:pt x="65500" y="120000"/>
                      </a:lnTo>
                      <a:lnTo>
                        <a:pt x="59915" y="113179"/>
                      </a:lnTo>
                      <a:lnTo>
                        <a:pt x="54668" y="113179"/>
                      </a:lnTo>
                      <a:lnTo>
                        <a:pt x="49083" y="113179"/>
                      </a:lnTo>
                      <a:lnTo>
                        <a:pt x="43667" y="113179"/>
                      </a:lnTo>
                      <a:lnTo>
                        <a:pt x="38251" y="113179"/>
                      </a:lnTo>
                      <a:lnTo>
                        <a:pt x="32834" y="113179"/>
                      </a:lnTo>
                      <a:lnTo>
                        <a:pt x="27249" y="113179"/>
                      </a:lnTo>
                      <a:lnTo>
                        <a:pt x="22002" y="113179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27"/>
                <p:cNvSpPr/>
                <p:nvPr/>
              </p:nvSpPr>
              <p:spPr>
                <a:xfrm>
                  <a:off x="4008" y="2474"/>
                  <a:ext cx="250" cy="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86013"/>
                      </a:moveTo>
                      <a:lnTo>
                        <a:pt x="114414" y="103216"/>
                      </a:lnTo>
                      <a:lnTo>
                        <a:pt x="114414" y="120000"/>
                      </a:lnTo>
                      <a:lnTo>
                        <a:pt x="109167" y="120000"/>
                      </a:lnTo>
                      <a:lnTo>
                        <a:pt x="103582" y="120000"/>
                      </a:lnTo>
                      <a:lnTo>
                        <a:pt x="97997" y="120000"/>
                      </a:lnTo>
                      <a:lnTo>
                        <a:pt x="97997" y="103216"/>
                      </a:lnTo>
                      <a:lnTo>
                        <a:pt x="92750" y="103216"/>
                      </a:lnTo>
                      <a:lnTo>
                        <a:pt x="87334" y="103216"/>
                      </a:lnTo>
                      <a:lnTo>
                        <a:pt x="81918" y="103216"/>
                      </a:lnTo>
                      <a:lnTo>
                        <a:pt x="76332" y="103216"/>
                      </a:lnTo>
                      <a:lnTo>
                        <a:pt x="70916" y="103216"/>
                      </a:lnTo>
                      <a:lnTo>
                        <a:pt x="65500" y="103216"/>
                      </a:lnTo>
                      <a:lnTo>
                        <a:pt x="60084" y="103216"/>
                      </a:lnTo>
                      <a:lnTo>
                        <a:pt x="54499" y="103216"/>
                      </a:lnTo>
                      <a:lnTo>
                        <a:pt x="49083" y="103216"/>
                      </a:lnTo>
                      <a:lnTo>
                        <a:pt x="43667" y="103216"/>
                      </a:lnTo>
                      <a:lnTo>
                        <a:pt x="38420" y="120000"/>
                      </a:lnTo>
                      <a:lnTo>
                        <a:pt x="32834" y="120000"/>
                      </a:lnTo>
                      <a:lnTo>
                        <a:pt x="32834" y="103216"/>
                      </a:lnTo>
                      <a:lnTo>
                        <a:pt x="27249" y="103216"/>
                      </a:lnTo>
                      <a:lnTo>
                        <a:pt x="27249" y="86013"/>
                      </a:lnTo>
                      <a:lnTo>
                        <a:pt x="22002" y="86013"/>
                      </a:lnTo>
                      <a:lnTo>
                        <a:pt x="22002" y="68811"/>
                      </a:lnTo>
                      <a:lnTo>
                        <a:pt x="16586" y="51188"/>
                      </a:lnTo>
                      <a:lnTo>
                        <a:pt x="11001" y="51188"/>
                      </a:lnTo>
                      <a:lnTo>
                        <a:pt x="5585" y="51188"/>
                      </a:lnTo>
                      <a:lnTo>
                        <a:pt x="0" y="34405"/>
                      </a:lnTo>
                      <a:lnTo>
                        <a:pt x="0" y="17202"/>
                      </a:lnTo>
                      <a:lnTo>
                        <a:pt x="0" y="0"/>
                      </a:lnTo>
                      <a:lnTo>
                        <a:pt x="43667" y="34405"/>
                      </a:lnTo>
                      <a:lnTo>
                        <a:pt x="70916" y="51188"/>
                      </a:lnTo>
                      <a:lnTo>
                        <a:pt x="120000" y="68811"/>
                      </a:lnTo>
                      <a:lnTo>
                        <a:pt x="120000" y="86013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27"/>
                <p:cNvSpPr/>
                <p:nvPr/>
              </p:nvSpPr>
              <p:spPr>
                <a:xfrm>
                  <a:off x="4019" y="1853"/>
                  <a:ext cx="387" cy="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647" y="86207"/>
                      </a:moveTo>
                      <a:lnTo>
                        <a:pt x="84647" y="83053"/>
                      </a:lnTo>
                      <a:lnTo>
                        <a:pt x="81244" y="83053"/>
                      </a:lnTo>
                      <a:lnTo>
                        <a:pt x="77731" y="83053"/>
                      </a:lnTo>
                      <a:lnTo>
                        <a:pt x="77731" y="86207"/>
                      </a:lnTo>
                      <a:lnTo>
                        <a:pt x="74107" y="86207"/>
                      </a:lnTo>
                      <a:lnTo>
                        <a:pt x="70484" y="86207"/>
                      </a:lnTo>
                      <a:lnTo>
                        <a:pt x="67191" y="86207"/>
                      </a:lnTo>
                      <a:lnTo>
                        <a:pt x="63568" y="86207"/>
                      </a:lnTo>
                      <a:lnTo>
                        <a:pt x="59945" y="83053"/>
                      </a:lnTo>
                      <a:lnTo>
                        <a:pt x="56431" y="83053"/>
                      </a:lnTo>
                      <a:lnTo>
                        <a:pt x="52808" y="86207"/>
                      </a:lnTo>
                      <a:lnTo>
                        <a:pt x="49515" y="86207"/>
                      </a:lnTo>
                      <a:lnTo>
                        <a:pt x="49515" y="89136"/>
                      </a:lnTo>
                      <a:lnTo>
                        <a:pt x="45892" y="92290"/>
                      </a:lnTo>
                      <a:lnTo>
                        <a:pt x="42268" y="95369"/>
                      </a:lnTo>
                      <a:lnTo>
                        <a:pt x="38755" y="95369"/>
                      </a:lnTo>
                      <a:lnTo>
                        <a:pt x="35352" y="98448"/>
                      </a:lnTo>
                      <a:lnTo>
                        <a:pt x="31729" y="98448"/>
                      </a:lnTo>
                      <a:lnTo>
                        <a:pt x="31729" y="101526"/>
                      </a:lnTo>
                      <a:lnTo>
                        <a:pt x="28215" y="101526"/>
                      </a:lnTo>
                      <a:lnTo>
                        <a:pt x="28215" y="104530"/>
                      </a:lnTo>
                      <a:lnTo>
                        <a:pt x="28215" y="110763"/>
                      </a:lnTo>
                      <a:lnTo>
                        <a:pt x="24592" y="110763"/>
                      </a:lnTo>
                      <a:lnTo>
                        <a:pt x="24592" y="113767"/>
                      </a:lnTo>
                      <a:lnTo>
                        <a:pt x="21299" y="113767"/>
                      </a:lnTo>
                      <a:lnTo>
                        <a:pt x="17676" y="113767"/>
                      </a:lnTo>
                      <a:lnTo>
                        <a:pt x="14053" y="116846"/>
                      </a:lnTo>
                      <a:lnTo>
                        <a:pt x="14053" y="120000"/>
                      </a:lnTo>
                      <a:lnTo>
                        <a:pt x="10539" y="116846"/>
                      </a:lnTo>
                      <a:lnTo>
                        <a:pt x="10539" y="113767"/>
                      </a:lnTo>
                      <a:lnTo>
                        <a:pt x="7026" y="110763"/>
                      </a:lnTo>
                      <a:lnTo>
                        <a:pt x="3513" y="107684"/>
                      </a:lnTo>
                      <a:lnTo>
                        <a:pt x="3513" y="104530"/>
                      </a:lnTo>
                      <a:lnTo>
                        <a:pt x="0" y="104530"/>
                      </a:lnTo>
                      <a:lnTo>
                        <a:pt x="0" y="101526"/>
                      </a:lnTo>
                      <a:lnTo>
                        <a:pt x="0" y="98448"/>
                      </a:lnTo>
                      <a:lnTo>
                        <a:pt x="3513" y="89136"/>
                      </a:lnTo>
                      <a:lnTo>
                        <a:pt x="3513" y="83053"/>
                      </a:lnTo>
                      <a:lnTo>
                        <a:pt x="3513" y="76971"/>
                      </a:lnTo>
                      <a:lnTo>
                        <a:pt x="3513" y="70738"/>
                      </a:lnTo>
                      <a:lnTo>
                        <a:pt x="3513" y="64505"/>
                      </a:lnTo>
                      <a:lnTo>
                        <a:pt x="7026" y="55344"/>
                      </a:lnTo>
                      <a:lnTo>
                        <a:pt x="7026" y="52340"/>
                      </a:lnTo>
                      <a:lnTo>
                        <a:pt x="7026" y="43028"/>
                      </a:lnTo>
                      <a:lnTo>
                        <a:pt x="10539" y="36946"/>
                      </a:lnTo>
                      <a:lnTo>
                        <a:pt x="14053" y="33867"/>
                      </a:lnTo>
                      <a:lnTo>
                        <a:pt x="14053" y="30713"/>
                      </a:lnTo>
                      <a:lnTo>
                        <a:pt x="17676" y="24630"/>
                      </a:lnTo>
                      <a:lnTo>
                        <a:pt x="21299" y="21476"/>
                      </a:lnTo>
                      <a:lnTo>
                        <a:pt x="21299" y="18473"/>
                      </a:lnTo>
                      <a:lnTo>
                        <a:pt x="24592" y="15394"/>
                      </a:lnTo>
                      <a:lnTo>
                        <a:pt x="28215" y="15394"/>
                      </a:lnTo>
                      <a:lnTo>
                        <a:pt x="31729" y="15394"/>
                      </a:lnTo>
                      <a:lnTo>
                        <a:pt x="35352" y="15394"/>
                      </a:lnTo>
                      <a:lnTo>
                        <a:pt x="38755" y="12390"/>
                      </a:lnTo>
                      <a:lnTo>
                        <a:pt x="38755" y="9236"/>
                      </a:lnTo>
                      <a:lnTo>
                        <a:pt x="42268" y="6082"/>
                      </a:lnTo>
                      <a:lnTo>
                        <a:pt x="45892" y="6082"/>
                      </a:lnTo>
                      <a:lnTo>
                        <a:pt x="49515" y="6082"/>
                      </a:lnTo>
                      <a:lnTo>
                        <a:pt x="52808" y="6082"/>
                      </a:lnTo>
                      <a:lnTo>
                        <a:pt x="56431" y="6082"/>
                      </a:lnTo>
                      <a:lnTo>
                        <a:pt x="59945" y="6082"/>
                      </a:lnTo>
                      <a:lnTo>
                        <a:pt x="63568" y="3153"/>
                      </a:lnTo>
                      <a:lnTo>
                        <a:pt x="67191" y="3153"/>
                      </a:lnTo>
                      <a:lnTo>
                        <a:pt x="70484" y="3153"/>
                      </a:lnTo>
                      <a:lnTo>
                        <a:pt x="70484" y="0"/>
                      </a:lnTo>
                      <a:lnTo>
                        <a:pt x="74107" y="0"/>
                      </a:lnTo>
                      <a:lnTo>
                        <a:pt x="74107" y="3153"/>
                      </a:lnTo>
                      <a:lnTo>
                        <a:pt x="77731" y="3153"/>
                      </a:lnTo>
                      <a:lnTo>
                        <a:pt x="81244" y="3153"/>
                      </a:lnTo>
                      <a:lnTo>
                        <a:pt x="84647" y="3153"/>
                      </a:lnTo>
                      <a:lnTo>
                        <a:pt x="88161" y="3153"/>
                      </a:lnTo>
                      <a:lnTo>
                        <a:pt x="91784" y="9236"/>
                      </a:lnTo>
                      <a:lnTo>
                        <a:pt x="98810" y="15394"/>
                      </a:lnTo>
                      <a:lnTo>
                        <a:pt x="98810" y="18473"/>
                      </a:lnTo>
                      <a:lnTo>
                        <a:pt x="102323" y="18473"/>
                      </a:lnTo>
                      <a:lnTo>
                        <a:pt x="105946" y="21476"/>
                      </a:lnTo>
                      <a:lnTo>
                        <a:pt x="109460" y="24630"/>
                      </a:lnTo>
                      <a:lnTo>
                        <a:pt x="109460" y="27784"/>
                      </a:lnTo>
                      <a:lnTo>
                        <a:pt x="112973" y="27784"/>
                      </a:lnTo>
                      <a:lnTo>
                        <a:pt x="112973" y="30713"/>
                      </a:lnTo>
                      <a:lnTo>
                        <a:pt x="116376" y="30713"/>
                      </a:lnTo>
                      <a:lnTo>
                        <a:pt x="116376" y="33867"/>
                      </a:lnTo>
                      <a:lnTo>
                        <a:pt x="116376" y="36946"/>
                      </a:lnTo>
                      <a:lnTo>
                        <a:pt x="120000" y="40025"/>
                      </a:lnTo>
                      <a:lnTo>
                        <a:pt x="120000" y="43028"/>
                      </a:lnTo>
                      <a:lnTo>
                        <a:pt x="120000" y="46107"/>
                      </a:lnTo>
                      <a:lnTo>
                        <a:pt x="120000" y="49261"/>
                      </a:lnTo>
                      <a:lnTo>
                        <a:pt x="116376" y="52340"/>
                      </a:lnTo>
                      <a:lnTo>
                        <a:pt x="116376" y="55344"/>
                      </a:lnTo>
                      <a:lnTo>
                        <a:pt x="112973" y="58423"/>
                      </a:lnTo>
                      <a:lnTo>
                        <a:pt x="109460" y="61576"/>
                      </a:lnTo>
                      <a:lnTo>
                        <a:pt x="109460" y="64505"/>
                      </a:lnTo>
                      <a:lnTo>
                        <a:pt x="105946" y="67659"/>
                      </a:lnTo>
                      <a:lnTo>
                        <a:pt x="102323" y="67659"/>
                      </a:lnTo>
                      <a:lnTo>
                        <a:pt x="102323" y="70738"/>
                      </a:lnTo>
                      <a:lnTo>
                        <a:pt x="98810" y="70738"/>
                      </a:lnTo>
                      <a:lnTo>
                        <a:pt x="98810" y="73817"/>
                      </a:lnTo>
                      <a:lnTo>
                        <a:pt x="95407" y="76971"/>
                      </a:lnTo>
                      <a:lnTo>
                        <a:pt x="91784" y="76971"/>
                      </a:lnTo>
                      <a:lnTo>
                        <a:pt x="91784" y="79899"/>
                      </a:lnTo>
                      <a:lnTo>
                        <a:pt x="88161" y="79899"/>
                      </a:lnTo>
                      <a:lnTo>
                        <a:pt x="88161" y="83053"/>
                      </a:lnTo>
                      <a:lnTo>
                        <a:pt x="84647" y="83053"/>
                      </a:lnTo>
                      <a:lnTo>
                        <a:pt x="84647" y="86207"/>
                      </a:lnTo>
                      <a:close/>
                    </a:path>
                  </a:pathLst>
                </a:custGeom>
                <a:solidFill>
                  <a:srgbClr val="366092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39" name="Google Shape;439;p27"/>
            <p:cNvSpPr/>
            <p:nvPr/>
          </p:nvSpPr>
          <p:spPr>
            <a:xfrm>
              <a:off x="8151117" y="4665381"/>
              <a:ext cx="278942" cy="4650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14272"/>
                  </a:moveTo>
                  <a:lnTo>
                    <a:pt x="30077" y="114272"/>
                  </a:lnTo>
                  <a:lnTo>
                    <a:pt x="19844" y="114272"/>
                  </a:lnTo>
                  <a:lnTo>
                    <a:pt x="19844" y="108544"/>
                  </a:lnTo>
                  <a:lnTo>
                    <a:pt x="9922" y="108544"/>
                  </a:lnTo>
                  <a:lnTo>
                    <a:pt x="0" y="102817"/>
                  </a:lnTo>
                  <a:lnTo>
                    <a:pt x="0" y="97089"/>
                  </a:lnTo>
                  <a:lnTo>
                    <a:pt x="0" y="91501"/>
                  </a:lnTo>
                  <a:lnTo>
                    <a:pt x="0" y="79906"/>
                  </a:lnTo>
                  <a:lnTo>
                    <a:pt x="9922" y="68451"/>
                  </a:lnTo>
                  <a:lnTo>
                    <a:pt x="9922" y="62724"/>
                  </a:lnTo>
                  <a:lnTo>
                    <a:pt x="19844" y="57136"/>
                  </a:lnTo>
                  <a:lnTo>
                    <a:pt x="19844" y="51268"/>
                  </a:lnTo>
                  <a:lnTo>
                    <a:pt x="19844" y="39953"/>
                  </a:lnTo>
                  <a:lnTo>
                    <a:pt x="19844" y="34086"/>
                  </a:lnTo>
                  <a:lnTo>
                    <a:pt x="19844" y="28498"/>
                  </a:lnTo>
                  <a:lnTo>
                    <a:pt x="19844" y="22770"/>
                  </a:lnTo>
                  <a:lnTo>
                    <a:pt x="19844" y="17043"/>
                  </a:lnTo>
                  <a:lnTo>
                    <a:pt x="19844" y="11315"/>
                  </a:lnTo>
                  <a:lnTo>
                    <a:pt x="30077" y="5448"/>
                  </a:lnTo>
                  <a:lnTo>
                    <a:pt x="49612" y="5448"/>
                  </a:lnTo>
                  <a:lnTo>
                    <a:pt x="49612" y="0"/>
                  </a:lnTo>
                  <a:lnTo>
                    <a:pt x="49612" y="5448"/>
                  </a:lnTo>
                  <a:lnTo>
                    <a:pt x="59844" y="28498"/>
                  </a:lnTo>
                  <a:lnTo>
                    <a:pt x="89612" y="68451"/>
                  </a:lnTo>
                  <a:lnTo>
                    <a:pt x="109767" y="91501"/>
                  </a:lnTo>
                  <a:lnTo>
                    <a:pt x="120000" y="97089"/>
                  </a:lnTo>
                  <a:lnTo>
                    <a:pt x="109767" y="102817"/>
                  </a:lnTo>
                  <a:lnTo>
                    <a:pt x="99534" y="108544"/>
                  </a:lnTo>
                  <a:lnTo>
                    <a:pt x="89612" y="108544"/>
                  </a:lnTo>
                  <a:lnTo>
                    <a:pt x="89612" y="114272"/>
                  </a:lnTo>
                  <a:lnTo>
                    <a:pt x="80000" y="120000"/>
                  </a:lnTo>
                  <a:lnTo>
                    <a:pt x="89612" y="114272"/>
                  </a:lnTo>
                  <a:lnTo>
                    <a:pt x="70077" y="120000"/>
                  </a:lnTo>
                  <a:lnTo>
                    <a:pt x="59844" y="114272"/>
                  </a:lnTo>
                  <a:lnTo>
                    <a:pt x="49612" y="114272"/>
                  </a:lnTo>
                  <a:lnTo>
                    <a:pt x="40000" y="11427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7876247" y="4597731"/>
              <a:ext cx="276906" cy="2663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44" y="120000"/>
                  </a:moveTo>
                  <a:lnTo>
                    <a:pt x="19896" y="110224"/>
                  </a:lnTo>
                  <a:lnTo>
                    <a:pt x="19896" y="99959"/>
                  </a:lnTo>
                  <a:lnTo>
                    <a:pt x="19896" y="89694"/>
                  </a:lnTo>
                  <a:lnTo>
                    <a:pt x="9637" y="80162"/>
                  </a:lnTo>
                  <a:lnTo>
                    <a:pt x="9637" y="69898"/>
                  </a:lnTo>
                  <a:lnTo>
                    <a:pt x="0" y="59877"/>
                  </a:lnTo>
                  <a:lnTo>
                    <a:pt x="9637" y="59877"/>
                  </a:lnTo>
                  <a:lnTo>
                    <a:pt x="19896" y="59877"/>
                  </a:lnTo>
                  <a:lnTo>
                    <a:pt x="19896" y="49857"/>
                  </a:lnTo>
                  <a:lnTo>
                    <a:pt x="29844" y="49857"/>
                  </a:lnTo>
                  <a:lnTo>
                    <a:pt x="39792" y="49857"/>
                  </a:lnTo>
                  <a:lnTo>
                    <a:pt x="49740" y="40081"/>
                  </a:lnTo>
                  <a:lnTo>
                    <a:pt x="59689" y="40081"/>
                  </a:lnTo>
                  <a:lnTo>
                    <a:pt x="59689" y="30061"/>
                  </a:lnTo>
                  <a:lnTo>
                    <a:pt x="69948" y="19796"/>
                  </a:lnTo>
                  <a:lnTo>
                    <a:pt x="80207" y="19796"/>
                  </a:lnTo>
                  <a:lnTo>
                    <a:pt x="99792" y="0"/>
                  </a:lnTo>
                  <a:lnTo>
                    <a:pt x="109740" y="9775"/>
                  </a:lnTo>
                  <a:lnTo>
                    <a:pt x="120000" y="19796"/>
                  </a:lnTo>
                  <a:lnTo>
                    <a:pt x="120000" y="40081"/>
                  </a:lnTo>
                  <a:lnTo>
                    <a:pt x="120000" y="49857"/>
                  </a:lnTo>
                  <a:lnTo>
                    <a:pt x="120000" y="59877"/>
                  </a:lnTo>
                  <a:lnTo>
                    <a:pt x="120000" y="69898"/>
                  </a:lnTo>
                  <a:lnTo>
                    <a:pt x="109740" y="69898"/>
                  </a:lnTo>
                  <a:lnTo>
                    <a:pt x="109740" y="80162"/>
                  </a:lnTo>
                  <a:lnTo>
                    <a:pt x="109740" y="89694"/>
                  </a:lnTo>
                  <a:lnTo>
                    <a:pt x="99792" y="89694"/>
                  </a:lnTo>
                  <a:lnTo>
                    <a:pt x="89533" y="89694"/>
                  </a:lnTo>
                  <a:lnTo>
                    <a:pt x="80207" y="89694"/>
                  </a:lnTo>
                  <a:lnTo>
                    <a:pt x="69948" y="89694"/>
                  </a:lnTo>
                  <a:lnTo>
                    <a:pt x="69948" y="99959"/>
                  </a:lnTo>
                  <a:lnTo>
                    <a:pt x="59689" y="99959"/>
                  </a:lnTo>
                  <a:lnTo>
                    <a:pt x="49740" y="110224"/>
                  </a:lnTo>
                  <a:lnTo>
                    <a:pt x="39792" y="110224"/>
                  </a:lnTo>
                  <a:lnTo>
                    <a:pt x="29844" y="12000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7"/>
            <p:cNvSpPr txBox="1"/>
            <p:nvPr/>
          </p:nvSpPr>
          <p:spPr>
            <a:xfrm>
              <a:off x="2500305" y="4286250"/>
              <a:ext cx="5714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Messias Targino</a:t>
              </a:r>
              <a:endParaRPr/>
            </a:p>
          </p:txBody>
        </p:sp>
        <p:sp>
          <p:nvSpPr>
            <p:cNvPr id="442" name="Google Shape;442;p27"/>
            <p:cNvSpPr txBox="1"/>
            <p:nvPr/>
          </p:nvSpPr>
          <p:spPr>
            <a:xfrm>
              <a:off x="4143361" y="4286250"/>
              <a:ext cx="642936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Florânia</a:t>
              </a:r>
              <a:endParaRPr/>
            </a:p>
          </p:txBody>
        </p:sp>
        <p:sp>
          <p:nvSpPr>
            <p:cNvPr id="443" name="Google Shape;443;p27"/>
            <p:cNvSpPr txBox="1"/>
            <p:nvPr/>
          </p:nvSpPr>
          <p:spPr>
            <a:xfrm>
              <a:off x="4429110" y="4357688"/>
              <a:ext cx="500061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Laur.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Cruz</a:t>
              </a:r>
              <a:endParaRPr/>
            </a:p>
          </p:txBody>
        </p:sp>
        <p:sp>
          <p:nvSpPr>
            <p:cNvPr id="444" name="Google Shape;444;p27"/>
            <p:cNvSpPr txBox="1"/>
            <p:nvPr/>
          </p:nvSpPr>
          <p:spPr>
            <a:xfrm>
              <a:off x="5000608" y="4286250"/>
              <a:ext cx="500061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Lagoa Nova</a:t>
              </a:r>
              <a:endParaRPr/>
            </a:p>
          </p:txBody>
        </p:sp>
        <p:sp>
          <p:nvSpPr>
            <p:cNvPr id="445" name="Google Shape;445;p27"/>
            <p:cNvSpPr txBox="1"/>
            <p:nvPr/>
          </p:nvSpPr>
          <p:spPr>
            <a:xfrm>
              <a:off x="5072045" y="4572000"/>
              <a:ext cx="642935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Currais Novos</a:t>
              </a:r>
              <a:endParaRPr/>
            </a:p>
          </p:txBody>
        </p:sp>
        <p:sp>
          <p:nvSpPr>
            <p:cNvPr id="446" name="Google Shape;446;p27"/>
            <p:cNvSpPr txBox="1"/>
            <p:nvPr/>
          </p:nvSpPr>
          <p:spPr>
            <a:xfrm>
              <a:off x="4643422" y="4429125"/>
              <a:ext cx="4286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Vicente</a:t>
              </a:r>
              <a:endParaRPr/>
            </a:p>
          </p:txBody>
        </p:sp>
        <p:sp>
          <p:nvSpPr>
            <p:cNvPr id="447" name="Google Shape;447;p27"/>
            <p:cNvSpPr txBox="1"/>
            <p:nvPr/>
          </p:nvSpPr>
          <p:spPr>
            <a:xfrm>
              <a:off x="4857733" y="5143500"/>
              <a:ext cx="642936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Carnaúba dos Dantas</a:t>
              </a:r>
              <a:endParaRPr/>
            </a:p>
          </p:txBody>
        </p:sp>
        <p:sp>
          <p:nvSpPr>
            <p:cNvPr id="448" name="Google Shape;448;p27"/>
            <p:cNvSpPr txBox="1"/>
            <p:nvPr/>
          </p:nvSpPr>
          <p:spPr>
            <a:xfrm>
              <a:off x="4786296" y="5715000"/>
              <a:ext cx="571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Parelhas</a:t>
              </a:r>
              <a:endParaRPr/>
            </a:p>
          </p:txBody>
        </p:sp>
        <p:sp>
          <p:nvSpPr>
            <p:cNvPr id="449" name="Google Shape;449;p27"/>
            <p:cNvSpPr txBox="1"/>
            <p:nvPr/>
          </p:nvSpPr>
          <p:spPr>
            <a:xfrm>
              <a:off x="4357673" y="5715000"/>
              <a:ext cx="571498" cy="4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Santana do Seridó</a:t>
              </a:r>
              <a:endParaRPr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0" name="Google Shape;450;p27"/>
            <p:cNvSpPr txBox="1"/>
            <p:nvPr/>
          </p:nvSpPr>
          <p:spPr>
            <a:xfrm>
              <a:off x="4286235" y="5357813"/>
              <a:ext cx="571498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Jardim do Seridó</a:t>
              </a:r>
              <a:endParaRPr/>
            </a:p>
          </p:txBody>
        </p:sp>
        <p:sp>
          <p:nvSpPr>
            <p:cNvPr id="451" name="Google Shape;451;p27"/>
            <p:cNvSpPr txBox="1"/>
            <p:nvPr/>
          </p:nvSpPr>
          <p:spPr>
            <a:xfrm>
              <a:off x="4643422" y="4857750"/>
              <a:ext cx="500060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Acari</a:t>
              </a:r>
              <a:endParaRPr/>
            </a:p>
          </p:txBody>
        </p:sp>
        <p:sp>
          <p:nvSpPr>
            <p:cNvPr id="452" name="Google Shape;452;p27"/>
            <p:cNvSpPr txBox="1"/>
            <p:nvPr/>
          </p:nvSpPr>
          <p:spPr>
            <a:xfrm>
              <a:off x="4000486" y="5572125"/>
              <a:ext cx="500061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Ouro Branco</a:t>
              </a:r>
              <a:endParaRPr/>
            </a:p>
          </p:txBody>
        </p:sp>
        <p:sp>
          <p:nvSpPr>
            <p:cNvPr id="453" name="Google Shape;453;p27"/>
            <p:cNvSpPr txBox="1"/>
            <p:nvPr/>
          </p:nvSpPr>
          <p:spPr>
            <a:xfrm>
              <a:off x="3214677" y="5643563"/>
              <a:ext cx="642935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João do Sabugi</a:t>
              </a:r>
              <a:endParaRPr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4" name="Google Shape;454;p27"/>
            <p:cNvSpPr txBox="1"/>
            <p:nvPr/>
          </p:nvSpPr>
          <p:spPr>
            <a:xfrm>
              <a:off x="3428988" y="5291150"/>
              <a:ext cx="7858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Caicó</a:t>
              </a:r>
              <a:endParaRPr/>
            </a:p>
          </p:txBody>
        </p:sp>
        <p:sp>
          <p:nvSpPr>
            <p:cNvPr id="455" name="Google Shape;455;p27"/>
            <p:cNvSpPr txBox="1"/>
            <p:nvPr/>
          </p:nvSpPr>
          <p:spPr>
            <a:xfrm>
              <a:off x="2786054" y="5286375"/>
              <a:ext cx="5714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Serra Negra do Norte</a:t>
              </a:r>
              <a:endParaRPr/>
            </a:p>
          </p:txBody>
        </p:sp>
        <p:sp>
          <p:nvSpPr>
            <p:cNvPr id="456" name="Google Shape;456;p27"/>
            <p:cNvSpPr txBox="1"/>
            <p:nvPr/>
          </p:nvSpPr>
          <p:spPr>
            <a:xfrm>
              <a:off x="3071803" y="5143500"/>
              <a:ext cx="714372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Timbaúba dos Batistas</a:t>
              </a:r>
              <a:endParaRPr/>
            </a:p>
          </p:txBody>
        </p:sp>
        <p:sp>
          <p:nvSpPr>
            <p:cNvPr id="457" name="Google Shape;457;p27"/>
            <p:cNvSpPr txBox="1"/>
            <p:nvPr/>
          </p:nvSpPr>
          <p:spPr>
            <a:xfrm>
              <a:off x="3357552" y="4714875"/>
              <a:ext cx="6429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Fernando</a:t>
              </a:r>
              <a:endParaRPr/>
            </a:p>
          </p:txBody>
        </p:sp>
        <p:sp>
          <p:nvSpPr>
            <p:cNvPr id="458" name="Google Shape;458;p27"/>
            <p:cNvSpPr txBox="1"/>
            <p:nvPr/>
          </p:nvSpPr>
          <p:spPr>
            <a:xfrm>
              <a:off x="2928928" y="4714875"/>
              <a:ext cx="571498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Jardim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Piranhas</a:t>
              </a:r>
              <a:endParaRPr/>
            </a:p>
          </p:txBody>
        </p:sp>
        <p:sp>
          <p:nvSpPr>
            <p:cNvPr id="459" name="Google Shape;459;p27"/>
            <p:cNvSpPr txBox="1"/>
            <p:nvPr/>
          </p:nvSpPr>
          <p:spPr>
            <a:xfrm>
              <a:off x="4143361" y="4857750"/>
              <a:ext cx="642936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Cruzeta</a:t>
              </a:r>
              <a:endParaRPr/>
            </a:p>
          </p:txBody>
        </p:sp>
        <p:sp>
          <p:nvSpPr>
            <p:cNvPr id="460" name="Google Shape;460;p27"/>
            <p:cNvSpPr txBox="1"/>
            <p:nvPr/>
          </p:nvSpPr>
          <p:spPr>
            <a:xfrm>
              <a:off x="7000850" y="4143375"/>
              <a:ext cx="571498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Sen. Elói de Souza</a:t>
              </a:r>
              <a:endParaRPr/>
            </a:p>
          </p:txBody>
        </p:sp>
        <p:sp>
          <p:nvSpPr>
            <p:cNvPr id="461" name="Google Shape;461;p27"/>
            <p:cNvSpPr txBox="1"/>
            <p:nvPr/>
          </p:nvSpPr>
          <p:spPr>
            <a:xfrm>
              <a:off x="6929414" y="4357688"/>
              <a:ext cx="642935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Serra Caiada</a:t>
              </a:r>
              <a:endParaRPr/>
            </a:p>
          </p:txBody>
        </p:sp>
        <p:sp>
          <p:nvSpPr>
            <p:cNvPr id="462" name="Google Shape;462;p27"/>
            <p:cNvSpPr txBox="1"/>
            <p:nvPr/>
          </p:nvSpPr>
          <p:spPr>
            <a:xfrm>
              <a:off x="7286599" y="4357688"/>
              <a:ext cx="500061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Boa Saúde</a:t>
              </a:r>
              <a:endParaRPr/>
            </a:p>
          </p:txBody>
        </p:sp>
        <p:sp>
          <p:nvSpPr>
            <p:cNvPr id="463" name="Google Shape;463;p27"/>
            <p:cNvSpPr txBox="1"/>
            <p:nvPr/>
          </p:nvSpPr>
          <p:spPr>
            <a:xfrm>
              <a:off x="5714980" y="4572000"/>
              <a:ext cx="642936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Campo Redondo</a:t>
              </a:r>
              <a:endParaRPr/>
            </a:p>
          </p:txBody>
        </p:sp>
        <p:sp>
          <p:nvSpPr>
            <p:cNvPr id="464" name="Google Shape;464;p27"/>
            <p:cNvSpPr txBox="1"/>
            <p:nvPr/>
          </p:nvSpPr>
          <p:spPr>
            <a:xfrm>
              <a:off x="5929292" y="4357688"/>
              <a:ext cx="642935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Lajes Pintadas</a:t>
              </a:r>
              <a:endParaRPr/>
            </a:p>
          </p:txBody>
        </p:sp>
        <p:sp>
          <p:nvSpPr>
            <p:cNvPr id="465" name="Google Shape;465;p27"/>
            <p:cNvSpPr txBox="1"/>
            <p:nvPr/>
          </p:nvSpPr>
          <p:spPr>
            <a:xfrm>
              <a:off x="6500790" y="4286250"/>
              <a:ext cx="428623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Sítio Novo</a:t>
              </a:r>
              <a:endParaRPr/>
            </a:p>
          </p:txBody>
        </p:sp>
        <p:sp>
          <p:nvSpPr>
            <p:cNvPr id="466" name="Google Shape;466;p27"/>
            <p:cNvSpPr txBox="1"/>
            <p:nvPr/>
          </p:nvSpPr>
          <p:spPr>
            <a:xfrm>
              <a:off x="5786418" y="4857750"/>
              <a:ext cx="571498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Cel. Ezequiel</a:t>
              </a:r>
              <a:endParaRPr/>
            </a:p>
          </p:txBody>
        </p:sp>
        <p:sp>
          <p:nvSpPr>
            <p:cNvPr id="467" name="Google Shape;467;p27"/>
            <p:cNvSpPr txBox="1"/>
            <p:nvPr/>
          </p:nvSpPr>
          <p:spPr>
            <a:xfrm>
              <a:off x="5786418" y="5072063"/>
              <a:ext cx="500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Jaçanã</a:t>
              </a:r>
              <a:endParaRPr/>
            </a:p>
          </p:txBody>
        </p:sp>
        <p:sp>
          <p:nvSpPr>
            <p:cNvPr id="468" name="Google Shape;468;p27"/>
            <p:cNvSpPr txBox="1"/>
            <p:nvPr/>
          </p:nvSpPr>
          <p:spPr>
            <a:xfrm>
              <a:off x="6143603" y="4929188"/>
              <a:ext cx="571498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Bento do Traíri</a:t>
              </a:r>
              <a:endParaRPr/>
            </a:p>
          </p:txBody>
        </p:sp>
        <p:sp>
          <p:nvSpPr>
            <p:cNvPr id="469" name="Google Shape;469;p27"/>
            <p:cNvSpPr txBox="1"/>
            <p:nvPr/>
          </p:nvSpPr>
          <p:spPr>
            <a:xfrm>
              <a:off x="6500790" y="5143500"/>
              <a:ext cx="428623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Japi</a:t>
              </a:r>
              <a:endParaRPr/>
            </a:p>
          </p:txBody>
        </p:sp>
        <p:sp>
          <p:nvSpPr>
            <p:cNvPr id="470" name="Google Shape;470;p27"/>
            <p:cNvSpPr txBox="1"/>
            <p:nvPr/>
          </p:nvSpPr>
          <p:spPr>
            <a:xfrm>
              <a:off x="6215038" y="4519617"/>
              <a:ext cx="6429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Santa Cruz</a:t>
              </a:r>
              <a:endParaRPr/>
            </a:p>
          </p:txBody>
        </p:sp>
        <p:sp>
          <p:nvSpPr>
            <p:cNvPr id="471" name="Google Shape;471;p27"/>
            <p:cNvSpPr txBox="1"/>
            <p:nvPr/>
          </p:nvSpPr>
          <p:spPr>
            <a:xfrm>
              <a:off x="6643665" y="4572000"/>
              <a:ext cx="571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Tangará</a:t>
              </a:r>
              <a:endParaRPr/>
            </a:p>
          </p:txBody>
        </p:sp>
        <p:sp>
          <p:nvSpPr>
            <p:cNvPr id="472" name="Google Shape;472;p27"/>
            <p:cNvSpPr txBox="1"/>
            <p:nvPr/>
          </p:nvSpPr>
          <p:spPr>
            <a:xfrm>
              <a:off x="6929414" y="4714875"/>
              <a:ext cx="714372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José de Campestre</a:t>
              </a:r>
              <a:endParaRPr/>
            </a:p>
          </p:txBody>
        </p:sp>
        <p:sp>
          <p:nvSpPr>
            <p:cNvPr id="473" name="Google Shape;473;p27"/>
            <p:cNvSpPr txBox="1"/>
            <p:nvPr/>
          </p:nvSpPr>
          <p:spPr>
            <a:xfrm>
              <a:off x="7909917" y="4040229"/>
              <a:ext cx="857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José de Mipibu</a:t>
              </a:r>
              <a:endParaRPr/>
            </a:p>
          </p:txBody>
        </p:sp>
        <p:sp>
          <p:nvSpPr>
            <p:cNvPr id="474" name="Google Shape;474;p27"/>
            <p:cNvSpPr txBox="1"/>
            <p:nvPr/>
          </p:nvSpPr>
          <p:spPr>
            <a:xfrm>
              <a:off x="7833320" y="4221088"/>
              <a:ext cx="500061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Monte Alegre</a:t>
              </a:r>
              <a:endParaRPr/>
            </a:p>
          </p:txBody>
        </p:sp>
        <p:sp>
          <p:nvSpPr>
            <p:cNvPr id="475" name="Google Shape;475;p27"/>
            <p:cNvSpPr txBox="1"/>
            <p:nvPr/>
          </p:nvSpPr>
          <p:spPr>
            <a:xfrm>
              <a:off x="7545288" y="4365104"/>
              <a:ext cx="500061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Lagoa Salgada</a:t>
              </a:r>
              <a:endParaRPr/>
            </a:p>
          </p:txBody>
        </p:sp>
        <p:sp>
          <p:nvSpPr>
            <p:cNvPr id="476" name="Google Shape;476;p27"/>
            <p:cNvSpPr txBox="1"/>
            <p:nvPr/>
          </p:nvSpPr>
          <p:spPr>
            <a:xfrm>
              <a:off x="7689304" y="4509120"/>
              <a:ext cx="500063" cy="23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Lagoa</a:t>
              </a:r>
              <a:r>
                <a:rPr lang="pt-BR" sz="45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de Pedras</a:t>
              </a:r>
              <a:endParaRPr/>
            </a:p>
          </p:txBody>
        </p:sp>
        <p:sp>
          <p:nvSpPr>
            <p:cNvPr id="477" name="Google Shape;477;p27"/>
            <p:cNvSpPr txBox="1"/>
            <p:nvPr/>
          </p:nvSpPr>
          <p:spPr>
            <a:xfrm>
              <a:off x="7401272" y="4653136"/>
              <a:ext cx="57149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Serrinha</a:t>
              </a:r>
              <a:endParaRPr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8" name="Google Shape;478;p27"/>
            <p:cNvSpPr txBox="1"/>
            <p:nvPr/>
          </p:nvSpPr>
          <p:spPr>
            <a:xfrm>
              <a:off x="6753200" y="5085184"/>
              <a:ext cx="5714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Monte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das Gameleiras</a:t>
              </a:r>
              <a:endParaRPr/>
            </a:p>
          </p:txBody>
        </p:sp>
        <p:sp>
          <p:nvSpPr>
            <p:cNvPr id="479" name="Google Shape;479;p27"/>
            <p:cNvSpPr txBox="1"/>
            <p:nvPr/>
          </p:nvSpPr>
          <p:spPr>
            <a:xfrm>
              <a:off x="6969224" y="5013176"/>
              <a:ext cx="571498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Serra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São Bento</a:t>
              </a:r>
              <a:endParaRPr/>
            </a:p>
          </p:txBody>
        </p:sp>
        <p:sp>
          <p:nvSpPr>
            <p:cNvPr id="480" name="Google Shape;480;p27"/>
            <p:cNvSpPr txBox="1"/>
            <p:nvPr/>
          </p:nvSpPr>
          <p:spPr>
            <a:xfrm>
              <a:off x="7329264" y="5085184"/>
              <a:ext cx="428623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Passa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Fica</a:t>
              </a:r>
              <a:endParaRPr/>
            </a:p>
          </p:txBody>
        </p:sp>
        <p:sp>
          <p:nvSpPr>
            <p:cNvPr id="481" name="Google Shape;481;p27"/>
            <p:cNvSpPr txBox="1"/>
            <p:nvPr/>
          </p:nvSpPr>
          <p:spPr>
            <a:xfrm>
              <a:off x="7473280" y="5157192"/>
              <a:ext cx="785810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Nova Cruz</a:t>
              </a:r>
              <a:endParaRPr/>
            </a:p>
          </p:txBody>
        </p:sp>
        <p:sp>
          <p:nvSpPr>
            <p:cNvPr id="482" name="Google Shape;482;p27"/>
            <p:cNvSpPr txBox="1"/>
            <p:nvPr/>
          </p:nvSpPr>
          <p:spPr>
            <a:xfrm>
              <a:off x="7257256" y="4941168"/>
              <a:ext cx="500061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Lagoa D’anta</a:t>
              </a:r>
              <a:endParaRPr/>
            </a:p>
          </p:txBody>
        </p:sp>
        <p:sp>
          <p:nvSpPr>
            <p:cNvPr id="483" name="Google Shape;483;p27"/>
            <p:cNvSpPr txBox="1"/>
            <p:nvPr/>
          </p:nvSpPr>
          <p:spPr>
            <a:xfrm>
              <a:off x="7617296" y="4869160"/>
              <a:ext cx="50006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Santo Antônio</a:t>
              </a:r>
              <a:endParaRPr/>
            </a:p>
          </p:txBody>
        </p:sp>
        <p:sp>
          <p:nvSpPr>
            <p:cNvPr id="484" name="Google Shape;484;p27"/>
            <p:cNvSpPr txBox="1"/>
            <p:nvPr/>
          </p:nvSpPr>
          <p:spPr>
            <a:xfrm>
              <a:off x="7981359" y="5326104"/>
              <a:ext cx="5714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Montanhas</a:t>
              </a:r>
              <a:endParaRPr/>
            </a:p>
          </p:txBody>
        </p:sp>
        <p:sp>
          <p:nvSpPr>
            <p:cNvPr id="485" name="Google Shape;485;p27"/>
            <p:cNvSpPr txBox="1"/>
            <p:nvPr/>
          </p:nvSpPr>
          <p:spPr>
            <a:xfrm>
              <a:off x="8121352" y="4725144"/>
              <a:ext cx="714372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Goianinha</a:t>
              </a:r>
              <a:endParaRPr/>
            </a:p>
          </p:txBody>
        </p:sp>
        <p:sp>
          <p:nvSpPr>
            <p:cNvPr id="486" name="Google Shape;486;p27"/>
            <p:cNvSpPr txBox="1"/>
            <p:nvPr/>
          </p:nvSpPr>
          <p:spPr>
            <a:xfrm>
              <a:off x="8052768" y="4826042"/>
              <a:ext cx="50006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Espírito Santo</a:t>
              </a:r>
              <a:endParaRPr/>
            </a:p>
          </p:txBody>
        </p:sp>
        <p:sp>
          <p:nvSpPr>
            <p:cNvPr id="487" name="Google Shape;487;p27"/>
            <p:cNvSpPr txBox="1"/>
            <p:nvPr/>
          </p:nvSpPr>
          <p:spPr>
            <a:xfrm>
              <a:off x="7909894" y="4968917"/>
              <a:ext cx="500060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Várzea</a:t>
              </a:r>
              <a:endParaRPr/>
            </a:p>
          </p:txBody>
        </p:sp>
        <p:sp>
          <p:nvSpPr>
            <p:cNvPr id="488" name="Google Shape;488;p27"/>
            <p:cNvSpPr txBox="1"/>
            <p:nvPr/>
          </p:nvSpPr>
          <p:spPr>
            <a:xfrm>
              <a:off x="7833320" y="4797152"/>
              <a:ext cx="571498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Passagem</a:t>
              </a:r>
              <a:endParaRPr/>
            </a:p>
          </p:txBody>
        </p:sp>
        <p:sp>
          <p:nvSpPr>
            <p:cNvPr id="489" name="Google Shape;489;p27"/>
            <p:cNvSpPr txBox="1"/>
            <p:nvPr/>
          </p:nvSpPr>
          <p:spPr>
            <a:xfrm>
              <a:off x="7761312" y="4653136"/>
              <a:ext cx="500061" cy="169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Brejinho</a:t>
              </a:r>
              <a:endParaRPr/>
            </a:p>
          </p:txBody>
        </p:sp>
        <p:sp>
          <p:nvSpPr>
            <p:cNvPr id="490" name="Google Shape;490;p27"/>
            <p:cNvSpPr txBox="1"/>
            <p:nvPr/>
          </p:nvSpPr>
          <p:spPr>
            <a:xfrm>
              <a:off x="3286114" y="5929313"/>
              <a:ext cx="571498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Ipueira</a:t>
              </a:r>
              <a:endParaRPr/>
            </a:p>
          </p:txBody>
        </p:sp>
        <p:sp>
          <p:nvSpPr>
            <p:cNvPr id="491" name="Google Shape;491;p27"/>
            <p:cNvSpPr txBox="1"/>
            <p:nvPr/>
          </p:nvSpPr>
          <p:spPr>
            <a:xfrm>
              <a:off x="8195643" y="5183229"/>
              <a:ext cx="50006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Pedro Velho</a:t>
              </a:r>
              <a:endParaRPr/>
            </a:p>
          </p:txBody>
        </p:sp>
        <p:sp>
          <p:nvSpPr>
            <p:cNvPr id="492" name="Google Shape;492;p27"/>
            <p:cNvSpPr txBox="1"/>
            <p:nvPr/>
          </p:nvSpPr>
          <p:spPr>
            <a:xfrm>
              <a:off x="8193360" y="4581128"/>
              <a:ext cx="428623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Arês</a:t>
              </a:r>
              <a:endParaRPr/>
            </a:p>
          </p:txBody>
        </p:sp>
        <p:sp>
          <p:nvSpPr>
            <p:cNvPr id="493" name="Google Shape;493;p27"/>
            <p:cNvSpPr txBox="1"/>
            <p:nvPr/>
          </p:nvSpPr>
          <p:spPr>
            <a:xfrm>
              <a:off x="2214556" y="4286250"/>
              <a:ext cx="428623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Patú</a:t>
              </a:r>
              <a:endParaRPr/>
            </a:p>
          </p:txBody>
        </p:sp>
        <p:sp>
          <p:nvSpPr>
            <p:cNvPr id="494" name="Google Shape;494;p27"/>
            <p:cNvSpPr txBox="1"/>
            <p:nvPr/>
          </p:nvSpPr>
          <p:spPr>
            <a:xfrm>
              <a:off x="1928807" y="4214813"/>
              <a:ext cx="50006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Rafael Godeiro</a:t>
              </a:r>
              <a:endParaRPr/>
            </a:p>
          </p:txBody>
        </p:sp>
        <p:sp>
          <p:nvSpPr>
            <p:cNvPr id="495" name="Google Shape;495;p27"/>
            <p:cNvSpPr txBox="1"/>
            <p:nvPr/>
          </p:nvSpPr>
          <p:spPr>
            <a:xfrm>
              <a:off x="1928807" y="4429125"/>
              <a:ext cx="4286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Almino Afonso</a:t>
              </a:r>
              <a:endParaRPr/>
            </a:p>
          </p:txBody>
        </p:sp>
        <p:sp>
          <p:nvSpPr>
            <p:cNvPr id="496" name="Google Shape;496;p27"/>
            <p:cNvSpPr txBox="1"/>
            <p:nvPr/>
          </p:nvSpPr>
          <p:spPr>
            <a:xfrm>
              <a:off x="1714495" y="4357688"/>
              <a:ext cx="4286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Lucrécia</a:t>
              </a:r>
              <a:endParaRPr sz="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7" name="Google Shape;497;p27"/>
            <p:cNvSpPr txBox="1"/>
            <p:nvPr/>
          </p:nvSpPr>
          <p:spPr>
            <a:xfrm>
              <a:off x="1714500" y="4500563"/>
              <a:ext cx="428625" cy="230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5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Frutuoso Gomes</a:t>
              </a:r>
              <a:endParaRPr/>
            </a:p>
          </p:txBody>
        </p:sp>
        <p:sp>
          <p:nvSpPr>
            <p:cNvPr id="498" name="Google Shape;498;p27"/>
            <p:cNvSpPr txBox="1"/>
            <p:nvPr/>
          </p:nvSpPr>
          <p:spPr>
            <a:xfrm>
              <a:off x="1785932" y="4714875"/>
              <a:ext cx="428623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João Dias</a:t>
              </a:r>
              <a:endParaRPr/>
            </a:p>
          </p:txBody>
        </p:sp>
        <p:sp>
          <p:nvSpPr>
            <p:cNvPr id="499" name="Google Shape;499;p27"/>
            <p:cNvSpPr txBox="1"/>
            <p:nvPr/>
          </p:nvSpPr>
          <p:spPr>
            <a:xfrm>
              <a:off x="1428746" y="4572000"/>
              <a:ext cx="642936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Antônio Martins</a:t>
              </a:r>
              <a:endParaRPr/>
            </a:p>
          </p:txBody>
        </p:sp>
        <p:sp>
          <p:nvSpPr>
            <p:cNvPr id="500" name="Google Shape;500;p27"/>
            <p:cNvSpPr txBox="1"/>
            <p:nvPr/>
          </p:nvSpPr>
          <p:spPr>
            <a:xfrm>
              <a:off x="1214434" y="4929188"/>
              <a:ext cx="714372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Alexandria</a:t>
              </a:r>
              <a:endParaRPr/>
            </a:p>
          </p:txBody>
        </p:sp>
        <p:sp>
          <p:nvSpPr>
            <p:cNvPr id="501" name="Google Shape;501;p27"/>
            <p:cNvSpPr txBox="1"/>
            <p:nvPr/>
          </p:nvSpPr>
          <p:spPr>
            <a:xfrm>
              <a:off x="1214434" y="4714875"/>
              <a:ext cx="428623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Pilões</a:t>
              </a:r>
              <a:endParaRPr/>
            </a:p>
          </p:txBody>
        </p:sp>
        <p:sp>
          <p:nvSpPr>
            <p:cNvPr id="502" name="Google Shape;502;p27"/>
            <p:cNvSpPr txBox="1"/>
            <p:nvPr/>
          </p:nvSpPr>
          <p:spPr>
            <a:xfrm>
              <a:off x="1214434" y="4429125"/>
              <a:ext cx="500060" cy="246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Serrinha dos Pintos</a:t>
              </a:r>
              <a:endParaRPr/>
            </a:p>
          </p:txBody>
        </p:sp>
        <p:sp>
          <p:nvSpPr>
            <p:cNvPr id="503" name="Google Shape;503;p27"/>
            <p:cNvSpPr txBox="1"/>
            <p:nvPr/>
          </p:nvSpPr>
          <p:spPr>
            <a:xfrm>
              <a:off x="1496616" y="4293096"/>
              <a:ext cx="500061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Martins</a:t>
              </a:r>
              <a:endParaRPr/>
            </a:p>
          </p:txBody>
        </p:sp>
        <p:sp>
          <p:nvSpPr>
            <p:cNvPr id="504" name="Google Shape;504;p27"/>
            <p:cNvSpPr txBox="1"/>
            <p:nvPr/>
          </p:nvSpPr>
          <p:spPr>
            <a:xfrm>
              <a:off x="785811" y="5072063"/>
              <a:ext cx="5714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Ten. Ananias</a:t>
              </a:r>
              <a:endParaRPr/>
            </a:p>
          </p:txBody>
        </p:sp>
        <p:sp>
          <p:nvSpPr>
            <p:cNvPr id="505" name="Google Shape;505;p27"/>
            <p:cNvSpPr txBox="1"/>
            <p:nvPr/>
          </p:nvSpPr>
          <p:spPr>
            <a:xfrm>
              <a:off x="785811" y="4714875"/>
              <a:ext cx="642935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Marcelino Vieira</a:t>
              </a:r>
              <a:endParaRPr/>
            </a:p>
          </p:txBody>
        </p:sp>
        <p:sp>
          <p:nvSpPr>
            <p:cNvPr id="506" name="Google Shape;506;p27"/>
            <p:cNvSpPr txBox="1"/>
            <p:nvPr/>
          </p:nvSpPr>
          <p:spPr>
            <a:xfrm>
              <a:off x="642936" y="5143500"/>
              <a:ext cx="4286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Paraná</a:t>
              </a:r>
              <a:endParaRPr/>
            </a:p>
          </p:txBody>
        </p:sp>
        <p:sp>
          <p:nvSpPr>
            <p:cNvPr id="507" name="Google Shape;507;p27"/>
            <p:cNvSpPr txBox="1"/>
            <p:nvPr/>
          </p:nvSpPr>
          <p:spPr>
            <a:xfrm>
              <a:off x="571499" y="5000625"/>
              <a:ext cx="428623" cy="246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Major Sales</a:t>
              </a:r>
              <a:endParaRPr/>
            </a:p>
          </p:txBody>
        </p:sp>
        <p:sp>
          <p:nvSpPr>
            <p:cNvPr id="508" name="Google Shape;508;p27"/>
            <p:cNvSpPr txBox="1"/>
            <p:nvPr/>
          </p:nvSpPr>
          <p:spPr>
            <a:xfrm>
              <a:off x="285750" y="4872032"/>
              <a:ext cx="4286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Luis Gomes</a:t>
              </a:r>
              <a:endParaRPr/>
            </a:p>
          </p:txBody>
        </p:sp>
        <p:sp>
          <p:nvSpPr>
            <p:cNvPr id="509" name="Google Shape;509;p27"/>
            <p:cNvSpPr txBox="1"/>
            <p:nvPr/>
          </p:nvSpPr>
          <p:spPr>
            <a:xfrm>
              <a:off x="500062" y="4786313"/>
              <a:ext cx="500060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José da Penha</a:t>
              </a:r>
              <a:endParaRPr/>
            </a:p>
          </p:txBody>
        </p:sp>
        <p:sp>
          <p:nvSpPr>
            <p:cNvPr id="510" name="Google Shape;510;p27"/>
            <p:cNvSpPr txBox="1"/>
            <p:nvPr/>
          </p:nvSpPr>
          <p:spPr>
            <a:xfrm>
              <a:off x="428624" y="4643438"/>
              <a:ext cx="571498" cy="24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Riacho de Santana</a:t>
              </a:r>
              <a:endParaRPr/>
            </a:p>
          </p:txBody>
        </p:sp>
        <p:sp>
          <p:nvSpPr>
            <p:cNvPr id="511" name="Google Shape;511;p27"/>
            <p:cNvSpPr txBox="1"/>
            <p:nvPr/>
          </p:nvSpPr>
          <p:spPr>
            <a:xfrm>
              <a:off x="214313" y="4572000"/>
              <a:ext cx="4286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Cel. João Pessoa</a:t>
              </a:r>
              <a:endParaRPr/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500062" y="4357688"/>
              <a:ext cx="500060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Encanto</a:t>
              </a:r>
              <a:endParaRPr/>
            </a:p>
          </p:txBody>
        </p:sp>
        <p:sp>
          <p:nvSpPr>
            <p:cNvPr id="513" name="Google Shape;513;p27"/>
            <p:cNvSpPr txBox="1"/>
            <p:nvPr/>
          </p:nvSpPr>
          <p:spPr>
            <a:xfrm>
              <a:off x="714373" y="4500563"/>
              <a:ext cx="571498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Rafael Fernandes</a:t>
              </a:r>
              <a:endParaRPr/>
            </a:p>
          </p:txBody>
        </p:sp>
        <p:sp>
          <p:nvSpPr>
            <p:cNvPr id="514" name="Google Shape;514;p27"/>
            <p:cNvSpPr txBox="1"/>
            <p:nvPr/>
          </p:nvSpPr>
          <p:spPr>
            <a:xfrm>
              <a:off x="709610" y="4257675"/>
              <a:ext cx="8572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Pau dos Ferros</a:t>
              </a:r>
              <a:endParaRPr/>
            </a:p>
          </p:txBody>
        </p:sp>
        <p:sp>
          <p:nvSpPr>
            <p:cNvPr id="515" name="Google Shape;515;p27"/>
            <p:cNvSpPr txBox="1"/>
            <p:nvPr/>
          </p:nvSpPr>
          <p:spPr>
            <a:xfrm>
              <a:off x="500062" y="4500563"/>
              <a:ext cx="428623" cy="24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Água Nova</a:t>
              </a:r>
              <a:endParaRPr/>
            </a:p>
          </p:txBody>
        </p:sp>
      </p:grpSp>
      <p:grpSp>
        <p:nvGrpSpPr>
          <p:cNvPr id="516" name="Google Shape;516;p27"/>
          <p:cNvGrpSpPr/>
          <p:nvPr/>
        </p:nvGrpSpPr>
        <p:grpSpPr>
          <a:xfrm>
            <a:off x="659421" y="1328738"/>
            <a:ext cx="7697121" cy="3183969"/>
            <a:chOff x="714373" y="1328738"/>
            <a:chExt cx="8338548" cy="3183969"/>
          </a:xfrm>
        </p:grpSpPr>
        <p:sp>
          <p:nvSpPr>
            <p:cNvPr id="517" name="Google Shape;517;p27"/>
            <p:cNvSpPr/>
            <p:nvPr/>
          </p:nvSpPr>
          <p:spPr>
            <a:xfrm>
              <a:off x="5075927" y="3803279"/>
              <a:ext cx="618966" cy="492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6" y="120000"/>
                  </a:moveTo>
                  <a:lnTo>
                    <a:pt x="1953" y="103498"/>
                  </a:lnTo>
                  <a:lnTo>
                    <a:pt x="3627" y="90297"/>
                  </a:lnTo>
                  <a:lnTo>
                    <a:pt x="9348" y="74983"/>
                  </a:lnTo>
                  <a:lnTo>
                    <a:pt x="16883" y="64026"/>
                  </a:lnTo>
                  <a:lnTo>
                    <a:pt x="28046" y="55049"/>
                  </a:lnTo>
                  <a:lnTo>
                    <a:pt x="41162" y="48580"/>
                  </a:lnTo>
                  <a:lnTo>
                    <a:pt x="57209" y="41848"/>
                  </a:lnTo>
                  <a:lnTo>
                    <a:pt x="65720" y="36435"/>
                  </a:lnTo>
                  <a:lnTo>
                    <a:pt x="71302" y="30891"/>
                  </a:lnTo>
                  <a:lnTo>
                    <a:pt x="74093" y="22046"/>
                  </a:lnTo>
                  <a:lnTo>
                    <a:pt x="75906" y="11089"/>
                  </a:lnTo>
                  <a:lnTo>
                    <a:pt x="76883" y="8844"/>
                  </a:lnTo>
                  <a:lnTo>
                    <a:pt x="76883" y="6732"/>
                  </a:lnTo>
                  <a:lnTo>
                    <a:pt x="87209" y="6732"/>
                  </a:lnTo>
                  <a:lnTo>
                    <a:pt x="94604" y="4488"/>
                  </a:lnTo>
                  <a:lnTo>
                    <a:pt x="101302" y="0"/>
                  </a:lnTo>
                  <a:lnTo>
                    <a:pt x="106046" y="1056"/>
                  </a:lnTo>
                  <a:lnTo>
                    <a:pt x="107023" y="4488"/>
                  </a:lnTo>
                  <a:lnTo>
                    <a:pt x="112465" y="6732"/>
                  </a:lnTo>
                  <a:lnTo>
                    <a:pt x="120000" y="6732"/>
                  </a:lnTo>
                  <a:lnTo>
                    <a:pt x="111488" y="17689"/>
                  </a:lnTo>
                  <a:lnTo>
                    <a:pt x="105069" y="17689"/>
                  </a:lnTo>
                  <a:lnTo>
                    <a:pt x="103116" y="22046"/>
                  </a:lnTo>
                  <a:lnTo>
                    <a:pt x="98511" y="23234"/>
                  </a:lnTo>
                  <a:lnTo>
                    <a:pt x="93767" y="27590"/>
                  </a:lnTo>
                  <a:lnTo>
                    <a:pt x="92790" y="29834"/>
                  </a:lnTo>
                  <a:lnTo>
                    <a:pt x="93767" y="35247"/>
                  </a:lnTo>
                  <a:lnTo>
                    <a:pt x="95720" y="41848"/>
                  </a:lnTo>
                  <a:lnTo>
                    <a:pt x="100325" y="50693"/>
                  </a:lnTo>
                  <a:lnTo>
                    <a:pt x="101302" y="71551"/>
                  </a:lnTo>
                  <a:lnTo>
                    <a:pt x="97674" y="72871"/>
                  </a:lnTo>
                  <a:lnTo>
                    <a:pt x="93767" y="76963"/>
                  </a:lnTo>
                  <a:lnTo>
                    <a:pt x="83581" y="76963"/>
                  </a:lnTo>
                  <a:lnTo>
                    <a:pt x="80651" y="82640"/>
                  </a:lnTo>
                  <a:lnTo>
                    <a:pt x="66558" y="83696"/>
                  </a:lnTo>
                  <a:lnTo>
                    <a:pt x="60139" y="91485"/>
                  </a:lnTo>
                  <a:lnTo>
                    <a:pt x="52465" y="93597"/>
                  </a:lnTo>
                  <a:lnTo>
                    <a:pt x="44093" y="104554"/>
                  </a:lnTo>
                  <a:lnTo>
                    <a:pt x="41162" y="109042"/>
                  </a:lnTo>
                  <a:lnTo>
                    <a:pt x="35441" y="113267"/>
                  </a:lnTo>
                  <a:lnTo>
                    <a:pt x="30976" y="113267"/>
                  </a:lnTo>
                  <a:lnTo>
                    <a:pt x="25395" y="118943"/>
                  </a:lnTo>
                  <a:lnTo>
                    <a:pt x="1953" y="117755"/>
                  </a:lnTo>
                  <a:lnTo>
                    <a:pt x="0" y="116831"/>
                  </a:lnTo>
                  <a:lnTo>
                    <a:pt x="976" y="120000"/>
                  </a:lnTo>
                  <a:close/>
                </a:path>
              </a:pathLst>
            </a:custGeom>
            <a:solidFill>
              <a:srgbClr val="3F315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3005242" y="1365754"/>
              <a:ext cx="720769" cy="4418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53" y="120000"/>
                  </a:moveTo>
                  <a:lnTo>
                    <a:pt x="104353" y="114132"/>
                  </a:lnTo>
                  <a:lnTo>
                    <a:pt x="100742" y="108117"/>
                  </a:lnTo>
                  <a:lnTo>
                    <a:pt x="96770" y="108117"/>
                  </a:lnTo>
                  <a:lnTo>
                    <a:pt x="92918" y="114132"/>
                  </a:lnTo>
                  <a:lnTo>
                    <a:pt x="92918" y="120000"/>
                  </a:lnTo>
                  <a:lnTo>
                    <a:pt x="88946" y="114132"/>
                  </a:lnTo>
                  <a:lnTo>
                    <a:pt x="85215" y="108117"/>
                  </a:lnTo>
                  <a:lnTo>
                    <a:pt x="77392" y="101955"/>
                  </a:lnTo>
                  <a:lnTo>
                    <a:pt x="61985" y="90073"/>
                  </a:lnTo>
                  <a:lnTo>
                    <a:pt x="50431" y="83911"/>
                  </a:lnTo>
                  <a:lnTo>
                    <a:pt x="42487" y="71882"/>
                  </a:lnTo>
                  <a:lnTo>
                    <a:pt x="34784" y="60000"/>
                  </a:lnTo>
                  <a:lnTo>
                    <a:pt x="23109" y="48117"/>
                  </a:lnTo>
                  <a:lnTo>
                    <a:pt x="15526" y="41955"/>
                  </a:lnTo>
                  <a:lnTo>
                    <a:pt x="7703" y="35941"/>
                  </a:lnTo>
                  <a:lnTo>
                    <a:pt x="3851" y="29926"/>
                  </a:lnTo>
                  <a:lnTo>
                    <a:pt x="0" y="29926"/>
                  </a:lnTo>
                  <a:lnTo>
                    <a:pt x="0" y="23765"/>
                  </a:lnTo>
                  <a:lnTo>
                    <a:pt x="11554" y="18044"/>
                  </a:lnTo>
                  <a:lnTo>
                    <a:pt x="38635" y="5867"/>
                  </a:lnTo>
                  <a:lnTo>
                    <a:pt x="69689" y="0"/>
                  </a:lnTo>
                  <a:lnTo>
                    <a:pt x="73420" y="5867"/>
                  </a:lnTo>
                  <a:lnTo>
                    <a:pt x="81364" y="29926"/>
                  </a:lnTo>
                  <a:lnTo>
                    <a:pt x="85215" y="35941"/>
                  </a:lnTo>
                  <a:lnTo>
                    <a:pt x="88946" y="41955"/>
                  </a:lnTo>
                  <a:lnTo>
                    <a:pt x="92918" y="48117"/>
                  </a:lnTo>
                  <a:lnTo>
                    <a:pt x="100742" y="53838"/>
                  </a:lnTo>
                  <a:lnTo>
                    <a:pt x="100742" y="60000"/>
                  </a:lnTo>
                  <a:lnTo>
                    <a:pt x="104353" y="66161"/>
                  </a:lnTo>
                  <a:lnTo>
                    <a:pt x="108324" y="71882"/>
                  </a:lnTo>
                  <a:lnTo>
                    <a:pt x="112296" y="71882"/>
                  </a:lnTo>
                  <a:lnTo>
                    <a:pt x="116148" y="71882"/>
                  </a:lnTo>
                  <a:lnTo>
                    <a:pt x="116148" y="78044"/>
                  </a:lnTo>
                  <a:lnTo>
                    <a:pt x="112296" y="71882"/>
                  </a:lnTo>
                  <a:lnTo>
                    <a:pt x="116148" y="71882"/>
                  </a:lnTo>
                  <a:lnTo>
                    <a:pt x="116148" y="78044"/>
                  </a:lnTo>
                  <a:lnTo>
                    <a:pt x="116148" y="83911"/>
                  </a:lnTo>
                  <a:lnTo>
                    <a:pt x="112296" y="90073"/>
                  </a:lnTo>
                  <a:lnTo>
                    <a:pt x="112296" y="96234"/>
                  </a:lnTo>
                  <a:lnTo>
                    <a:pt x="116148" y="96234"/>
                  </a:lnTo>
                  <a:lnTo>
                    <a:pt x="116148" y="101955"/>
                  </a:lnTo>
                  <a:lnTo>
                    <a:pt x="120000" y="101955"/>
                  </a:lnTo>
                  <a:lnTo>
                    <a:pt x="120000" y="108117"/>
                  </a:lnTo>
                  <a:lnTo>
                    <a:pt x="120000" y="114132"/>
                  </a:lnTo>
                  <a:lnTo>
                    <a:pt x="116148" y="114132"/>
                  </a:lnTo>
                  <a:lnTo>
                    <a:pt x="112296" y="120000"/>
                  </a:lnTo>
                  <a:lnTo>
                    <a:pt x="104353" y="12000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3585523" y="2450273"/>
              <a:ext cx="859222" cy="13783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764" y="81339"/>
                  </a:moveTo>
                  <a:lnTo>
                    <a:pt x="94084" y="85214"/>
                  </a:lnTo>
                  <a:lnTo>
                    <a:pt x="87529" y="89042"/>
                  </a:lnTo>
                  <a:lnTo>
                    <a:pt x="87529" y="90980"/>
                  </a:lnTo>
                  <a:lnTo>
                    <a:pt x="84201" y="92965"/>
                  </a:lnTo>
                  <a:lnTo>
                    <a:pt x="81176" y="94903"/>
                  </a:lnTo>
                  <a:lnTo>
                    <a:pt x="74521" y="98731"/>
                  </a:lnTo>
                  <a:lnTo>
                    <a:pt x="71294" y="106482"/>
                  </a:lnTo>
                  <a:lnTo>
                    <a:pt x="67966" y="110311"/>
                  </a:lnTo>
                  <a:lnTo>
                    <a:pt x="64840" y="118156"/>
                  </a:lnTo>
                  <a:lnTo>
                    <a:pt x="61613" y="119999"/>
                  </a:lnTo>
                  <a:lnTo>
                    <a:pt x="58285" y="119999"/>
                  </a:lnTo>
                  <a:lnTo>
                    <a:pt x="55058" y="119999"/>
                  </a:lnTo>
                  <a:lnTo>
                    <a:pt x="51932" y="119999"/>
                  </a:lnTo>
                  <a:lnTo>
                    <a:pt x="48605" y="119999"/>
                  </a:lnTo>
                  <a:lnTo>
                    <a:pt x="58285" y="108467"/>
                  </a:lnTo>
                  <a:lnTo>
                    <a:pt x="61613" y="100669"/>
                  </a:lnTo>
                  <a:lnTo>
                    <a:pt x="64840" y="96794"/>
                  </a:lnTo>
                  <a:lnTo>
                    <a:pt x="61613" y="94903"/>
                  </a:lnTo>
                  <a:lnTo>
                    <a:pt x="58285" y="92965"/>
                  </a:lnTo>
                  <a:lnTo>
                    <a:pt x="55058" y="92965"/>
                  </a:lnTo>
                  <a:lnTo>
                    <a:pt x="55058" y="90980"/>
                  </a:lnTo>
                  <a:lnTo>
                    <a:pt x="51932" y="90980"/>
                  </a:lnTo>
                  <a:lnTo>
                    <a:pt x="48605" y="90980"/>
                  </a:lnTo>
                  <a:lnTo>
                    <a:pt x="45378" y="89042"/>
                  </a:lnTo>
                  <a:lnTo>
                    <a:pt x="42050" y="89042"/>
                  </a:lnTo>
                  <a:lnTo>
                    <a:pt x="38823" y="87152"/>
                  </a:lnTo>
                  <a:lnTo>
                    <a:pt x="35697" y="87152"/>
                  </a:lnTo>
                  <a:lnTo>
                    <a:pt x="32369" y="83229"/>
                  </a:lnTo>
                  <a:lnTo>
                    <a:pt x="32369" y="81339"/>
                  </a:lnTo>
                  <a:lnTo>
                    <a:pt x="12907" y="60023"/>
                  </a:lnTo>
                  <a:lnTo>
                    <a:pt x="6453" y="48444"/>
                  </a:lnTo>
                  <a:lnTo>
                    <a:pt x="0" y="44521"/>
                  </a:lnTo>
                  <a:lnTo>
                    <a:pt x="3126" y="38755"/>
                  </a:lnTo>
                  <a:lnTo>
                    <a:pt x="6453" y="27128"/>
                  </a:lnTo>
                  <a:lnTo>
                    <a:pt x="6453" y="9736"/>
                  </a:lnTo>
                  <a:lnTo>
                    <a:pt x="9680" y="0"/>
                  </a:lnTo>
                  <a:lnTo>
                    <a:pt x="35697" y="0"/>
                  </a:lnTo>
                  <a:lnTo>
                    <a:pt x="42050" y="0"/>
                  </a:lnTo>
                  <a:lnTo>
                    <a:pt x="45378" y="3922"/>
                  </a:lnTo>
                  <a:lnTo>
                    <a:pt x="45378" y="5813"/>
                  </a:lnTo>
                  <a:lnTo>
                    <a:pt x="48605" y="5813"/>
                  </a:lnTo>
                  <a:lnTo>
                    <a:pt x="48605" y="7751"/>
                  </a:lnTo>
                  <a:lnTo>
                    <a:pt x="51932" y="7751"/>
                  </a:lnTo>
                  <a:lnTo>
                    <a:pt x="67966" y="9736"/>
                  </a:lnTo>
                  <a:lnTo>
                    <a:pt x="97210" y="15502"/>
                  </a:lnTo>
                  <a:lnTo>
                    <a:pt x="120000" y="17439"/>
                  </a:lnTo>
                  <a:lnTo>
                    <a:pt x="120000" y="19424"/>
                  </a:lnTo>
                  <a:lnTo>
                    <a:pt x="120000" y="21268"/>
                  </a:lnTo>
                  <a:lnTo>
                    <a:pt x="120000" y="23253"/>
                  </a:lnTo>
                  <a:lnTo>
                    <a:pt x="120000" y="25238"/>
                  </a:lnTo>
                  <a:lnTo>
                    <a:pt x="116672" y="27128"/>
                  </a:lnTo>
                  <a:lnTo>
                    <a:pt x="116672" y="29066"/>
                  </a:lnTo>
                  <a:lnTo>
                    <a:pt x="113445" y="30957"/>
                  </a:lnTo>
                  <a:lnTo>
                    <a:pt x="110218" y="32942"/>
                  </a:lnTo>
                  <a:lnTo>
                    <a:pt x="110218" y="34927"/>
                  </a:lnTo>
                  <a:lnTo>
                    <a:pt x="107092" y="36770"/>
                  </a:lnTo>
                  <a:lnTo>
                    <a:pt x="107092" y="38755"/>
                  </a:lnTo>
                  <a:lnTo>
                    <a:pt x="107092" y="40693"/>
                  </a:lnTo>
                  <a:lnTo>
                    <a:pt x="107092" y="42583"/>
                  </a:lnTo>
                  <a:lnTo>
                    <a:pt x="107092" y="44521"/>
                  </a:lnTo>
                  <a:lnTo>
                    <a:pt x="103764" y="44521"/>
                  </a:lnTo>
                  <a:lnTo>
                    <a:pt x="103764" y="46459"/>
                  </a:lnTo>
                  <a:lnTo>
                    <a:pt x="100436" y="46459"/>
                  </a:lnTo>
                  <a:lnTo>
                    <a:pt x="100436" y="48444"/>
                  </a:lnTo>
                  <a:lnTo>
                    <a:pt x="97210" y="48444"/>
                  </a:lnTo>
                  <a:lnTo>
                    <a:pt x="97210" y="50382"/>
                  </a:lnTo>
                  <a:lnTo>
                    <a:pt x="97210" y="52272"/>
                  </a:lnTo>
                  <a:lnTo>
                    <a:pt x="97210" y="54210"/>
                  </a:lnTo>
                  <a:lnTo>
                    <a:pt x="97210" y="56195"/>
                  </a:lnTo>
                  <a:lnTo>
                    <a:pt x="97210" y="58038"/>
                  </a:lnTo>
                  <a:lnTo>
                    <a:pt x="100436" y="58038"/>
                  </a:lnTo>
                  <a:lnTo>
                    <a:pt x="100436" y="60023"/>
                  </a:lnTo>
                  <a:lnTo>
                    <a:pt x="103764" y="60023"/>
                  </a:lnTo>
                  <a:lnTo>
                    <a:pt x="103764" y="61961"/>
                  </a:lnTo>
                  <a:lnTo>
                    <a:pt x="103764" y="63899"/>
                  </a:lnTo>
                  <a:lnTo>
                    <a:pt x="100436" y="63899"/>
                  </a:lnTo>
                  <a:lnTo>
                    <a:pt x="100436" y="65884"/>
                  </a:lnTo>
                  <a:lnTo>
                    <a:pt x="100436" y="67727"/>
                  </a:lnTo>
                  <a:lnTo>
                    <a:pt x="97210" y="67727"/>
                  </a:lnTo>
                  <a:lnTo>
                    <a:pt x="97210" y="69712"/>
                  </a:lnTo>
                  <a:lnTo>
                    <a:pt x="100436" y="69712"/>
                  </a:lnTo>
                  <a:lnTo>
                    <a:pt x="100436" y="71697"/>
                  </a:lnTo>
                  <a:lnTo>
                    <a:pt x="100436" y="73540"/>
                  </a:lnTo>
                  <a:lnTo>
                    <a:pt x="103764" y="75525"/>
                  </a:lnTo>
                  <a:lnTo>
                    <a:pt x="103764" y="77463"/>
                  </a:lnTo>
                  <a:lnTo>
                    <a:pt x="103764" y="81339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2775166" y="2917483"/>
              <a:ext cx="1042469" cy="7103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27" y="74965"/>
                  </a:moveTo>
                  <a:lnTo>
                    <a:pt x="77373" y="71212"/>
                  </a:lnTo>
                  <a:lnTo>
                    <a:pt x="74637" y="71212"/>
                  </a:lnTo>
                  <a:lnTo>
                    <a:pt x="72066" y="71212"/>
                  </a:lnTo>
                  <a:lnTo>
                    <a:pt x="69329" y="74965"/>
                  </a:lnTo>
                  <a:lnTo>
                    <a:pt x="69329" y="78810"/>
                  </a:lnTo>
                  <a:lnTo>
                    <a:pt x="66675" y="82379"/>
                  </a:lnTo>
                  <a:lnTo>
                    <a:pt x="64022" y="82379"/>
                  </a:lnTo>
                  <a:lnTo>
                    <a:pt x="58714" y="86224"/>
                  </a:lnTo>
                  <a:lnTo>
                    <a:pt x="58714" y="89977"/>
                  </a:lnTo>
                  <a:lnTo>
                    <a:pt x="55977" y="93729"/>
                  </a:lnTo>
                  <a:lnTo>
                    <a:pt x="53324" y="93729"/>
                  </a:lnTo>
                  <a:lnTo>
                    <a:pt x="50670" y="97391"/>
                  </a:lnTo>
                  <a:lnTo>
                    <a:pt x="48016" y="97391"/>
                  </a:lnTo>
                  <a:lnTo>
                    <a:pt x="42626" y="97391"/>
                  </a:lnTo>
                  <a:lnTo>
                    <a:pt x="39972" y="97391"/>
                  </a:lnTo>
                  <a:lnTo>
                    <a:pt x="37401" y="97391"/>
                  </a:lnTo>
                  <a:lnTo>
                    <a:pt x="34664" y="101235"/>
                  </a:lnTo>
                  <a:lnTo>
                    <a:pt x="31928" y="104988"/>
                  </a:lnTo>
                  <a:lnTo>
                    <a:pt x="26703" y="108741"/>
                  </a:lnTo>
                  <a:lnTo>
                    <a:pt x="21313" y="116155"/>
                  </a:lnTo>
                  <a:lnTo>
                    <a:pt x="21313" y="120000"/>
                  </a:lnTo>
                  <a:lnTo>
                    <a:pt x="16088" y="120000"/>
                  </a:lnTo>
                  <a:lnTo>
                    <a:pt x="13351" y="120000"/>
                  </a:lnTo>
                  <a:lnTo>
                    <a:pt x="10615" y="120000"/>
                  </a:lnTo>
                  <a:lnTo>
                    <a:pt x="10615" y="116155"/>
                  </a:lnTo>
                  <a:lnTo>
                    <a:pt x="7961" y="116155"/>
                  </a:lnTo>
                  <a:lnTo>
                    <a:pt x="2736" y="116155"/>
                  </a:lnTo>
                  <a:lnTo>
                    <a:pt x="2736" y="112402"/>
                  </a:lnTo>
                  <a:lnTo>
                    <a:pt x="0" y="112402"/>
                  </a:lnTo>
                  <a:lnTo>
                    <a:pt x="2736" y="101235"/>
                  </a:lnTo>
                  <a:lnTo>
                    <a:pt x="7961" y="74965"/>
                  </a:lnTo>
                  <a:lnTo>
                    <a:pt x="13351" y="56201"/>
                  </a:lnTo>
                  <a:lnTo>
                    <a:pt x="16088" y="52356"/>
                  </a:lnTo>
                  <a:lnTo>
                    <a:pt x="16088" y="48787"/>
                  </a:lnTo>
                  <a:lnTo>
                    <a:pt x="18576" y="37437"/>
                  </a:lnTo>
                  <a:lnTo>
                    <a:pt x="26703" y="11167"/>
                  </a:lnTo>
                  <a:lnTo>
                    <a:pt x="29357" y="0"/>
                  </a:lnTo>
                  <a:lnTo>
                    <a:pt x="39972" y="3752"/>
                  </a:lnTo>
                  <a:lnTo>
                    <a:pt x="53324" y="0"/>
                  </a:lnTo>
                  <a:lnTo>
                    <a:pt x="55977" y="0"/>
                  </a:lnTo>
                  <a:lnTo>
                    <a:pt x="58714" y="0"/>
                  </a:lnTo>
                  <a:lnTo>
                    <a:pt x="61285" y="0"/>
                  </a:lnTo>
                  <a:lnTo>
                    <a:pt x="66675" y="0"/>
                  </a:lnTo>
                  <a:lnTo>
                    <a:pt x="74637" y="0"/>
                  </a:lnTo>
                  <a:lnTo>
                    <a:pt x="93379" y="7505"/>
                  </a:lnTo>
                  <a:lnTo>
                    <a:pt x="98686" y="15011"/>
                  </a:lnTo>
                  <a:lnTo>
                    <a:pt x="103994" y="37437"/>
                  </a:lnTo>
                  <a:lnTo>
                    <a:pt x="120000" y="78810"/>
                  </a:lnTo>
                  <a:lnTo>
                    <a:pt x="117346" y="78810"/>
                  </a:lnTo>
                  <a:lnTo>
                    <a:pt x="114692" y="82379"/>
                  </a:lnTo>
                  <a:lnTo>
                    <a:pt x="112038" y="82379"/>
                  </a:lnTo>
                  <a:lnTo>
                    <a:pt x="112038" y="86224"/>
                  </a:lnTo>
                  <a:lnTo>
                    <a:pt x="112038" y="89977"/>
                  </a:lnTo>
                  <a:lnTo>
                    <a:pt x="109384" y="93729"/>
                  </a:lnTo>
                  <a:lnTo>
                    <a:pt x="106648" y="89977"/>
                  </a:lnTo>
                  <a:lnTo>
                    <a:pt x="103994" y="89977"/>
                  </a:lnTo>
                  <a:lnTo>
                    <a:pt x="103994" y="86224"/>
                  </a:lnTo>
                  <a:lnTo>
                    <a:pt x="103994" y="82379"/>
                  </a:lnTo>
                  <a:lnTo>
                    <a:pt x="103994" y="78810"/>
                  </a:lnTo>
                  <a:lnTo>
                    <a:pt x="101423" y="78810"/>
                  </a:lnTo>
                  <a:lnTo>
                    <a:pt x="98686" y="82379"/>
                  </a:lnTo>
                  <a:lnTo>
                    <a:pt x="95950" y="86224"/>
                  </a:lnTo>
                  <a:lnTo>
                    <a:pt x="93379" y="86224"/>
                  </a:lnTo>
                  <a:lnTo>
                    <a:pt x="90642" y="86224"/>
                  </a:lnTo>
                  <a:lnTo>
                    <a:pt x="88071" y="86224"/>
                  </a:lnTo>
                  <a:lnTo>
                    <a:pt x="88071" y="82379"/>
                  </a:lnTo>
                  <a:lnTo>
                    <a:pt x="85335" y="82379"/>
                  </a:lnTo>
                  <a:lnTo>
                    <a:pt x="85335" y="78810"/>
                  </a:lnTo>
                  <a:lnTo>
                    <a:pt x="82681" y="78810"/>
                  </a:lnTo>
                  <a:lnTo>
                    <a:pt x="80027" y="74965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4676857" y="2154303"/>
              <a:ext cx="555848" cy="511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120000"/>
                  </a:moveTo>
                  <a:lnTo>
                    <a:pt x="90272" y="114655"/>
                  </a:lnTo>
                  <a:lnTo>
                    <a:pt x="65214" y="109310"/>
                  </a:lnTo>
                  <a:lnTo>
                    <a:pt x="40000" y="109310"/>
                  </a:lnTo>
                  <a:lnTo>
                    <a:pt x="30038" y="99003"/>
                  </a:lnTo>
                  <a:lnTo>
                    <a:pt x="25058" y="88695"/>
                  </a:lnTo>
                  <a:lnTo>
                    <a:pt x="14941" y="78260"/>
                  </a:lnTo>
                  <a:lnTo>
                    <a:pt x="10116" y="72916"/>
                  </a:lnTo>
                  <a:lnTo>
                    <a:pt x="10116" y="67698"/>
                  </a:lnTo>
                  <a:lnTo>
                    <a:pt x="5136" y="67698"/>
                  </a:lnTo>
                  <a:lnTo>
                    <a:pt x="0" y="67698"/>
                  </a:lnTo>
                  <a:lnTo>
                    <a:pt x="0" y="62608"/>
                  </a:lnTo>
                  <a:lnTo>
                    <a:pt x="0" y="57391"/>
                  </a:lnTo>
                  <a:lnTo>
                    <a:pt x="0" y="62608"/>
                  </a:lnTo>
                  <a:lnTo>
                    <a:pt x="0" y="57391"/>
                  </a:lnTo>
                  <a:lnTo>
                    <a:pt x="5136" y="57391"/>
                  </a:lnTo>
                  <a:lnTo>
                    <a:pt x="10116" y="57391"/>
                  </a:lnTo>
                  <a:lnTo>
                    <a:pt x="10116" y="52301"/>
                  </a:lnTo>
                  <a:lnTo>
                    <a:pt x="10116" y="47083"/>
                  </a:lnTo>
                  <a:lnTo>
                    <a:pt x="10116" y="41739"/>
                  </a:lnTo>
                  <a:lnTo>
                    <a:pt x="10116" y="36521"/>
                  </a:lnTo>
                  <a:lnTo>
                    <a:pt x="14941" y="36521"/>
                  </a:lnTo>
                  <a:lnTo>
                    <a:pt x="14941" y="31304"/>
                  </a:lnTo>
                  <a:lnTo>
                    <a:pt x="20077" y="31304"/>
                  </a:lnTo>
                  <a:lnTo>
                    <a:pt x="20077" y="26086"/>
                  </a:lnTo>
                  <a:lnTo>
                    <a:pt x="20077" y="20996"/>
                  </a:lnTo>
                  <a:lnTo>
                    <a:pt x="25058" y="15652"/>
                  </a:lnTo>
                  <a:lnTo>
                    <a:pt x="25058" y="10689"/>
                  </a:lnTo>
                  <a:lnTo>
                    <a:pt x="25058" y="5344"/>
                  </a:lnTo>
                  <a:lnTo>
                    <a:pt x="25058" y="0"/>
                  </a:lnTo>
                  <a:lnTo>
                    <a:pt x="30038" y="0"/>
                  </a:lnTo>
                  <a:lnTo>
                    <a:pt x="45136" y="5344"/>
                  </a:lnTo>
                  <a:lnTo>
                    <a:pt x="60077" y="10689"/>
                  </a:lnTo>
                  <a:lnTo>
                    <a:pt x="75175" y="15652"/>
                  </a:lnTo>
                  <a:lnTo>
                    <a:pt x="80000" y="20996"/>
                  </a:lnTo>
                  <a:lnTo>
                    <a:pt x="90272" y="26086"/>
                  </a:lnTo>
                  <a:lnTo>
                    <a:pt x="95097" y="31304"/>
                  </a:lnTo>
                  <a:lnTo>
                    <a:pt x="100077" y="31304"/>
                  </a:lnTo>
                  <a:lnTo>
                    <a:pt x="100077" y="36521"/>
                  </a:lnTo>
                  <a:lnTo>
                    <a:pt x="105214" y="41739"/>
                  </a:lnTo>
                  <a:lnTo>
                    <a:pt x="110194" y="41739"/>
                  </a:lnTo>
                  <a:lnTo>
                    <a:pt x="110194" y="47083"/>
                  </a:lnTo>
                  <a:lnTo>
                    <a:pt x="110194" y="52301"/>
                  </a:lnTo>
                  <a:lnTo>
                    <a:pt x="115330" y="57391"/>
                  </a:lnTo>
                  <a:lnTo>
                    <a:pt x="115330" y="62608"/>
                  </a:lnTo>
                  <a:lnTo>
                    <a:pt x="110194" y="62608"/>
                  </a:lnTo>
                  <a:lnTo>
                    <a:pt x="110194" y="67698"/>
                  </a:lnTo>
                  <a:lnTo>
                    <a:pt x="110194" y="72916"/>
                  </a:lnTo>
                  <a:lnTo>
                    <a:pt x="110194" y="78260"/>
                  </a:lnTo>
                  <a:lnTo>
                    <a:pt x="110194" y="83478"/>
                  </a:lnTo>
                  <a:lnTo>
                    <a:pt x="115330" y="83478"/>
                  </a:lnTo>
                  <a:lnTo>
                    <a:pt x="115330" y="88695"/>
                  </a:lnTo>
                  <a:lnTo>
                    <a:pt x="115330" y="93913"/>
                  </a:lnTo>
                  <a:lnTo>
                    <a:pt x="119999" y="93913"/>
                  </a:lnTo>
                  <a:lnTo>
                    <a:pt x="119999" y="99003"/>
                  </a:lnTo>
                  <a:lnTo>
                    <a:pt x="119999" y="114655"/>
                  </a:lnTo>
                  <a:lnTo>
                    <a:pt x="119999" y="120000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4279823" y="2801209"/>
              <a:ext cx="486621" cy="7779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59" y="116569"/>
                  </a:moveTo>
                  <a:lnTo>
                    <a:pt x="51301" y="116569"/>
                  </a:lnTo>
                  <a:lnTo>
                    <a:pt x="45798" y="113054"/>
                  </a:lnTo>
                  <a:lnTo>
                    <a:pt x="40118" y="113054"/>
                  </a:lnTo>
                  <a:lnTo>
                    <a:pt x="34260" y="106276"/>
                  </a:lnTo>
                  <a:lnTo>
                    <a:pt x="28579" y="106276"/>
                  </a:lnTo>
                  <a:lnTo>
                    <a:pt x="28579" y="102845"/>
                  </a:lnTo>
                  <a:lnTo>
                    <a:pt x="28579" y="99414"/>
                  </a:lnTo>
                  <a:lnTo>
                    <a:pt x="22721" y="99414"/>
                  </a:lnTo>
                  <a:lnTo>
                    <a:pt x="22721" y="96066"/>
                  </a:lnTo>
                  <a:lnTo>
                    <a:pt x="17396" y="96066"/>
                  </a:lnTo>
                  <a:lnTo>
                    <a:pt x="17396" y="92552"/>
                  </a:lnTo>
                  <a:lnTo>
                    <a:pt x="17396" y="89121"/>
                  </a:lnTo>
                  <a:lnTo>
                    <a:pt x="11538" y="89121"/>
                  </a:lnTo>
                  <a:lnTo>
                    <a:pt x="11538" y="82343"/>
                  </a:lnTo>
                  <a:lnTo>
                    <a:pt x="11538" y="78912"/>
                  </a:lnTo>
                  <a:lnTo>
                    <a:pt x="5680" y="75397"/>
                  </a:lnTo>
                  <a:lnTo>
                    <a:pt x="5680" y="71966"/>
                  </a:lnTo>
                  <a:lnTo>
                    <a:pt x="5680" y="68619"/>
                  </a:lnTo>
                  <a:lnTo>
                    <a:pt x="0" y="68619"/>
                  </a:lnTo>
                  <a:lnTo>
                    <a:pt x="0" y="65104"/>
                  </a:lnTo>
                  <a:lnTo>
                    <a:pt x="5680" y="65104"/>
                  </a:lnTo>
                  <a:lnTo>
                    <a:pt x="5680" y="61757"/>
                  </a:lnTo>
                  <a:lnTo>
                    <a:pt x="5680" y="58242"/>
                  </a:lnTo>
                  <a:lnTo>
                    <a:pt x="11538" y="58242"/>
                  </a:lnTo>
                  <a:lnTo>
                    <a:pt x="11538" y="54895"/>
                  </a:lnTo>
                  <a:lnTo>
                    <a:pt x="11538" y="51464"/>
                  </a:lnTo>
                  <a:lnTo>
                    <a:pt x="5680" y="51464"/>
                  </a:lnTo>
                  <a:lnTo>
                    <a:pt x="5680" y="47949"/>
                  </a:lnTo>
                  <a:lnTo>
                    <a:pt x="0" y="47949"/>
                  </a:lnTo>
                  <a:lnTo>
                    <a:pt x="0" y="44686"/>
                  </a:lnTo>
                  <a:lnTo>
                    <a:pt x="0" y="41171"/>
                  </a:lnTo>
                  <a:lnTo>
                    <a:pt x="0" y="37740"/>
                  </a:lnTo>
                  <a:lnTo>
                    <a:pt x="0" y="34309"/>
                  </a:lnTo>
                  <a:lnTo>
                    <a:pt x="0" y="30794"/>
                  </a:lnTo>
                  <a:lnTo>
                    <a:pt x="5680" y="30794"/>
                  </a:lnTo>
                  <a:lnTo>
                    <a:pt x="5680" y="27447"/>
                  </a:lnTo>
                  <a:lnTo>
                    <a:pt x="11538" y="27447"/>
                  </a:lnTo>
                  <a:lnTo>
                    <a:pt x="11538" y="24016"/>
                  </a:lnTo>
                  <a:lnTo>
                    <a:pt x="17396" y="24016"/>
                  </a:lnTo>
                  <a:lnTo>
                    <a:pt x="17396" y="20585"/>
                  </a:lnTo>
                  <a:lnTo>
                    <a:pt x="17396" y="17238"/>
                  </a:lnTo>
                  <a:lnTo>
                    <a:pt x="17396" y="13807"/>
                  </a:lnTo>
                  <a:lnTo>
                    <a:pt x="17396" y="10292"/>
                  </a:lnTo>
                  <a:lnTo>
                    <a:pt x="22721" y="6861"/>
                  </a:lnTo>
                  <a:lnTo>
                    <a:pt x="22721" y="3430"/>
                  </a:lnTo>
                  <a:lnTo>
                    <a:pt x="28579" y="0"/>
                  </a:lnTo>
                  <a:lnTo>
                    <a:pt x="51301" y="3430"/>
                  </a:lnTo>
                  <a:lnTo>
                    <a:pt x="57159" y="3430"/>
                  </a:lnTo>
                  <a:lnTo>
                    <a:pt x="63017" y="6861"/>
                  </a:lnTo>
                  <a:lnTo>
                    <a:pt x="68520" y="10292"/>
                  </a:lnTo>
                  <a:lnTo>
                    <a:pt x="79881" y="13807"/>
                  </a:lnTo>
                  <a:lnTo>
                    <a:pt x="91420" y="17238"/>
                  </a:lnTo>
                  <a:lnTo>
                    <a:pt x="114142" y="30794"/>
                  </a:lnTo>
                  <a:lnTo>
                    <a:pt x="120000" y="30794"/>
                  </a:lnTo>
                  <a:lnTo>
                    <a:pt x="114142" y="30794"/>
                  </a:lnTo>
                  <a:lnTo>
                    <a:pt x="114142" y="34309"/>
                  </a:lnTo>
                  <a:lnTo>
                    <a:pt x="114142" y="37740"/>
                  </a:lnTo>
                  <a:lnTo>
                    <a:pt x="108639" y="41171"/>
                  </a:lnTo>
                  <a:lnTo>
                    <a:pt x="108639" y="44686"/>
                  </a:lnTo>
                  <a:lnTo>
                    <a:pt x="102781" y="44686"/>
                  </a:lnTo>
                  <a:lnTo>
                    <a:pt x="102781" y="47949"/>
                  </a:lnTo>
                  <a:lnTo>
                    <a:pt x="102781" y="51464"/>
                  </a:lnTo>
                  <a:lnTo>
                    <a:pt x="97100" y="54895"/>
                  </a:lnTo>
                  <a:lnTo>
                    <a:pt x="91420" y="58242"/>
                  </a:lnTo>
                  <a:lnTo>
                    <a:pt x="85739" y="61757"/>
                  </a:lnTo>
                  <a:lnTo>
                    <a:pt x="79881" y="61757"/>
                  </a:lnTo>
                  <a:lnTo>
                    <a:pt x="79881" y="65104"/>
                  </a:lnTo>
                  <a:lnTo>
                    <a:pt x="74201" y="65104"/>
                  </a:lnTo>
                  <a:lnTo>
                    <a:pt x="74201" y="68619"/>
                  </a:lnTo>
                  <a:lnTo>
                    <a:pt x="79881" y="71966"/>
                  </a:lnTo>
                  <a:lnTo>
                    <a:pt x="85739" y="71966"/>
                  </a:lnTo>
                  <a:lnTo>
                    <a:pt x="85739" y="75397"/>
                  </a:lnTo>
                  <a:lnTo>
                    <a:pt x="91420" y="75397"/>
                  </a:lnTo>
                  <a:lnTo>
                    <a:pt x="91420" y="78912"/>
                  </a:lnTo>
                  <a:lnTo>
                    <a:pt x="91420" y="82343"/>
                  </a:lnTo>
                  <a:lnTo>
                    <a:pt x="97100" y="85690"/>
                  </a:lnTo>
                  <a:lnTo>
                    <a:pt x="97100" y="89121"/>
                  </a:lnTo>
                  <a:lnTo>
                    <a:pt x="97100" y="92552"/>
                  </a:lnTo>
                  <a:lnTo>
                    <a:pt x="102781" y="96066"/>
                  </a:lnTo>
                  <a:lnTo>
                    <a:pt x="102781" y="99414"/>
                  </a:lnTo>
                  <a:lnTo>
                    <a:pt x="108639" y="99414"/>
                  </a:lnTo>
                  <a:lnTo>
                    <a:pt x="108639" y="102845"/>
                  </a:lnTo>
                  <a:lnTo>
                    <a:pt x="114142" y="102845"/>
                  </a:lnTo>
                  <a:lnTo>
                    <a:pt x="120000" y="102845"/>
                  </a:lnTo>
                  <a:lnTo>
                    <a:pt x="114142" y="106276"/>
                  </a:lnTo>
                  <a:lnTo>
                    <a:pt x="108639" y="109790"/>
                  </a:lnTo>
                  <a:lnTo>
                    <a:pt x="102781" y="113054"/>
                  </a:lnTo>
                  <a:lnTo>
                    <a:pt x="97100" y="116569"/>
                  </a:lnTo>
                  <a:lnTo>
                    <a:pt x="91420" y="120000"/>
                  </a:lnTo>
                  <a:lnTo>
                    <a:pt x="85739" y="120000"/>
                  </a:lnTo>
                  <a:lnTo>
                    <a:pt x="79881" y="120000"/>
                  </a:lnTo>
                  <a:lnTo>
                    <a:pt x="74201" y="120000"/>
                  </a:lnTo>
                  <a:lnTo>
                    <a:pt x="68520" y="120000"/>
                  </a:lnTo>
                  <a:lnTo>
                    <a:pt x="63017" y="120000"/>
                  </a:lnTo>
                  <a:lnTo>
                    <a:pt x="57159" y="116569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4583198" y="3002045"/>
              <a:ext cx="1301050" cy="8223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09" y="120000"/>
                  </a:moveTo>
                  <a:lnTo>
                    <a:pt x="109278" y="116908"/>
                  </a:lnTo>
                  <a:lnTo>
                    <a:pt x="104950" y="116908"/>
                  </a:lnTo>
                  <a:lnTo>
                    <a:pt x="102885" y="113579"/>
                  </a:lnTo>
                  <a:lnTo>
                    <a:pt x="98557" y="113579"/>
                  </a:lnTo>
                  <a:lnTo>
                    <a:pt x="98557" y="110250"/>
                  </a:lnTo>
                  <a:lnTo>
                    <a:pt x="96359" y="110250"/>
                  </a:lnTo>
                  <a:lnTo>
                    <a:pt x="96359" y="107080"/>
                  </a:lnTo>
                  <a:lnTo>
                    <a:pt x="94228" y="103830"/>
                  </a:lnTo>
                  <a:lnTo>
                    <a:pt x="92164" y="100660"/>
                  </a:lnTo>
                  <a:lnTo>
                    <a:pt x="74983" y="90911"/>
                  </a:lnTo>
                  <a:lnTo>
                    <a:pt x="66392" y="87582"/>
                  </a:lnTo>
                  <a:lnTo>
                    <a:pt x="64328" y="84332"/>
                  </a:lnTo>
                  <a:lnTo>
                    <a:pt x="62130" y="84332"/>
                  </a:lnTo>
                  <a:lnTo>
                    <a:pt x="59933" y="87582"/>
                  </a:lnTo>
                  <a:lnTo>
                    <a:pt x="57869" y="87582"/>
                  </a:lnTo>
                  <a:lnTo>
                    <a:pt x="55671" y="87582"/>
                  </a:lnTo>
                  <a:lnTo>
                    <a:pt x="53607" y="84332"/>
                  </a:lnTo>
                  <a:lnTo>
                    <a:pt x="51409" y="81083"/>
                  </a:lnTo>
                  <a:lnTo>
                    <a:pt x="49278" y="84332"/>
                  </a:lnTo>
                  <a:lnTo>
                    <a:pt x="42819" y="84332"/>
                  </a:lnTo>
                  <a:lnTo>
                    <a:pt x="40754" y="84332"/>
                  </a:lnTo>
                  <a:lnTo>
                    <a:pt x="38557" y="84332"/>
                  </a:lnTo>
                  <a:lnTo>
                    <a:pt x="34295" y="84332"/>
                  </a:lnTo>
                  <a:lnTo>
                    <a:pt x="32164" y="81083"/>
                  </a:lnTo>
                  <a:lnTo>
                    <a:pt x="30033" y="77912"/>
                  </a:lnTo>
                  <a:lnTo>
                    <a:pt x="30033" y="74663"/>
                  </a:lnTo>
                  <a:lnTo>
                    <a:pt x="27835" y="74663"/>
                  </a:lnTo>
                  <a:lnTo>
                    <a:pt x="27835" y="71413"/>
                  </a:lnTo>
                  <a:lnTo>
                    <a:pt x="25704" y="68084"/>
                  </a:lnTo>
                  <a:lnTo>
                    <a:pt x="23640" y="68084"/>
                  </a:lnTo>
                  <a:lnTo>
                    <a:pt x="23640" y="64914"/>
                  </a:lnTo>
                  <a:lnTo>
                    <a:pt x="21442" y="64914"/>
                  </a:lnTo>
                  <a:lnTo>
                    <a:pt x="19245" y="61664"/>
                  </a:lnTo>
                  <a:lnTo>
                    <a:pt x="17180" y="64914"/>
                  </a:lnTo>
                  <a:lnTo>
                    <a:pt x="17180" y="68084"/>
                  </a:lnTo>
                  <a:lnTo>
                    <a:pt x="15049" y="68084"/>
                  </a:lnTo>
                  <a:lnTo>
                    <a:pt x="12918" y="68084"/>
                  </a:lnTo>
                  <a:lnTo>
                    <a:pt x="12918" y="64914"/>
                  </a:lnTo>
                  <a:lnTo>
                    <a:pt x="10721" y="64914"/>
                  </a:lnTo>
                  <a:lnTo>
                    <a:pt x="10721" y="61664"/>
                  </a:lnTo>
                  <a:lnTo>
                    <a:pt x="8523" y="58335"/>
                  </a:lnTo>
                  <a:lnTo>
                    <a:pt x="8523" y="55244"/>
                  </a:lnTo>
                  <a:lnTo>
                    <a:pt x="8523" y="51915"/>
                  </a:lnTo>
                  <a:lnTo>
                    <a:pt x="6526" y="48745"/>
                  </a:lnTo>
                  <a:lnTo>
                    <a:pt x="6526" y="45416"/>
                  </a:lnTo>
                  <a:lnTo>
                    <a:pt x="6526" y="42087"/>
                  </a:lnTo>
                  <a:lnTo>
                    <a:pt x="4328" y="42087"/>
                  </a:lnTo>
                  <a:lnTo>
                    <a:pt x="4328" y="38996"/>
                  </a:lnTo>
                  <a:lnTo>
                    <a:pt x="2130" y="38996"/>
                  </a:lnTo>
                  <a:lnTo>
                    <a:pt x="0" y="35667"/>
                  </a:lnTo>
                  <a:lnTo>
                    <a:pt x="0" y="32417"/>
                  </a:lnTo>
                  <a:lnTo>
                    <a:pt x="2130" y="32417"/>
                  </a:lnTo>
                  <a:lnTo>
                    <a:pt x="2130" y="29247"/>
                  </a:lnTo>
                  <a:lnTo>
                    <a:pt x="4328" y="29247"/>
                  </a:lnTo>
                  <a:lnTo>
                    <a:pt x="6526" y="25918"/>
                  </a:lnTo>
                  <a:lnTo>
                    <a:pt x="8523" y="22668"/>
                  </a:lnTo>
                  <a:lnTo>
                    <a:pt x="10721" y="19418"/>
                  </a:lnTo>
                  <a:lnTo>
                    <a:pt x="10721" y="16169"/>
                  </a:lnTo>
                  <a:lnTo>
                    <a:pt x="10721" y="12998"/>
                  </a:lnTo>
                  <a:lnTo>
                    <a:pt x="12918" y="12998"/>
                  </a:lnTo>
                  <a:lnTo>
                    <a:pt x="12918" y="9669"/>
                  </a:lnTo>
                  <a:lnTo>
                    <a:pt x="15049" y="6420"/>
                  </a:lnTo>
                  <a:lnTo>
                    <a:pt x="15049" y="3249"/>
                  </a:lnTo>
                  <a:lnTo>
                    <a:pt x="15049" y="0"/>
                  </a:lnTo>
                  <a:lnTo>
                    <a:pt x="17180" y="0"/>
                  </a:lnTo>
                  <a:lnTo>
                    <a:pt x="19245" y="3249"/>
                  </a:lnTo>
                  <a:lnTo>
                    <a:pt x="30033" y="6420"/>
                  </a:lnTo>
                  <a:lnTo>
                    <a:pt x="42819" y="12998"/>
                  </a:lnTo>
                  <a:lnTo>
                    <a:pt x="55671" y="19418"/>
                  </a:lnTo>
                  <a:lnTo>
                    <a:pt x="68523" y="22668"/>
                  </a:lnTo>
                  <a:lnTo>
                    <a:pt x="85704" y="32417"/>
                  </a:lnTo>
                  <a:lnTo>
                    <a:pt x="104950" y="45416"/>
                  </a:lnTo>
                  <a:lnTo>
                    <a:pt x="98557" y="51915"/>
                  </a:lnTo>
                  <a:lnTo>
                    <a:pt x="102885" y="61664"/>
                  </a:lnTo>
                  <a:lnTo>
                    <a:pt x="111409" y="61664"/>
                  </a:lnTo>
                  <a:lnTo>
                    <a:pt x="113473" y="61664"/>
                  </a:lnTo>
                  <a:lnTo>
                    <a:pt x="115671" y="61664"/>
                  </a:lnTo>
                  <a:lnTo>
                    <a:pt x="117802" y="64914"/>
                  </a:lnTo>
                  <a:lnTo>
                    <a:pt x="120000" y="64914"/>
                  </a:lnTo>
                  <a:lnTo>
                    <a:pt x="117802" y="71413"/>
                  </a:lnTo>
                  <a:lnTo>
                    <a:pt x="115671" y="87582"/>
                  </a:lnTo>
                  <a:lnTo>
                    <a:pt x="113473" y="103830"/>
                  </a:lnTo>
                  <a:lnTo>
                    <a:pt x="115671" y="113579"/>
                  </a:lnTo>
                  <a:lnTo>
                    <a:pt x="113473" y="116908"/>
                  </a:lnTo>
                  <a:lnTo>
                    <a:pt x="111409" y="120000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4442709" y="2399535"/>
              <a:ext cx="787960" cy="287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11186"/>
                  </a:lnTo>
                  <a:lnTo>
                    <a:pt x="0" y="101694"/>
                  </a:lnTo>
                  <a:lnTo>
                    <a:pt x="3516" y="101694"/>
                  </a:lnTo>
                  <a:lnTo>
                    <a:pt x="3516" y="111186"/>
                  </a:lnTo>
                  <a:lnTo>
                    <a:pt x="6923" y="111186"/>
                  </a:lnTo>
                  <a:lnTo>
                    <a:pt x="10549" y="101694"/>
                  </a:lnTo>
                  <a:lnTo>
                    <a:pt x="10549" y="92203"/>
                  </a:lnTo>
                  <a:lnTo>
                    <a:pt x="6923" y="83389"/>
                  </a:lnTo>
                  <a:lnTo>
                    <a:pt x="10549" y="73898"/>
                  </a:lnTo>
                  <a:lnTo>
                    <a:pt x="14175" y="73898"/>
                  </a:lnTo>
                  <a:lnTo>
                    <a:pt x="14175" y="64858"/>
                  </a:lnTo>
                  <a:lnTo>
                    <a:pt x="17582" y="64858"/>
                  </a:lnTo>
                  <a:lnTo>
                    <a:pt x="17582" y="55367"/>
                  </a:lnTo>
                  <a:lnTo>
                    <a:pt x="21208" y="55367"/>
                  </a:lnTo>
                  <a:lnTo>
                    <a:pt x="21208" y="46101"/>
                  </a:lnTo>
                  <a:lnTo>
                    <a:pt x="21208" y="37062"/>
                  </a:lnTo>
                  <a:lnTo>
                    <a:pt x="24615" y="27570"/>
                  </a:lnTo>
                  <a:lnTo>
                    <a:pt x="28241" y="18305"/>
                  </a:lnTo>
                  <a:lnTo>
                    <a:pt x="31758" y="9265"/>
                  </a:lnTo>
                  <a:lnTo>
                    <a:pt x="35274" y="0"/>
                  </a:lnTo>
                  <a:lnTo>
                    <a:pt x="35274" y="9265"/>
                  </a:lnTo>
                  <a:lnTo>
                    <a:pt x="35274" y="18305"/>
                  </a:lnTo>
                  <a:lnTo>
                    <a:pt x="38791" y="18305"/>
                  </a:lnTo>
                  <a:lnTo>
                    <a:pt x="42417" y="18305"/>
                  </a:lnTo>
                  <a:lnTo>
                    <a:pt x="42417" y="27570"/>
                  </a:lnTo>
                  <a:lnTo>
                    <a:pt x="45824" y="37062"/>
                  </a:lnTo>
                  <a:lnTo>
                    <a:pt x="52857" y="55367"/>
                  </a:lnTo>
                  <a:lnTo>
                    <a:pt x="56483" y="73898"/>
                  </a:lnTo>
                  <a:lnTo>
                    <a:pt x="63516" y="92203"/>
                  </a:lnTo>
                  <a:lnTo>
                    <a:pt x="81318" y="92203"/>
                  </a:lnTo>
                  <a:lnTo>
                    <a:pt x="99010" y="101694"/>
                  </a:lnTo>
                  <a:lnTo>
                    <a:pt x="119999" y="111186"/>
                  </a:lnTo>
                  <a:lnTo>
                    <a:pt x="56483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2720752" y="3212976"/>
              <a:ext cx="1446557" cy="1080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917" y="120000"/>
                  </a:moveTo>
                  <a:lnTo>
                    <a:pt x="43235" y="120000"/>
                  </a:lnTo>
                  <a:lnTo>
                    <a:pt x="47940" y="117263"/>
                  </a:lnTo>
                  <a:lnTo>
                    <a:pt x="50404" y="117263"/>
                  </a:lnTo>
                  <a:lnTo>
                    <a:pt x="52868" y="117263"/>
                  </a:lnTo>
                  <a:lnTo>
                    <a:pt x="55108" y="117263"/>
                  </a:lnTo>
                  <a:lnTo>
                    <a:pt x="57573" y="114657"/>
                  </a:lnTo>
                  <a:lnTo>
                    <a:pt x="60037" y="111986"/>
                  </a:lnTo>
                  <a:lnTo>
                    <a:pt x="60037" y="109315"/>
                  </a:lnTo>
                  <a:lnTo>
                    <a:pt x="64891" y="109315"/>
                  </a:lnTo>
                  <a:lnTo>
                    <a:pt x="64891" y="106710"/>
                  </a:lnTo>
                  <a:lnTo>
                    <a:pt x="67131" y="106710"/>
                  </a:lnTo>
                  <a:lnTo>
                    <a:pt x="69595" y="106710"/>
                  </a:lnTo>
                  <a:lnTo>
                    <a:pt x="72059" y="106710"/>
                  </a:lnTo>
                  <a:lnTo>
                    <a:pt x="74449" y="103973"/>
                  </a:lnTo>
                  <a:lnTo>
                    <a:pt x="76764" y="103973"/>
                  </a:lnTo>
                  <a:lnTo>
                    <a:pt x="79228" y="106710"/>
                  </a:lnTo>
                  <a:lnTo>
                    <a:pt x="81617" y="106710"/>
                  </a:lnTo>
                  <a:lnTo>
                    <a:pt x="84082" y="106710"/>
                  </a:lnTo>
                  <a:lnTo>
                    <a:pt x="86397" y="106710"/>
                  </a:lnTo>
                  <a:lnTo>
                    <a:pt x="88786" y="106710"/>
                  </a:lnTo>
                  <a:lnTo>
                    <a:pt x="91250" y="103973"/>
                  </a:lnTo>
                  <a:lnTo>
                    <a:pt x="93640" y="101302"/>
                  </a:lnTo>
                  <a:lnTo>
                    <a:pt x="93640" y="98631"/>
                  </a:lnTo>
                  <a:lnTo>
                    <a:pt x="96029" y="98631"/>
                  </a:lnTo>
                  <a:lnTo>
                    <a:pt x="96029" y="96026"/>
                  </a:lnTo>
                  <a:lnTo>
                    <a:pt x="98419" y="96026"/>
                  </a:lnTo>
                  <a:lnTo>
                    <a:pt x="98419" y="93289"/>
                  </a:lnTo>
                  <a:lnTo>
                    <a:pt x="98419" y="90684"/>
                  </a:lnTo>
                  <a:lnTo>
                    <a:pt x="98419" y="87947"/>
                  </a:lnTo>
                  <a:lnTo>
                    <a:pt x="112831" y="96026"/>
                  </a:lnTo>
                  <a:lnTo>
                    <a:pt x="115220" y="77328"/>
                  </a:lnTo>
                  <a:lnTo>
                    <a:pt x="117685" y="71921"/>
                  </a:lnTo>
                  <a:lnTo>
                    <a:pt x="117685" y="69315"/>
                  </a:lnTo>
                  <a:lnTo>
                    <a:pt x="117685" y="66579"/>
                  </a:lnTo>
                  <a:lnTo>
                    <a:pt x="119999" y="64039"/>
                  </a:lnTo>
                  <a:lnTo>
                    <a:pt x="119999" y="58631"/>
                  </a:lnTo>
                  <a:lnTo>
                    <a:pt x="117685" y="58631"/>
                  </a:lnTo>
                  <a:lnTo>
                    <a:pt x="115220" y="58631"/>
                  </a:lnTo>
                  <a:lnTo>
                    <a:pt x="110441" y="61302"/>
                  </a:lnTo>
                  <a:lnTo>
                    <a:pt x="108052" y="61302"/>
                  </a:lnTo>
                  <a:lnTo>
                    <a:pt x="105662" y="61302"/>
                  </a:lnTo>
                  <a:lnTo>
                    <a:pt x="103273" y="61302"/>
                  </a:lnTo>
                  <a:lnTo>
                    <a:pt x="98419" y="61302"/>
                  </a:lnTo>
                  <a:lnTo>
                    <a:pt x="96029" y="61302"/>
                  </a:lnTo>
                  <a:lnTo>
                    <a:pt x="91250" y="61302"/>
                  </a:lnTo>
                  <a:lnTo>
                    <a:pt x="88786" y="58631"/>
                  </a:lnTo>
                  <a:lnTo>
                    <a:pt x="84082" y="53289"/>
                  </a:lnTo>
                  <a:lnTo>
                    <a:pt x="76764" y="47947"/>
                  </a:lnTo>
                  <a:lnTo>
                    <a:pt x="72059" y="42671"/>
                  </a:lnTo>
                  <a:lnTo>
                    <a:pt x="69595" y="31986"/>
                  </a:lnTo>
                  <a:lnTo>
                    <a:pt x="72059" y="15895"/>
                  </a:lnTo>
                  <a:lnTo>
                    <a:pt x="72059" y="2605"/>
                  </a:lnTo>
                  <a:lnTo>
                    <a:pt x="69595" y="0"/>
                  </a:lnTo>
                  <a:lnTo>
                    <a:pt x="67131" y="0"/>
                  </a:lnTo>
                  <a:lnTo>
                    <a:pt x="64891" y="0"/>
                  </a:lnTo>
                  <a:lnTo>
                    <a:pt x="62426" y="2605"/>
                  </a:lnTo>
                  <a:lnTo>
                    <a:pt x="62426" y="5276"/>
                  </a:lnTo>
                  <a:lnTo>
                    <a:pt x="60037" y="7882"/>
                  </a:lnTo>
                  <a:lnTo>
                    <a:pt x="57573" y="7882"/>
                  </a:lnTo>
                  <a:lnTo>
                    <a:pt x="52868" y="10618"/>
                  </a:lnTo>
                  <a:lnTo>
                    <a:pt x="52868" y="13355"/>
                  </a:lnTo>
                  <a:lnTo>
                    <a:pt x="50404" y="15895"/>
                  </a:lnTo>
                  <a:lnTo>
                    <a:pt x="47940" y="15895"/>
                  </a:lnTo>
                  <a:lnTo>
                    <a:pt x="45550" y="18631"/>
                  </a:lnTo>
                  <a:lnTo>
                    <a:pt x="43235" y="18631"/>
                  </a:lnTo>
                  <a:lnTo>
                    <a:pt x="38382" y="18631"/>
                  </a:lnTo>
                  <a:lnTo>
                    <a:pt x="35917" y="18631"/>
                  </a:lnTo>
                  <a:lnTo>
                    <a:pt x="33677" y="18631"/>
                  </a:lnTo>
                  <a:lnTo>
                    <a:pt x="31213" y="21302"/>
                  </a:lnTo>
                  <a:lnTo>
                    <a:pt x="28749" y="23908"/>
                  </a:lnTo>
                  <a:lnTo>
                    <a:pt x="23970" y="26644"/>
                  </a:lnTo>
                  <a:lnTo>
                    <a:pt x="19191" y="31986"/>
                  </a:lnTo>
                  <a:lnTo>
                    <a:pt x="19191" y="34657"/>
                  </a:lnTo>
                  <a:lnTo>
                    <a:pt x="14411" y="34657"/>
                  </a:lnTo>
                  <a:lnTo>
                    <a:pt x="12022" y="34657"/>
                  </a:lnTo>
                  <a:lnTo>
                    <a:pt x="9558" y="34657"/>
                  </a:lnTo>
                  <a:lnTo>
                    <a:pt x="9558" y="31986"/>
                  </a:lnTo>
                  <a:lnTo>
                    <a:pt x="7168" y="31986"/>
                  </a:lnTo>
                  <a:lnTo>
                    <a:pt x="2389" y="31986"/>
                  </a:lnTo>
                  <a:lnTo>
                    <a:pt x="2389" y="29250"/>
                  </a:lnTo>
                  <a:lnTo>
                    <a:pt x="0" y="29250"/>
                  </a:lnTo>
                  <a:lnTo>
                    <a:pt x="0" y="31986"/>
                  </a:lnTo>
                  <a:lnTo>
                    <a:pt x="0" y="34657"/>
                  </a:lnTo>
                  <a:lnTo>
                    <a:pt x="0" y="37263"/>
                  </a:lnTo>
                  <a:lnTo>
                    <a:pt x="2389" y="45276"/>
                  </a:lnTo>
                  <a:lnTo>
                    <a:pt x="2389" y="58631"/>
                  </a:lnTo>
                  <a:lnTo>
                    <a:pt x="7168" y="71921"/>
                  </a:lnTo>
                  <a:lnTo>
                    <a:pt x="9558" y="93289"/>
                  </a:lnTo>
                  <a:lnTo>
                    <a:pt x="19191" y="85342"/>
                  </a:lnTo>
                  <a:lnTo>
                    <a:pt x="31213" y="90684"/>
                  </a:lnTo>
                  <a:lnTo>
                    <a:pt x="33677" y="114657"/>
                  </a:lnTo>
                  <a:lnTo>
                    <a:pt x="33677" y="117263"/>
                  </a:lnTo>
                  <a:lnTo>
                    <a:pt x="35917" y="117263"/>
                  </a:lnTo>
                  <a:lnTo>
                    <a:pt x="35917" y="12000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2172489" y="3069696"/>
              <a:ext cx="741130" cy="11120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8368"/>
                  </a:moveTo>
                  <a:lnTo>
                    <a:pt x="0" y="93502"/>
                  </a:lnTo>
                  <a:lnTo>
                    <a:pt x="3615" y="71988"/>
                  </a:lnTo>
                  <a:lnTo>
                    <a:pt x="3615" y="50356"/>
                  </a:lnTo>
                  <a:lnTo>
                    <a:pt x="3615" y="43146"/>
                  </a:lnTo>
                  <a:lnTo>
                    <a:pt x="18658" y="33590"/>
                  </a:lnTo>
                  <a:lnTo>
                    <a:pt x="22390" y="26380"/>
                  </a:lnTo>
                  <a:lnTo>
                    <a:pt x="33702" y="19169"/>
                  </a:lnTo>
                  <a:lnTo>
                    <a:pt x="48746" y="11900"/>
                  </a:lnTo>
                  <a:lnTo>
                    <a:pt x="59941" y="4748"/>
                  </a:lnTo>
                  <a:lnTo>
                    <a:pt x="59941" y="7151"/>
                  </a:lnTo>
                  <a:lnTo>
                    <a:pt x="67521" y="4748"/>
                  </a:lnTo>
                  <a:lnTo>
                    <a:pt x="71253" y="4748"/>
                  </a:lnTo>
                  <a:lnTo>
                    <a:pt x="90029" y="0"/>
                  </a:lnTo>
                  <a:lnTo>
                    <a:pt x="104956" y="7151"/>
                  </a:lnTo>
                  <a:lnTo>
                    <a:pt x="120000" y="14362"/>
                  </a:lnTo>
                  <a:lnTo>
                    <a:pt x="120000" y="16765"/>
                  </a:lnTo>
                  <a:lnTo>
                    <a:pt x="116268" y="19169"/>
                  </a:lnTo>
                  <a:lnTo>
                    <a:pt x="108688" y="31128"/>
                  </a:lnTo>
                  <a:lnTo>
                    <a:pt x="101341" y="48011"/>
                  </a:lnTo>
                  <a:lnTo>
                    <a:pt x="97492" y="55163"/>
                  </a:lnTo>
                  <a:lnTo>
                    <a:pt x="97492" y="57508"/>
                  </a:lnTo>
                  <a:lnTo>
                    <a:pt x="97492" y="59970"/>
                  </a:lnTo>
                  <a:lnTo>
                    <a:pt x="97492" y="62374"/>
                  </a:lnTo>
                  <a:lnTo>
                    <a:pt x="101341" y="69526"/>
                  </a:lnTo>
                  <a:lnTo>
                    <a:pt x="101341" y="81543"/>
                  </a:lnTo>
                  <a:lnTo>
                    <a:pt x="108688" y="93502"/>
                  </a:lnTo>
                  <a:lnTo>
                    <a:pt x="101341" y="93502"/>
                  </a:lnTo>
                  <a:lnTo>
                    <a:pt x="97492" y="93502"/>
                  </a:lnTo>
                  <a:lnTo>
                    <a:pt x="93644" y="95964"/>
                  </a:lnTo>
                  <a:lnTo>
                    <a:pt x="90029" y="98368"/>
                  </a:lnTo>
                  <a:lnTo>
                    <a:pt x="86180" y="98368"/>
                  </a:lnTo>
                  <a:lnTo>
                    <a:pt x="86180" y="100771"/>
                  </a:lnTo>
                  <a:lnTo>
                    <a:pt x="82448" y="103234"/>
                  </a:lnTo>
                  <a:lnTo>
                    <a:pt x="82448" y="105578"/>
                  </a:lnTo>
                  <a:lnTo>
                    <a:pt x="82448" y="107982"/>
                  </a:lnTo>
                  <a:lnTo>
                    <a:pt x="82448" y="110385"/>
                  </a:lnTo>
                  <a:lnTo>
                    <a:pt x="78717" y="112730"/>
                  </a:lnTo>
                  <a:lnTo>
                    <a:pt x="74868" y="112730"/>
                  </a:lnTo>
                  <a:lnTo>
                    <a:pt x="71253" y="115134"/>
                  </a:lnTo>
                  <a:lnTo>
                    <a:pt x="71253" y="117596"/>
                  </a:lnTo>
                  <a:lnTo>
                    <a:pt x="67521" y="117596"/>
                  </a:lnTo>
                  <a:lnTo>
                    <a:pt x="63673" y="117596"/>
                  </a:lnTo>
                  <a:lnTo>
                    <a:pt x="59941" y="120000"/>
                  </a:lnTo>
                  <a:lnTo>
                    <a:pt x="59941" y="117596"/>
                  </a:lnTo>
                  <a:lnTo>
                    <a:pt x="56209" y="117596"/>
                  </a:lnTo>
                  <a:lnTo>
                    <a:pt x="52361" y="115134"/>
                  </a:lnTo>
                  <a:lnTo>
                    <a:pt x="48746" y="115134"/>
                  </a:lnTo>
                  <a:lnTo>
                    <a:pt x="44897" y="112730"/>
                  </a:lnTo>
                  <a:lnTo>
                    <a:pt x="41166" y="112730"/>
                  </a:lnTo>
                  <a:lnTo>
                    <a:pt x="37434" y="112730"/>
                  </a:lnTo>
                  <a:lnTo>
                    <a:pt x="37434" y="110385"/>
                  </a:lnTo>
                  <a:lnTo>
                    <a:pt x="33702" y="110385"/>
                  </a:lnTo>
                  <a:lnTo>
                    <a:pt x="29970" y="110385"/>
                  </a:lnTo>
                  <a:lnTo>
                    <a:pt x="22390" y="105578"/>
                  </a:lnTo>
                  <a:lnTo>
                    <a:pt x="0" y="98368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4051783" y="3376236"/>
              <a:ext cx="531415" cy="7124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411" y="30022"/>
                  </a:moveTo>
                  <a:lnTo>
                    <a:pt x="114803" y="44942"/>
                  </a:lnTo>
                  <a:lnTo>
                    <a:pt x="120000" y="48787"/>
                  </a:lnTo>
                  <a:lnTo>
                    <a:pt x="120000" y="56201"/>
                  </a:lnTo>
                  <a:lnTo>
                    <a:pt x="120000" y="74965"/>
                  </a:lnTo>
                  <a:lnTo>
                    <a:pt x="120000" y="78718"/>
                  </a:lnTo>
                  <a:lnTo>
                    <a:pt x="83464" y="93638"/>
                  </a:lnTo>
                  <a:lnTo>
                    <a:pt x="62679" y="108741"/>
                  </a:lnTo>
                  <a:lnTo>
                    <a:pt x="47090" y="120000"/>
                  </a:lnTo>
                  <a:lnTo>
                    <a:pt x="41732" y="120000"/>
                  </a:lnTo>
                  <a:lnTo>
                    <a:pt x="36535" y="120000"/>
                  </a:lnTo>
                  <a:lnTo>
                    <a:pt x="31177" y="120000"/>
                  </a:lnTo>
                  <a:lnTo>
                    <a:pt x="31177" y="116155"/>
                  </a:lnTo>
                  <a:lnTo>
                    <a:pt x="31177" y="112402"/>
                  </a:lnTo>
                  <a:lnTo>
                    <a:pt x="26143" y="112402"/>
                  </a:lnTo>
                  <a:lnTo>
                    <a:pt x="26143" y="108741"/>
                  </a:lnTo>
                  <a:lnTo>
                    <a:pt x="26143" y="104897"/>
                  </a:lnTo>
                  <a:lnTo>
                    <a:pt x="26143" y="97391"/>
                  </a:lnTo>
                  <a:lnTo>
                    <a:pt x="26143" y="93638"/>
                  </a:lnTo>
                  <a:lnTo>
                    <a:pt x="26143" y="89977"/>
                  </a:lnTo>
                  <a:lnTo>
                    <a:pt x="26143" y="86132"/>
                  </a:lnTo>
                  <a:lnTo>
                    <a:pt x="20947" y="86132"/>
                  </a:lnTo>
                  <a:lnTo>
                    <a:pt x="20947" y="82562"/>
                  </a:lnTo>
                  <a:lnTo>
                    <a:pt x="20947" y="78718"/>
                  </a:lnTo>
                  <a:lnTo>
                    <a:pt x="26143" y="74965"/>
                  </a:lnTo>
                  <a:lnTo>
                    <a:pt x="20947" y="74965"/>
                  </a:lnTo>
                  <a:lnTo>
                    <a:pt x="15588" y="71212"/>
                  </a:lnTo>
                  <a:lnTo>
                    <a:pt x="10392" y="71212"/>
                  </a:lnTo>
                  <a:lnTo>
                    <a:pt x="5196" y="71212"/>
                  </a:lnTo>
                  <a:lnTo>
                    <a:pt x="0" y="71212"/>
                  </a:lnTo>
                  <a:lnTo>
                    <a:pt x="5196" y="56201"/>
                  </a:lnTo>
                  <a:lnTo>
                    <a:pt x="10392" y="48787"/>
                  </a:lnTo>
                  <a:lnTo>
                    <a:pt x="15588" y="33684"/>
                  </a:lnTo>
                  <a:lnTo>
                    <a:pt x="26143" y="26178"/>
                  </a:lnTo>
                  <a:lnTo>
                    <a:pt x="31177" y="22517"/>
                  </a:lnTo>
                  <a:lnTo>
                    <a:pt x="36535" y="18764"/>
                  </a:lnTo>
                  <a:lnTo>
                    <a:pt x="36535" y="14919"/>
                  </a:lnTo>
                  <a:lnTo>
                    <a:pt x="47090" y="7505"/>
                  </a:lnTo>
                  <a:lnTo>
                    <a:pt x="62679" y="0"/>
                  </a:lnTo>
                  <a:lnTo>
                    <a:pt x="68037" y="0"/>
                  </a:lnTo>
                  <a:lnTo>
                    <a:pt x="68037" y="3661"/>
                  </a:lnTo>
                  <a:lnTo>
                    <a:pt x="68037" y="7505"/>
                  </a:lnTo>
                  <a:lnTo>
                    <a:pt x="72909" y="7505"/>
                  </a:lnTo>
                  <a:lnTo>
                    <a:pt x="72909" y="11258"/>
                  </a:lnTo>
                  <a:lnTo>
                    <a:pt x="78267" y="11258"/>
                  </a:lnTo>
                  <a:lnTo>
                    <a:pt x="78267" y="14919"/>
                  </a:lnTo>
                  <a:lnTo>
                    <a:pt x="78267" y="18764"/>
                  </a:lnTo>
                  <a:lnTo>
                    <a:pt x="83464" y="18764"/>
                  </a:lnTo>
                  <a:lnTo>
                    <a:pt x="88822" y="26178"/>
                  </a:lnTo>
                  <a:lnTo>
                    <a:pt x="94018" y="26178"/>
                  </a:lnTo>
                  <a:lnTo>
                    <a:pt x="99052" y="30022"/>
                  </a:lnTo>
                  <a:lnTo>
                    <a:pt x="104411" y="30022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3445034" y="3357209"/>
              <a:ext cx="604713" cy="490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889" y="114406"/>
                  </a:moveTo>
                  <a:lnTo>
                    <a:pt x="92296" y="114406"/>
                  </a:lnTo>
                  <a:lnTo>
                    <a:pt x="87703" y="114406"/>
                  </a:lnTo>
                  <a:lnTo>
                    <a:pt x="78516" y="120000"/>
                  </a:lnTo>
                  <a:lnTo>
                    <a:pt x="73779" y="120000"/>
                  </a:lnTo>
                  <a:lnTo>
                    <a:pt x="69330" y="120000"/>
                  </a:lnTo>
                  <a:lnTo>
                    <a:pt x="64736" y="120000"/>
                  </a:lnTo>
                  <a:lnTo>
                    <a:pt x="55406" y="120000"/>
                  </a:lnTo>
                  <a:lnTo>
                    <a:pt x="50669" y="120000"/>
                  </a:lnTo>
                  <a:lnTo>
                    <a:pt x="41626" y="120000"/>
                  </a:lnTo>
                  <a:lnTo>
                    <a:pt x="36889" y="114406"/>
                  </a:lnTo>
                  <a:lnTo>
                    <a:pt x="27846" y="103618"/>
                  </a:lnTo>
                  <a:lnTo>
                    <a:pt x="13779" y="92830"/>
                  </a:lnTo>
                  <a:lnTo>
                    <a:pt x="4736" y="81908"/>
                  </a:lnTo>
                  <a:lnTo>
                    <a:pt x="0" y="59933"/>
                  </a:lnTo>
                  <a:lnTo>
                    <a:pt x="4736" y="27169"/>
                  </a:lnTo>
                  <a:lnTo>
                    <a:pt x="4736" y="0"/>
                  </a:lnTo>
                  <a:lnTo>
                    <a:pt x="9043" y="5593"/>
                  </a:lnTo>
                  <a:lnTo>
                    <a:pt x="13779" y="5593"/>
                  </a:lnTo>
                  <a:lnTo>
                    <a:pt x="13779" y="10788"/>
                  </a:lnTo>
                  <a:lnTo>
                    <a:pt x="18516" y="10788"/>
                  </a:lnTo>
                  <a:lnTo>
                    <a:pt x="18516" y="16381"/>
                  </a:lnTo>
                  <a:lnTo>
                    <a:pt x="23110" y="16381"/>
                  </a:lnTo>
                  <a:lnTo>
                    <a:pt x="27846" y="16381"/>
                  </a:lnTo>
                  <a:lnTo>
                    <a:pt x="32153" y="16381"/>
                  </a:lnTo>
                  <a:lnTo>
                    <a:pt x="36889" y="10788"/>
                  </a:lnTo>
                  <a:lnTo>
                    <a:pt x="41626" y="5593"/>
                  </a:lnTo>
                  <a:lnTo>
                    <a:pt x="46220" y="5593"/>
                  </a:lnTo>
                  <a:lnTo>
                    <a:pt x="46220" y="10788"/>
                  </a:lnTo>
                  <a:lnTo>
                    <a:pt x="46220" y="16381"/>
                  </a:lnTo>
                  <a:lnTo>
                    <a:pt x="46220" y="21842"/>
                  </a:lnTo>
                  <a:lnTo>
                    <a:pt x="50669" y="21842"/>
                  </a:lnTo>
                  <a:lnTo>
                    <a:pt x="55406" y="27169"/>
                  </a:lnTo>
                  <a:lnTo>
                    <a:pt x="59999" y="21842"/>
                  </a:lnTo>
                  <a:lnTo>
                    <a:pt x="59999" y="16381"/>
                  </a:lnTo>
                  <a:lnTo>
                    <a:pt x="59999" y="10788"/>
                  </a:lnTo>
                  <a:lnTo>
                    <a:pt x="64736" y="10788"/>
                  </a:lnTo>
                  <a:lnTo>
                    <a:pt x="69330" y="5593"/>
                  </a:lnTo>
                  <a:lnTo>
                    <a:pt x="73779" y="5593"/>
                  </a:lnTo>
                  <a:lnTo>
                    <a:pt x="73779" y="10788"/>
                  </a:lnTo>
                  <a:lnTo>
                    <a:pt x="78516" y="21842"/>
                  </a:lnTo>
                  <a:lnTo>
                    <a:pt x="83110" y="21842"/>
                  </a:lnTo>
                  <a:lnTo>
                    <a:pt x="87703" y="27169"/>
                  </a:lnTo>
                  <a:lnTo>
                    <a:pt x="92296" y="27169"/>
                  </a:lnTo>
                  <a:lnTo>
                    <a:pt x="96889" y="32630"/>
                  </a:lnTo>
                  <a:lnTo>
                    <a:pt x="101626" y="32630"/>
                  </a:lnTo>
                  <a:lnTo>
                    <a:pt x="106220" y="32630"/>
                  </a:lnTo>
                  <a:lnTo>
                    <a:pt x="106220" y="38224"/>
                  </a:lnTo>
                  <a:lnTo>
                    <a:pt x="110813" y="38224"/>
                  </a:lnTo>
                  <a:lnTo>
                    <a:pt x="115406" y="43684"/>
                  </a:lnTo>
                  <a:lnTo>
                    <a:pt x="119999" y="49145"/>
                  </a:lnTo>
                  <a:lnTo>
                    <a:pt x="115406" y="59933"/>
                  </a:lnTo>
                  <a:lnTo>
                    <a:pt x="110813" y="81908"/>
                  </a:lnTo>
                  <a:lnTo>
                    <a:pt x="96889" y="114406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543054" y="3934351"/>
              <a:ext cx="555848" cy="4672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91289"/>
                  </a:moveTo>
                  <a:lnTo>
                    <a:pt x="115019" y="91289"/>
                  </a:lnTo>
                  <a:lnTo>
                    <a:pt x="109883" y="97003"/>
                  </a:lnTo>
                  <a:lnTo>
                    <a:pt x="109883" y="102717"/>
                  </a:lnTo>
                  <a:lnTo>
                    <a:pt x="104902" y="102717"/>
                  </a:lnTo>
                  <a:lnTo>
                    <a:pt x="99922" y="108432"/>
                  </a:lnTo>
                  <a:lnTo>
                    <a:pt x="94941" y="108432"/>
                  </a:lnTo>
                  <a:lnTo>
                    <a:pt x="94941" y="114146"/>
                  </a:lnTo>
                  <a:lnTo>
                    <a:pt x="89961" y="114146"/>
                  </a:lnTo>
                  <a:lnTo>
                    <a:pt x="89961" y="120000"/>
                  </a:lnTo>
                  <a:lnTo>
                    <a:pt x="80000" y="120000"/>
                  </a:lnTo>
                  <a:lnTo>
                    <a:pt x="74863" y="120000"/>
                  </a:lnTo>
                  <a:lnTo>
                    <a:pt x="69883" y="120000"/>
                  </a:lnTo>
                  <a:lnTo>
                    <a:pt x="64902" y="114146"/>
                  </a:lnTo>
                  <a:lnTo>
                    <a:pt x="54941" y="114146"/>
                  </a:lnTo>
                  <a:lnTo>
                    <a:pt x="44824" y="102717"/>
                  </a:lnTo>
                  <a:lnTo>
                    <a:pt x="29727" y="102717"/>
                  </a:lnTo>
                  <a:lnTo>
                    <a:pt x="19922" y="91289"/>
                  </a:lnTo>
                  <a:lnTo>
                    <a:pt x="14941" y="85714"/>
                  </a:lnTo>
                  <a:lnTo>
                    <a:pt x="9805" y="74285"/>
                  </a:lnTo>
                  <a:lnTo>
                    <a:pt x="4669" y="68571"/>
                  </a:lnTo>
                  <a:lnTo>
                    <a:pt x="0" y="62717"/>
                  </a:lnTo>
                  <a:lnTo>
                    <a:pt x="4669" y="57142"/>
                  </a:lnTo>
                  <a:lnTo>
                    <a:pt x="9805" y="57142"/>
                  </a:lnTo>
                  <a:lnTo>
                    <a:pt x="14941" y="57142"/>
                  </a:lnTo>
                  <a:lnTo>
                    <a:pt x="14941" y="51428"/>
                  </a:lnTo>
                  <a:lnTo>
                    <a:pt x="19922" y="45574"/>
                  </a:lnTo>
                  <a:lnTo>
                    <a:pt x="24902" y="45574"/>
                  </a:lnTo>
                  <a:lnTo>
                    <a:pt x="29727" y="40000"/>
                  </a:lnTo>
                  <a:lnTo>
                    <a:pt x="29727" y="34146"/>
                  </a:lnTo>
                  <a:lnTo>
                    <a:pt x="29727" y="28710"/>
                  </a:lnTo>
                  <a:lnTo>
                    <a:pt x="29727" y="22857"/>
                  </a:lnTo>
                  <a:lnTo>
                    <a:pt x="34863" y="17142"/>
                  </a:lnTo>
                  <a:lnTo>
                    <a:pt x="34863" y="11428"/>
                  </a:lnTo>
                  <a:lnTo>
                    <a:pt x="40000" y="11428"/>
                  </a:lnTo>
                  <a:lnTo>
                    <a:pt x="44824" y="5714"/>
                  </a:lnTo>
                  <a:lnTo>
                    <a:pt x="49805" y="0"/>
                  </a:lnTo>
                  <a:lnTo>
                    <a:pt x="54941" y="0"/>
                  </a:lnTo>
                  <a:lnTo>
                    <a:pt x="64902" y="0"/>
                  </a:lnTo>
                  <a:lnTo>
                    <a:pt x="69883" y="45574"/>
                  </a:lnTo>
                  <a:lnTo>
                    <a:pt x="89961" y="28710"/>
                  </a:lnTo>
                  <a:lnTo>
                    <a:pt x="115019" y="40000"/>
                  </a:lnTo>
                  <a:lnTo>
                    <a:pt x="119999" y="91289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3652713" y="1691321"/>
              <a:ext cx="625074" cy="7547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258"/>
                  </a:moveTo>
                  <a:lnTo>
                    <a:pt x="106728" y="35258"/>
                  </a:lnTo>
                  <a:lnTo>
                    <a:pt x="97741" y="42500"/>
                  </a:lnTo>
                  <a:lnTo>
                    <a:pt x="88894" y="60000"/>
                  </a:lnTo>
                  <a:lnTo>
                    <a:pt x="106728" y="56465"/>
                  </a:lnTo>
                  <a:lnTo>
                    <a:pt x="106728" y="120000"/>
                  </a:lnTo>
                  <a:lnTo>
                    <a:pt x="79907" y="120000"/>
                  </a:lnTo>
                  <a:lnTo>
                    <a:pt x="44377" y="120000"/>
                  </a:lnTo>
                  <a:lnTo>
                    <a:pt x="35529" y="120000"/>
                  </a:lnTo>
                  <a:lnTo>
                    <a:pt x="0" y="120000"/>
                  </a:lnTo>
                  <a:lnTo>
                    <a:pt x="0" y="70689"/>
                  </a:lnTo>
                  <a:lnTo>
                    <a:pt x="13271" y="70689"/>
                  </a:lnTo>
                  <a:lnTo>
                    <a:pt x="22258" y="70689"/>
                  </a:lnTo>
                  <a:lnTo>
                    <a:pt x="22258" y="63534"/>
                  </a:lnTo>
                  <a:lnTo>
                    <a:pt x="22258" y="56465"/>
                  </a:lnTo>
                  <a:lnTo>
                    <a:pt x="22258" y="42500"/>
                  </a:lnTo>
                  <a:lnTo>
                    <a:pt x="53225" y="42500"/>
                  </a:lnTo>
                  <a:lnTo>
                    <a:pt x="53225" y="28189"/>
                  </a:lnTo>
                  <a:lnTo>
                    <a:pt x="62211" y="28189"/>
                  </a:lnTo>
                  <a:lnTo>
                    <a:pt x="66635" y="21206"/>
                  </a:lnTo>
                  <a:lnTo>
                    <a:pt x="71059" y="21206"/>
                  </a:lnTo>
                  <a:lnTo>
                    <a:pt x="71059" y="14224"/>
                  </a:lnTo>
                  <a:lnTo>
                    <a:pt x="93317" y="14224"/>
                  </a:lnTo>
                  <a:lnTo>
                    <a:pt x="93317" y="0"/>
                  </a:lnTo>
                  <a:lnTo>
                    <a:pt x="115437" y="0"/>
                  </a:lnTo>
                  <a:lnTo>
                    <a:pt x="120000" y="35258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1844681" y="2312858"/>
              <a:ext cx="1459864" cy="890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703" y="119999"/>
                  </a:moveTo>
                  <a:lnTo>
                    <a:pt x="80059" y="110989"/>
                  </a:lnTo>
                  <a:lnTo>
                    <a:pt x="72414" y="101904"/>
                  </a:lnTo>
                  <a:lnTo>
                    <a:pt x="62933" y="107912"/>
                  </a:lnTo>
                  <a:lnTo>
                    <a:pt x="60977" y="107912"/>
                  </a:lnTo>
                  <a:lnTo>
                    <a:pt x="57125" y="110989"/>
                  </a:lnTo>
                  <a:lnTo>
                    <a:pt x="57125" y="107912"/>
                  </a:lnTo>
                  <a:lnTo>
                    <a:pt x="62933" y="86959"/>
                  </a:lnTo>
                  <a:lnTo>
                    <a:pt x="53333" y="72014"/>
                  </a:lnTo>
                  <a:lnTo>
                    <a:pt x="47585" y="59926"/>
                  </a:lnTo>
                  <a:lnTo>
                    <a:pt x="0" y="59926"/>
                  </a:lnTo>
                  <a:lnTo>
                    <a:pt x="11437" y="26959"/>
                  </a:lnTo>
                  <a:lnTo>
                    <a:pt x="19022" y="0"/>
                  </a:lnTo>
                  <a:lnTo>
                    <a:pt x="49481" y="15018"/>
                  </a:lnTo>
                  <a:lnTo>
                    <a:pt x="49481" y="17948"/>
                  </a:lnTo>
                  <a:lnTo>
                    <a:pt x="53333" y="20952"/>
                  </a:lnTo>
                  <a:lnTo>
                    <a:pt x="60977" y="23956"/>
                  </a:lnTo>
                  <a:lnTo>
                    <a:pt x="74251" y="32967"/>
                  </a:lnTo>
                  <a:lnTo>
                    <a:pt x="78162" y="35970"/>
                  </a:lnTo>
                  <a:lnTo>
                    <a:pt x="81896" y="35970"/>
                  </a:lnTo>
                  <a:lnTo>
                    <a:pt x="83792" y="32967"/>
                  </a:lnTo>
                  <a:lnTo>
                    <a:pt x="87703" y="32967"/>
                  </a:lnTo>
                  <a:lnTo>
                    <a:pt x="99022" y="32967"/>
                  </a:lnTo>
                  <a:lnTo>
                    <a:pt x="110518" y="29963"/>
                  </a:lnTo>
                  <a:lnTo>
                    <a:pt x="120000" y="29963"/>
                  </a:lnTo>
                  <a:lnTo>
                    <a:pt x="120000" y="35970"/>
                  </a:lnTo>
                  <a:lnTo>
                    <a:pt x="118162" y="38974"/>
                  </a:lnTo>
                  <a:lnTo>
                    <a:pt x="118162" y="41904"/>
                  </a:lnTo>
                  <a:lnTo>
                    <a:pt x="118162" y="44908"/>
                  </a:lnTo>
                  <a:lnTo>
                    <a:pt x="116207" y="47985"/>
                  </a:lnTo>
                  <a:lnTo>
                    <a:pt x="118162" y="47985"/>
                  </a:lnTo>
                  <a:lnTo>
                    <a:pt x="118162" y="50915"/>
                  </a:lnTo>
                  <a:lnTo>
                    <a:pt x="118162" y="53992"/>
                  </a:lnTo>
                  <a:lnTo>
                    <a:pt x="118162" y="56996"/>
                  </a:lnTo>
                  <a:lnTo>
                    <a:pt x="118162" y="59926"/>
                  </a:lnTo>
                  <a:lnTo>
                    <a:pt x="118162" y="63003"/>
                  </a:lnTo>
                  <a:lnTo>
                    <a:pt x="118162" y="68937"/>
                  </a:lnTo>
                  <a:lnTo>
                    <a:pt x="118162" y="72014"/>
                  </a:lnTo>
                  <a:lnTo>
                    <a:pt x="118162" y="74945"/>
                  </a:lnTo>
                  <a:lnTo>
                    <a:pt x="118162" y="78021"/>
                  </a:lnTo>
                  <a:lnTo>
                    <a:pt x="120000" y="80952"/>
                  </a:lnTo>
                  <a:lnTo>
                    <a:pt x="118162" y="80952"/>
                  </a:lnTo>
                  <a:lnTo>
                    <a:pt x="116207" y="80952"/>
                  </a:lnTo>
                  <a:lnTo>
                    <a:pt x="114311" y="80952"/>
                  </a:lnTo>
                  <a:lnTo>
                    <a:pt x="104770" y="83956"/>
                  </a:lnTo>
                  <a:lnTo>
                    <a:pt x="97185" y="80952"/>
                  </a:lnTo>
                  <a:lnTo>
                    <a:pt x="95288" y="89890"/>
                  </a:lnTo>
                  <a:lnTo>
                    <a:pt x="89540" y="110989"/>
                  </a:lnTo>
                  <a:lnTo>
                    <a:pt x="87703" y="119999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449395" y="1446089"/>
              <a:ext cx="1274581" cy="1511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15" y="120000"/>
                  </a:moveTo>
                  <a:lnTo>
                    <a:pt x="91593" y="116466"/>
                  </a:lnTo>
                  <a:lnTo>
                    <a:pt x="85084" y="116466"/>
                  </a:lnTo>
                  <a:lnTo>
                    <a:pt x="80677" y="116466"/>
                  </a:lnTo>
                  <a:lnTo>
                    <a:pt x="78576" y="114700"/>
                  </a:lnTo>
                  <a:lnTo>
                    <a:pt x="78576" y="112890"/>
                  </a:lnTo>
                  <a:lnTo>
                    <a:pt x="78576" y="111210"/>
                  </a:lnTo>
                  <a:lnTo>
                    <a:pt x="78576" y="109400"/>
                  </a:lnTo>
                  <a:lnTo>
                    <a:pt x="78576" y="105867"/>
                  </a:lnTo>
                  <a:lnTo>
                    <a:pt x="78576" y="104100"/>
                  </a:lnTo>
                  <a:lnTo>
                    <a:pt x="78576" y="102377"/>
                  </a:lnTo>
                  <a:lnTo>
                    <a:pt x="78576" y="100567"/>
                  </a:lnTo>
                  <a:lnTo>
                    <a:pt x="78576" y="98800"/>
                  </a:lnTo>
                  <a:lnTo>
                    <a:pt x="78576" y="97077"/>
                  </a:lnTo>
                  <a:lnTo>
                    <a:pt x="76338" y="97077"/>
                  </a:lnTo>
                  <a:lnTo>
                    <a:pt x="78576" y="95267"/>
                  </a:lnTo>
                  <a:lnTo>
                    <a:pt x="78576" y="93500"/>
                  </a:lnTo>
                  <a:lnTo>
                    <a:pt x="78576" y="91777"/>
                  </a:lnTo>
                  <a:lnTo>
                    <a:pt x="80677" y="90010"/>
                  </a:lnTo>
                  <a:lnTo>
                    <a:pt x="80677" y="86477"/>
                  </a:lnTo>
                  <a:lnTo>
                    <a:pt x="69830" y="86477"/>
                  </a:lnTo>
                  <a:lnTo>
                    <a:pt x="56677" y="88244"/>
                  </a:lnTo>
                  <a:lnTo>
                    <a:pt x="43728" y="88244"/>
                  </a:lnTo>
                  <a:lnTo>
                    <a:pt x="39254" y="88244"/>
                  </a:lnTo>
                  <a:lnTo>
                    <a:pt x="37084" y="90010"/>
                  </a:lnTo>
                  <a:lnTo>
                    <a:pt x="32813" y="90010"/>
                  </a:lnTo>
                  <a:lnTo>
                    <a:pt x="28338" y="88244"/>
                  </a:lnTo>
                  <a:lnTo>
                    <a:pt x="13152" y="82944"/>
                  </a:lnTo>
                  <a:lnTo>
                    <a:pt x="4406" y="81177"/>
                  </a:lnTo>
                  <a:lnTo>
                    <a:pt x="0" y="79368"/>
                  </a:lnTo>
                  <a:lnTo>
                    <a:pt x="0" y="77687"/>
                  </a:lnTo>
                  <a:lnTo>
                    <a:pt x="6576" y="72344"/>
                  </a:lnTo>
                  <a:lnTo>
                    <a:pt x="8745" y="70578"/>
                  </a:lnTo>
                  <a:lnTo>
                    <a:pt x="10915" y="68854"/>
                  </a:lnTo>
                  <a:lnTo>
                    <a:pt x="13152" y="67044"/>
                  </a:lnTo>
                  <a:lnTo>
                    <a:pt x="15389" y="63554"/>
                  </a:lnTo>
                  <a:lnTo>
                    <a:pt x="17423" y="60021"/>
                  </a:lnTo>
                  <a:lnTo>
                    <a:pt x="17423" y="58211"/>
                  </a:lnTo>
                  <a:lnTo>
                    <a:pt x="19661" y="54721"/>
                  </a:lnTo>
                  <a:lnTo>
                    <a:pt x="21830" y="51145"/>
                  </a:lnTo>
                  <a:lnTo>
                    <a:pt x="24067" y="49421"/>
                  </a:lnTo>
                  <a:lnTo>
                    <a:pt x="26237" y="44122"/>
                  </a:lnTo>
                  <a:lnTo>
                    <a:pt x="30576" y="30032"/>
                  </a:lnTo>
                  <a:lnTo>
                    <a:pt x="30576" y="24689"/>
                  </a:lnTo>
                  <a:lnTo>
                    <a:pt x="30576" y="21199"/>
                  </a:lnTo>
                  <a:lnTo>
                    <a:pt x="32813" y="17622"/>
                  </a:lnTo>
                  <a:lnTo>
                    <a:pt x="32813" y="14132"/>
                  </a:lnTo>
                  <a:lnTo>
                    <a:pt x="32813" y="12366"/>
                  </a:lnTo>
                  <a:lnTo>
                    <a:pt x="32813" y="10599"/>
                  </a:lnTo>
                  <a:lnTo>
                    <a:pt x="32813" y="8833"/>
                  </a:lnTo>
                  <a:lnTo>
                    <a:pt x="34983" y="8833"/>
                  </a:lnTo>
                  <a:lnTo>
                    <a:pt x="34983" y="7066"/>
                  </a:lnTo>
                  <a:lnTo>
                    <a:pt x="37084" y="7066"/>
                  </a:lnTo>
                  <a:lnTo>
                    <a:pt x="39254" y="5299"/>
                  </a:lnTo>
                  <a:lnTo>
                    <a:pt x="37084" y="3490"/>
                  </a:lnTo>
                  <a:lnTo>
                    <a:pt x="41491" y="1809"/>
                  </a:lnTo>
                  <a:lnTo>
                    <a:pt x="43728" y="1809"/>
                  </a:lnTo>
                  <a:lnTo>
                    <a:pt x="45762" y="1809"/>
                  </a:lnTo>
                  <a:lnTo>
                    <a:pt x="48000" y="0"/>
                  </a:lnTo>
                  <a:lnTo>
                    <a:pt x="50237" y="0"/>
                  </a:lnTo>
                  <a:lnTo>
                    <a:pt x="50237" y="1809"/>
                  </a:lnTo>
                  <a:lnTo>
                    <a:pt x="52406" y="1809"/>
                  </a:lnTo>
                  <a:lnTo>
                    <a:pt x="54576" y="3490"/>
                  </a:lnTo>
                  <a:lnTo>
                    <a:pt x="58915" y="5299"/>
                  </a:lnTo>
                  <a:lnTo>
                    <a:pt x="63254" y="7066"/>
                  </a:lnTo>
                  <a:lnTo>
                    <a:pt x="69830" y="10599"/>
                  </a:lnTo>
                  <a:lnTo>
                    <a:pt x="74169" y="14132"/>
                  </a:lnTo>
                  <a:lnTo>
                    <a:pt x="78576" y="17622"/>
                  </a:lnTo>
                  <a:lnTo>
                    <a:pt x="85084" y="19389"/>
                  </a:lnTo>
                  <a:lnTo>
                    <a:pt x="93830" y="22922"/>
                  </a:lnTo>
                  <a:lnTo>
                    <a:pt x="98169" y="24689"/>
                  </a:lnTo>
                  <a:lnTo>
                    <a:pt x="100338" y="26499"/>
                  </a:lnTo>
                  <a:lnTo>
                    <a:pt x="102576" y="28222"/>
                  </a:lnTo>
                  <a:lnTo>
                    <a:pt x="102576" y="26499"/>
                  </a:lnTo>
                  <a:lnTo>
                    <a:pt x="104677" y="24689"/>
                  </a:lnTo>
                  <a:lnTo>
                    <a:pt x="106915" y="24689"/>
                  </a:lnTo>
                  <a:lnTo>
                    <a:pt x="109016" y="26499"/>
                  </a:lnTo>
                  <a:lnTo>
                    <a:pt x="109016" y="28222"/>
                  </a:lnTo>
                  <a:lnTo>
                    <a:pt x="111254" y="30032"/>
                  </a:lnTo>
                  <a:lnTo>
                    <a:pt x="109016" y="31755"/>
                  </a:lnTo>
                  <a:lnTo>
                    <a:pt x="106915" y="33522"/>
                  </a:lnTo>
                  <a:lnTo>
                    <a:pt x="106915" y="35332"/>
                  </a:lnTo>
                  <a:lnTo>
                    <a:pt x="106915" y="37012"/>
                  </a:lnTo>
                  <a:lnTo>
                    <a:pt x="106915" y="38822"/>
                  </a:lnTo>
                  <a:lnTo>
                    <a:pt x="109016" y="38822"/>
                  </a:lnTo>
                  <a:lnTo>
                    <a:pt x="109016" y="40631"/>
                  </a:lnTo>
                  <a:lnTo>
                    <a:pt x="111254" y="45845"/>
                  </a:lnTo>
                  <a:lnTo>
                    <a:pt x="113491" y="45845"/>
                  </a:lnTo>
                  <a:lnTo>
                    <a:pt x="113491" y="47655"/>
                  </a:lnTo>
                  <a:lnTo>
                    <a:pt x="115593" y="49421"/>
                  </a:lnTo>
                  <a:lnTo>
                    <a:pt x="115593" y="51145"/>
                  </a:lnTo>
                  <a:lnTo>
                    <a:pt x="120000" y="54721"/>
                  </a:lnTo>
                  <a:lnTo>
                    <a:pt x="113491" y="54721"/>
                  </a:lnTo>
                  <a:lnTo>
                    <a:pt x="113491" y="79368"/>
                  </a:lnTo>
                  <a:lnTo>
                    <a:pt x="111254" y="88244"/>
                  </a:lnTo>
                  <a:lnTo>
                    <a:pt x="111254" y="104100"/>
                  </a:lnTo>
                  <a:lnTo>
                    <a:pt x="109016" y="114700"/>
                  </a:lnTo>
                  <a:lnTo>
                    <a:pt x="106915" y="12000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076793" y="1488370"/>
              <a:ext cx="789996" cy="9344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431" y="119999"/>
                  </a:moveTo>
                  <a:lnTo>
                    <a:pt x="0" y="105775"/>
                  </a:lnTo>
                  <a:lnTo>
                    <a:pt x="0" y="99918"/>
                  </a:lnTo>
                  <a:lnTo>
                    <a:pt x="14162" y="77187"/>
                  </a:lnTo>
                  <a:lnTo>
                    <a:pt x="31838" y="37234"/>
                  </a:lnTo>
                  <a:lnTo>
                    <a:pt x="52918" y="11504"/>
                  </a:lnTo>
                  <a:lnTo>
                    <a:pt x="95407" y="2928"/>
                  </a:lnTo>
                  <a:lnTo>
                    <a:pt x="116486" y="0"/>
                  </a:lnTo>
                  <a:lnTo>
                    <a:pt x="120000" y="2928"/>
                  </a:lnTo>
                  <a:lnTo>
                    <a:pt x="116486" y="5787"/>
                  </a:lnTo>
                  <a:lnTo>
                    <a:pt x="113083" y="5787"/>
                  </a:lnTo>
                  <a:lnTo>
                    <a:pt x="113083" y="8646"/>
                  </a:lnTo>
                  <a:lnTo>
                    <a:pt x="109569" y="8646"/>
                  </a:lnTo>
                  <a:lnTo>
                    <a:pt x="109569" y="11504"/>
                  </a:lnTo>
                  <a:lnTo>
                    <a:pt x="109569" y="14363"/>
                  </a:lnTo>
                  <a:lnTo>
                    <a:pt x="109569" y="17152"/>
                  </a:lnTo>
                  <a:lnTo>
                    <a:pt x="109569" y="22870"/>
                  </a:lnTo>
                  <a:lnTo>
                    <a:pt x="105946" y="28657"/>
                  </a:lnTo>
                  <a:lnTo>
                    <a:pt x="105946" y="34305"/>
                  </a:lnTo>
                  <a:lnTo>
                    <a:pt x="105946" y="42951"/>
                  </a:lnTo>
                  <a:lnTo>
                    <a:pt x="99030" y="65752"/>
                  </a:lnTo>
                  <a:lnTo>
                    <a:pt x="95407" y="74328"/>
                  </a:lnTo>
                  <a:lnTo>
                    <a:pt x="91784" y="77187"/>
                  </a:lnTo>
                  <a:lnTo>
                    <a:pt x="88270" y="82905"/>
                  </a:lnTo>
                  <a:lnTo>
                    <a:pt x="84647" y="88622"/>
                  </a:lnTo>
                  <a:lnTo>
                    <a:pt x="84647" y="91481"/>
                  </a:lnTo>
                  <a:lnTo>
                    <a:pt x="81354" y="97199"/>
                  </a:lnTo>
                  <a:lnTo>
                    <a:pt x="77731" y="102847"/>
                  </a:lnTo>
                  <a:lnTo>
                    <a:pt x="74107" y="105775"/>
                  </a:lnTo>
                  <a:lnTo>
                    <a:pt x="70594" y="108564"/>
                  </a:lnTo>
                  <a:lnTo>
                    <a:pt x="67191" y="111493"/>
                  </a:lnTo>
                  <a:lnTo>
                    <a:pt x="56431" y="119999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3886861" y="1665952"/>
              <a:ext cx="904016" cy="10020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784" y="34704"/>
                  </a:moveTo>
                  <a:lnTo>
                    <a:pt x="110820" y="34704"/>
                  </a:lnTo>
                  <a:lnTo>
                    <a:pt x="110820" y="32034"/>
                  </a:lnTo>
                  <a:lnTo>
                    <a:pt x="107760" y="29300"/>
                  </a:lnTo>
                  <a:lnTo>
                    <a:pt x="104605" y="29300"/>
                  </a:lnTo>
                  <a:lnTo>
                    <a:pt x="101545" y="29300"/>
                  </a:lnTo>
                  <a:lnTo>
                    <a:pt x="101545" y="26630"/>
                  </a:lnTo>
                  <a:lnTo>
                    <a:pt x="98486" y="26630"/>
                  </a:lnTo>
                  <a:lnTo>
                    <a:pt x="98486" y="29300"/>
                  </a:lnTo>
                  <a:lnTo>
                    <a:pt x="95330" y="29300"/>
                  </a:lnTo>
                  <a:lnTo>
                    <a:pt x="95330" y="26630"/>
                  </a:lnTo>
                  <a:lnTo>
                    <a:pt x="92366" y="26630"/>
                  </a:lnTo>
                  <a:lnTo>
                    <a:pt x="92366" y="23960"/>
                  </a:lnTo>
                  <a:lnTo>
                    <a:pt x="89211" y="23960"/>
                  </a:lnTo>
                  <a:lnTo>
                    <a:pt x="86247" y="23960"/>
                  </a:lnTo>
                  <a:lnTo>
                    <a:pt x="86247" y="21291"/>
                  </a:lnTo>
                  <a:lnTo>
                    <a:pt x="83091" y="21291"/>
                  </a:lnTo>
                  <a:lnTo>
                    <a:pt x="76972" y="13412"/>
                  </a:lnTo>
                  <a:lnTo>
                    <a:pt x="67697" y="5339"/>
                  </a:lnTo>
                  <a:lnTo>
                    <a:pt x="64637" y="0"/>
                  </a:lnTo>
                  <a:lnTo>
                    <a:pt x="52398" y="29300"/>
                  </a:lnTo>
                  <a:lnTo>
                    <a:pt x="43123" y="29300"/>
                  </a:lnTo>
                  <a:lnTo>
                    <a:pt x="37099" y="34704"/>
                  </a:lnTo>
                  <a:lnTo>
                    <a:pt x="30788" y="47986"/>
                  </a:lnTo>
                  <a:lnTo>
                    <a:pt x="43123" y="45317"/>
                  </a:lnTo>
                  <a:lnTo>
                    <a:pt x="43123" y="93304"/>
                  </a:lnTo>
                  <a:lnTo>
                    <a:pt x="24669" y="93304"/>
                  </a:lnTo>
                  <a:lnTo>
                    <a:pt x="0" y="93304"/>
                  </a:lnTo>
                  <a:lnTo>
                    <a:pt x="3155" y="98643"/>
                  </a:lnTo>
                  <a:lnTo>
                    <a:pt x="3155" y="101313"/>
                  </a:lnTo>
                  <a:lnTo>
                    <a:pt x="6215" y="101313"/>
                  </a:lnTo>
                  <a:lnTo>
                    <a:pt x="6215" y="103982"/>
                  </a:lnTo>
                  <a:lnTo>
                    <a:pt x="9370" y="103982"/>
                  </a:lnTo>
                  <a:lnTo>
                    <a:pt x="24669" y="106717"/>
                  </a:lnTo>
                  <a:lnTo>
                    <a:pt x="52398" y="114660"/>
                  </a:lnTo>
                  <a:lnTo>
                    <a:pt x="73912" y="117265"/>
                  </a:lnTo>
                  <a:lnTo>
                    <a:pt x="76972" y="117265"/>
                  </a:lnTo>
                  <a:lnTo>
                    <a:pt x="76972" y="120000"/>
                  </a:lnTo>
                  <a:lnTo>
                    <a:pt x="80031" y="120000"/>
                  </a:lnTo>
                  <a:lnTo>
                    <a:pt x="83091" y="117265"/>
                  </a:lnTo>
                  <a:lnTo>
                    <a:pt x="83091" y="114660"/>
                  </a:lnTo>
                  <a:lnTo>
                    <a:pt x="80031" y="111991"/>
                  </a:lnTo>
                  <a:lnTo>
                    <a:pt x="83091" y="109256"/>
                  </a:lnTo>
                  <a:lnTo>
                    <a:pt x="86247" y="109256"/>
                  </a:lnTo>
                  <a:lnTo>
                    <a:pt x="86247" y="106717"/>
                  </a:lnTo>
                  <a:lnTo>
                    <a:pt x="89211" y="106717"/>
                  </a:lnTo>
                  <a:lnTo>
                    <a:pt x="89211" y="103982"/>
                  </a:lnTo>
                  <a:lnTo>
                    <a:pt x="92366" y="103982"/>
                  </a:lnTo>
                  <a:lnTo>
                    <a:pt x="92366" y="101313"/>
                  </a:lnTo>
                  <a:lnTo>
                    <a:pt x="92366" y="98643"/>
                  </a:lnTo>
                  <a:lnTo>
                    <a:pt x="95330" y="96039"/>
                  </a:lnTo>
                  <a:lnTo>
                    <a:pt x="98486" y="93304"/>
                  </a:lnTo>
                  <a:lnTo>
                    <a:pt x="101545" y="90634"/>
                  </a:lnTo>
                  <a:lnTo>
                    <a:pt x="104605" y="87965"/>
                  </a:lnTo>
                  <a:lnTo>
                    <a:pt x="104605" y="90634"/>
                  </a:lnTo>
                  <a:lnTo>
                    <a:pt x="104605" y="87965"/>
                  </a:lnTo>
                  <a:lnTo>
                    <a:pt x="107760" y="87965"/>
                  </a:lnTo>
                  <a:lnTo>
                    <a:pt x="110820" y="87965"/>
                  </a:lnTo>
                  <a:lnTo>
                    <a:pt x="110820" y="85360"/>
                  </a:lnTo>
                  <a:lnTo>
                    <a:pt x="110820" y="82691"/>
                  </a:lnTo>
                  <a:lnTo>
                    <a:pt x="110820" y="79956"/>
                  </a:lnTo>
                  <a:lnTo>
                    <a:pt x="110820" y="77352"/>
                  </a:lnTo>
                  <a:lnTo>
                    <a:pt x="113784" y="77352"/>
                  </a:lnTo>
                  <a:lnTo>
                    <a:pt x="113784" y="74682"/>
                  </a:lnTo>
                  <a:lnTo>
                    <a:pt x="116940" y="74682"/>
                  </a:lnTo>
                  <a:lnTo>
                    <a:pt x="116940" y="71947"/>
                  </a:lnTo>
                  <a:lnTo>
                    <a:pt x="116940" y="69343"/>
                  </a:lnTo>
                  <a:lnTo>
                    <a:pt x="120000" y="66608"/>
                  </a:lnTo>
                  <a:lnTo>
                    <a:pt x="120000" y="64069"/>
                  </a:lnTo>
                  <a:lnTo>
                    <a:pt x="120000" y="61334"/>
                  </a:lnTo>
                  <a:lnTo>
                    <a:pt x="120000" y="58600"/>
                  </a:lnTo>
                  <a:lnTo>
                    <a:pt x="116940" y="56060"/>
                  </a:lnTo>
                  <a:lnTo>
                    <a:pt x="113784" y="53326"/>
                  </a:lnTo>
                  <a:lnTo>
                    <a:pt x="107760" y="50656"/>
                  </a:lnTo>
                  <a:lnTo>
                    <a:pt x="104605" y="47986"/>
                  </a:lnTo>
                  <a:lnTo>
                    <a:pt x="104605" y="45317"/>
                  </a:lnTo>
                  <a:lnTo>
                    <a:pt x="104605" y="42647"/>
                  </a:lnTo>
                  <a:lnTo>
                    <a:pt x="104605" y="39978"/>
                  </a:lnTo>
                  <a:lnTo>
                    <a:pt x="104605" y="37308"/>
                  </a:lnTo>
                  <a:lnTo>
                    <a:pt x="107760" y="37308"/>
                  </a:lnTo>
                  <a:lnTo>
                    <a:pt x="110820" y="37308"/>
                  </a:lnTo>
                  <a:lnTo>
                    <a:pt x="113784" y="34704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3585523" y="1579275"/>
              <a:ext cx="787960" cy="5538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34" y="71882"/>
                  </a:moveTo>
                  <a:lnTo>
                    <a:pt x="102417" y="24000"/>
                  </a:lnTo>
                  <a:lnTo>
                    <a:pt x="84725" y="24000"/>
                  </a:lnTo>
                  <a:lnTo>
                    <a:pt x="84725" y="43317"/>
                  </a:lnTo>
                  <a:lnTo>
                    <a:pt x="67142" y="43317"/>
                  </a:lnTo>
                  <a:lnTo>
                    <a:pt x="67142" y="52917"/>
                  </a:lnTo>
                  <a:lnTo>
                    <a:pt x="63516" y="52917"/>
                  </a:lnTo>
                  <a:lnTo>
                    <a:pt x="60109" y="62400"/>
                  </a:lnTo>
                  <a:lnTo>
                    <a:pt x="52857" y="62400"/>
                  </a:lnTo>
                  <a:lnTo>
                    <a:pt x="52857" y="81600"/>
                  </a:lnTo>
                  <a:lnTo>
                    <a:pt x="28241" y="81600"/>
                  </a:lnTo>
                  <a:lnTo>
                    <a:pt x="28241" y="100800"/>
                  </a:lnTo>
                  <a:lnTo>
                    <a:pt x="28241" y="110282"/>
                  </a:lnTo>
                  <a:lnTo>
                    <a:pt x="28241" y="120000"/>
                  </a:lnTo>
                  <a:lnTo>
                    <a:pt x="21208" y="120000"/>
                  </a:lnTo>
                  <a:lnTo>
                    <a:pt x="14065" y="110282"/>
                  </a:lnTo>
                  <a:lnTo>
                    <a:pt x="14065" y="105600"/>
                  </a:lnTo>
                  <a:lnTo>
                    <a:pt x="10549" y="100800"/>
                  </a:lnTo>
                  <a:lnTo>
                    <a:pt x="10549" y="95882"/>
                  </a:lnTo>
                  <a:lnTo>
                    <a:pt x="6923" y="95882"/>
                  </a:lnTo>
                  <a:lnTo>
                    <a:pt x="3406" y="81600"/>
                  </a:lnTo>
                  <a:lnTo>
                    <a:pt x="3406" y="76800"/>
                  </a:lnTo>
                  <a:lnTo>
                    <a:pt x="0" y="76800"/>
                  </a:lnTo>
                  <a:lnTo>
                    <a:pt x="0" y="71882"/>
                  </a:lnTo>
                  <a:lnTo>
                    <a:pt x="0" y="67317"/>
                  </a:lnTo>
                  <a:lnTo>
                    <a:pt x="0" y="62400"/>
                  </a:lnTo>
                  <a:lnTo>
                    <a:pt x="3406" y="57482"/>
                  </a:lnTo>
                  <a:lnTo>
                    <a:pt x="6923" y="52917"/>
                  </a:lnTo>
                  <a:lnTo>
                    <a:pt x="3406" y="48000"/>
                  </a:lnTo>
                  <a:lnTo>
                    <a:pt x="10549" y="48000"/>
                  </a:lnTo>
                  <a:lnTo>
                    <a:pt x="14065" y="43317"/>
                  </a:lnTo>
                  <a:lnTo>
                    <a:pt x="17582" y="43317"/>
                  </a:lnTo>
                  <a:lnTo>
                    <a:pt x="17582" y="38400"/>
                  </a:lnTo>
                  <a:lnTo>
                    <a:pt x="17582" y="33482"/>
                  </a:lnTo>
                  <a:lnTo>
                    <a:pt x="14065" y="33482"/>
                  </a:lnTo>
                  <a:lnTo>
                    <a:pt x="14065" y="28917"/>
                  </a:lnTo>
                  <a:lnTo>
                    <a:pt x="10549" y="28917"/>
                  </a:lnTo>
                  <a:lnTo>
                    <a:pt x="10549" y="24000"/>
                  </a:lnTo>
                  <a:lnTo>
                    <a:pt x="14065" y="19200"/>
                  </a:lnTo>
                  <a:lnTo>
                    <a:pt x="14065" y="14517"/>
                  </a:lnTo>
                  <a:lnTo>
                    <a:pt x="14065" y="9717"/>
                  </a:lnTo>
                  <a:lnTo>
                    <a:pt x="10549" y="9717"/>
                  </a:lnTo>
                  <a:lnTo>
                    <a:pt x="10549" y="4917"/>
                  </a:lnTo>
                  <a:lnTo>
                    <a:pt x="17582" y="4917"/>
                  </a:lnTo>
                  <a:lnTo>
                    <a:pt x="21208" y="4917"/>
                  </a:lnTo>
                  <a:lnTo>
                    <a:pt x="24615" y="0"/>
                  </a:lnTo>
                  <a:lnTo>
                    <a:pt x="28241" y="0"/>
                  </a:lnTo>
                  <a:lnTo>
                    <a:pt x="31758" y="4917"/>
                  </a:lnTo>
                  <a:lnTo>
                    <a:pt x="42307" y="14517"/>
                  </a:lnTo>
                  <a:lnTo>
                    <a:pt x="52857" y="14517"/>
                  </a:lnTo>
                  <a:lnTo>
                    <a:pt x="56483" y="14517"/>
                  </a:lnTo>
                  <a:lnTo>
                    <a:pt x="67142" y="4917"/>
                  </a:lnTo>
                  <a:lnTo>
                    <a:pt x="70549" y="4917"/>
                  </a:lnTo>
                  <a:lnTo>
                    <a:pt x="77692" y="4917"/>
                  </a:lnTo>
                  <a:lnTo>
                    <a:pt x="81208" y="4917"/>
                  </a:lnTo>
                  <a:lnTo>
                    <a:pt x="81208" y="0"/>
                  </a:lnTo>
                  <a:lnTo>
                    <a:pt x="95384" y="9717"/>
                  </a:lnTo>
                  <a:lnTo>
                    <a:pt x="102417" y="14517"/>
                  </a:lnTo>
                  <a:lnTo>
                    <a:pt x="105934" y="14517"/>
                  </a:lnTo>
                  <a:lnTo>
                    <a:pt x="113076" y="14517"/>
                  </a:lnTo>
                  <a:lnTo>
                    <a:pt x="116593" y="14517"/>
                  </a:lnTo>
                  <a:lnTo>
                    <a:pt x="116593" y="19200"/>
                  </a:lnTo>
                  <a:lnTo>
                    <a:pt x="119999" y="19200"/>
                  </a:lnTo>
                  <a:lnTo>
                    <a:pt x="105934" y="71882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1360096" y="2756813"/>
              <a:ext cx="1066902" cy="12451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277" y="117855"/>
                  </a:moveTo>
                  <a:lnTo>
                    <a:pt x="91277" y="115658"/>
                  </a:lnTo>
                  <a:lnTo>
                    <a:pt x="80811" y="113565"/>
                  </a:lnTo>
                  <a:lnTo>
                    <a:pt x="67829" y="117855"/>
                  </a:lnTo>
                  <a:lnTo>
                    <a:pt x="52170" y="120000"/>
                  </a:lnTo>
                  <a:lnTo>
                    <a:pt x="46896" y="117855"/>
                  </a:lnTo>
                  <a:lnTo>
                    <a:pt x="46896" y="115658"/>
                  </a:lnTo>
                  <a:lnTo>
                    <a:pt x="46896" y="113565"/>
                  </a:lnTo>
                  <a:lnTo>
                    <a:pt x="49574" y="113565"/>
                  </a:lnTo>
                  <a:lnTo>
                    <a:pt x="49574" y="111421"/>
                  </a:lnTo>
                  <a:lnTo>
                    <a:pt x="52170" y="102842"/>
                  </a:lnTo>
                  <a:lnTo>
                    <a:pt x="52170" y="100697"/>
                  </a:lnTo>
                  <a:lnTo>
                    <a:pt x="54766" y="77157"/>
                  </a:lnTo>
                  <a:lnTo>
                    <a:pt x="52170" y="77157"/>
                  </a:lnTo>
                  <a:lnTo>
                    <a:pt x="49574" y="77157"/>
                  </a:lnTo>
                  <a:lnTo>
                    <a:pt x="49574" y="74960"/>
                  </a:lnTo>
                  <a:lnTo>
                    <a:pt x="36430" y="77157"/>
                  </a:lnTo>
                  <a:lnTo>
                    <a:pt x="0" y="79302"/>
                  </a:lnTo>
                  <a:lnTo>
                    <a:pt x="2596" y="70723"/>
                  </a:lnTo>
                  <a:lnTo>
                    <a:pt x="5192" y="66486"/>
                  </a:lnTo>
                  <a:lnTo>
                    <a:pt x="5192" y="62144"/>
                  </a:lnTo>
                  <a:lnTo>
                    <a:pt x="5192" y="60000"/>
                  </a:lnTo>
                  <a:lnTo>
                    <a:pt x="7870" y="57855"/>
                  </a:lnTo>
                  <a:lnTo>
                    <a:pt x="10385" y="53618"/>
                  </a:lnTo>
                  <a:lnTo>
                    <a:pt x="10385" y="51421"/>
                  </a:lnTo>
                  <a:lnTo>
                    <a:pt x="10385" y="49380"/>
                  </a:lnTo>
                  <a:lnTo>
                    <a:pt x="10385" y="47183"/>
                  </a:lnTo>
                  <a:lnTo>
                    <a:pt x="13062" y="44986"/>
                  </a:lnTo>
                  <a:lnTo>
                    <a:pt x="13062" y="42894"/>
                  </a:lnTo>
                  <a:lnTo>
                    <a:pt x="13062" y="40697"/>
                  </a:lnTo>
                  <a:lnTo>
                    <a:pt x="15578" y="40697"/>
                  </a:lnTo>
                  <a:lnTo>
                    <a:pt x="15578" y="36460"/>
                  </a:lnTo>
                  <a:lnTo>
                    <a:pt x="18255" y="36460"/>
                  </a:lnTo>
                  <a:lnTo>
                    <a:pt x="20851" y="34263"/>
                  </a:lnTo>
                  <a:lnTo>
                    <a:pt x="23448" y="32223"/>
                  </a:lnTo>
                  <a:lnTo>
                    <a:pt x="26044" y="32223"/>
                  </a:lnTo>
                  <a:lnTo>
                    <a:pt x="26044" y="30026"/>
                  </a:lnTo>
                  <a:lnTo>
                    <a:pt x="41784" y="21447"/>
                  </a:lnTo>
                  <a:lnTo>
                    <a:pt x="54766" y="0"/>
                  </a:lnTo>
                  <a:lnTo>
                    <a:pt x="120000" y="0"/>
                  </a:lnTo>
                  <a:lnTo>
                    <a:pt x="104340" y="17157"/>
                  </a:lnTo>
                  <a:lnTo>
                    <a:pt x="83488" y="40697"/>
                  </a:lnTo>
                  <a:lnTo>
                    <a:pt x="104340" y="55762"/>
                  </a:lnTo>
                  <a:lnTo>
                    <a:pt x="106937" y="53618"/>
                  </a:lnTo>
                  <a:lnTo>
                    <a:pt x="104340" y="60000"/>
                  </a:lnTo>
                  <a:lnTo>
                    <a:pt x="93874" y="68578"/>
                  </a:lnTo>
                  <a:lnTo>
                    <a:pt x="93874" y="74960"/>
                  </a:lnTo>
                  <a:lnTo>
                    <a:pt x="93874" y="94315"/>
                  </a:lnTo>
                  <a:lnTo>
                    <a:pt x="91277" y="113565"/>
                  </a:lnTo>
                  <a:lnTo>
                    <a:pt x="91277" y="117855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099190" y="2756813"/>
              <a:ext cx="513090" cy="5771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413" y="73733"/>
                  </a:moveTo>
                  <a:lnTo>
                    <a:pt x="87165" y="87692"/>
                  </a:lnTo>
                  <a:lnTo>
                    <a:pt x="65331" y="101538"/>
                  </a:lnTo>
                  <a:lnTo>
                    <a:pt x="48913" y="115384"/>
                  </a:lnTo>
                  <a:lnTo>
                    <a:pt x="43667" y="120000"/>
                  </a:lnTo>
                  <a:lnTo>
                    <a:pt x="0" y="87692"/>
                  </a:lnTo>
                  <a:lnTo>
                    <a:pt x="43667" y="36923"/>
                  </a:lnTo>
                  <a:lnTo>
                    <a:pt x="76163" y="0"/>
                  </a:lnTo>
                  <a:lnTo>
                    <a:pt x="92581" y="18461"/>
                  </a:lnTo>
                  <a:lnTo>
                    <a:pt x="120000" y="41538"/>
                  </a:lnTo>
                  <a:lnTo>
                    <a:pt x="103413" y="73733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976737" y="1357298"/>
              <a:ext cx="555848" cy="2536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0739" y="115650"/>
                  </a:moveTo>
                  <a:lnTo>
                    <a:pt x="45603" y="104136"/>
                  </a:lnTo>
                  <a:lnTo>
                    <a:pt x="30350" y="83411"/>
                  </a:lnTo>
                  <a:lnTo>
                    <a:pt x="10583" y="62686"/>
                  </a:lnTo>
                  <a:lnTo>
                    <a:pt x="5291" y="51428"/>
                  </a:lnTo>
                  <a:lnTo>
                    <a:pt x="0" y="50916"/>
                  </a:lnTo>
                  <a:lnTo>
                    <a:pt x="0" y="41449"/>
                  </a:lnTo>
                  <a:lnTo>
                    <a:pt x="50739" y="10234"/>
                  </a:lnTo>
                  <a:lnTo>
                    <a:pt x="90583" y="0"/>
                  </a:lnTo>
                  <a:lnTo>
                    <a:pt x="96186" y="11513"/>
                  </a:lnTo>
                  <a:lnTo>
                    <a:pt x="105680" y="51428"/>
                  </a:lnTo>
                  <a:lnTo>
                    <a:pt x="119999" y="82388"/>
                  </a:lnTo>
                  <a:lnTo>
                    <a:pt x="115175" y="81620"/>
                  </a:lnTo>
                  <a:lnTo>
                    <a:pt x="110194" y="80852"/>
                  </a:lnTo>
                  <a:lnTo>
                    <a:pt x="103968" y="77526"/>
                  </a:lnTo>
                  <a:lnTo>
                    <a:pt x="98054" y="73432"/>
                  </a:lnTo>
                  <a:lnTo>
                    <a:pt x="91984" y="71385"/>
                  </a:lnTo>
                  <a:lnTo>
                    <a:pt x="83735" y="73432"/>
                  </a:lnTo>
                  <a:lnTo>
                    <a:pt x="76731" y="78038"/>
                  </a:lnTo>
                  <a:lnTo>
                    <a:pt x="72840" y="83411"/>
                  </a:lnTo>
                  <a:lnTo>
                    <a:pt x="70194" y="91855"/>
                  </a:lnTo>
                  <a:lnTo>
                    <a:pt x="66459" y="105415"/>
                  </a:lnTo>
                  <a:lnTo>
                    <a:pt x="62723" y="114882"/>
                  </a:lnTo>
                  <a:lnTo>
                    <a:pt x="59766" y="118976"/>
                  </a:lnTo>
                  <a:lnTo>
                    <a:pt x="55719" y="120000"/>
                  </a:lnTo>
                  <a:lnTo>
                    <a:pt x="51361" y="117185"/>
                  </a:lnTo>
                  <a:lnTo>
                    <a:pt x="50739" y="11565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4118974" y="1659610"/>
              <a:ext cx="625074" cy="456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675" y="108714"/>
                  </a:moveTo>
                  <a:lnTo>
                    <a:pt x="17261" y="99857"/>
                  </a:lnTo>
                  <a:lnTo>
                    <a:pt x="0" y="105428"/>
                  </a:lnTo>
                  <a:lnTo>
                    <a:pt x="8837" y="76285"/>
                  </a:lnTo>
                  <a:lnTo>
                    <a:pt x="18642" y="64142"/>
                  </a:lnTo>
                  <a:lnTo>
                    <a:pt x="31070" y="64142"/>
                  </a:lnTo>
                  <a:lnTo>
                    <a:pt x="49159" y="0"/>
                  </a:lnTo>
                  <a:lnTo>
                    <a:pt x="53026" y="11714"/>
                  </a:lnTo>
                  <a:lnTo>
                    <a:pt x="66973" y="29857"/>
                  </a:lnTo>
                  <a:lnTo>
                    <a:pt x="75397" y="46142"/>
                  </a:lnTo>
                  <a:lnTo>
                    <a:pt x="80092" y="46142"/>
                  </a:lnTo>
                  <a:lnTo>
                    <a:pt x="81196" y="52714"/>
                  </a:lnTo>
                  <a:lnTo>
                    <a:pt x="88929" y="52714"/>
                  </a:lnTo>
                  <a:lnTo>
                    <a:pt x="88929" y="58285"/>
                  </a:lnTo>
                  <a:lnTo>
                    <a:pt x="93072" y="58285"/>
                  </a:lnTo>
                  <a:lnTo>
                    <a:pt x="93762" y="63857"/>
                  </a:lnTo>
                  <a:lnTo>
                    <a:pt x="97905" y="63857"/>
                  </a:lnTo>
                  <a:lnTo>
                    <a:pt x="98181" y="58000"/>
                  </a:lnTo>
                  <a:lnTo>
                    <a:pt x="102324" y="57714"/>
                  </a:lnTo>
                  <a:lnTo>
                    <a:pt x="102462" y="64142"/>
                  </a:lnTo>
                  <a:lnTo>
                    <a:pt x="110609" y="64142"/>
                  </a:lnTo>
                  <a:lnTo>
                    <a:pt x="115719" y="70571"/>
                  </a:lnTo>
                  <a:lnTo>
                    <a:pt x="115857" y="75571"/>
                  </a:lnTo>
                  <a:lnTo>
                    <a:pt x="120000" y="75571"/>
                  </a:lnTo>
                  <a:lnTo>
                    <a:pt x="116271" y="82000"/>
                  </a:lnTo>
                  <a:lnTo>
                    <a:pt x="106743" y="82000"/>
                  </a:lnTo>
                  <a:lnTo>
                    <a:pt x="106052" y="104857"/>
                  </a:lnTo>
                  <a:lnTo>
                    <a:pt x="111714" y="112000"/>
                  </a:lnTo>
                  <a:lnTo>
                    <a:pt x="116271" y="114428"/>
                  </a:lnTo>
                  <a:lnTo>
                    <a:pt x="113509" y="117285"/>
                  </a:lnTo>
                  <a:lnTo>
                    <a:pt x="109090" y="117714"/>
                  </a:lnTo>
                  <a:lnTo>
                    <a:pt x="104672" y="116000"/>
                  </a:lnTo>
                  <a:lnTo>
                    <a:pt x="101634" y="113571"/>
                  </a:lnTo>
                  <a:lnTo>
                    <a:pt x="96524" y="112285"/>
                  </a:lnTo>
                  <a:lnTo>
                    <a:pt x="92520" y="113571"/>
                  </a:lnTo>
                  <a:lnTo>
                    <a:pt x="89758" y="116000"/>
                  </a:lnTo>
                  <a:lnTo>
                    <a:pt x="86306" y="119285"/>
                  </a:lnTo>
                  <a:lnTo>
                    <a:pt x="82163" y="120000"/>
                  </a:lnTo>
                  <a:lnTo>
                    <a:pt x="77054" y="118857"/>
                  </a:lnTo>
                  <a:lnTo>
                    <a:pt x="69182" y="117285"/>
                  </a:lnTo>
                  <a:lnTo>
                    <a:pt x="17675" y="108714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5132938" y="3420632"/>
              <a:ext cx="745202" cy="386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601"/>
                  </a:moveTo>
                  <a:lnTo>
                    <a:pt x="5586" y="7552"/>
                  </a:lnTo>
                  <a:lnTo>
                    <a:pt x="8031" y="1342"/>
                  </a:lnTo>
                  <a:lnTo>
                    <a:pt x="12337" y="0"/>
                  </a:lnTo>
                  <a:lnTo>
                    <a:pt x="24442" y="2181"/>
                  </a:lnTo>
                  <a:lnTo>
                    <a:pt x="32589" y="5874"/>
                  </a:lnTo>
                  <a:lnTo>
                    <a:pt x="39573" y="7552"/>
                  </a:lnTo>
                  <a:lnTo>
                    <a:pt x="53191" y="7552"/>
                  </a:lnTo>
                  <a:lnTo>
                    <a:pt x="61687" y="7552"/>
                  </a:lnTo>
                  <a:lnTo>
                    <a:pt x="71464" y="10573"/>
                  </a:lnTo>
                  <a:lnTo>
                    <a:pt x="78564" y="15272"/>
                  </a:lnTo>
                  <a:lnTo>
                    <a:pt x="86595" y="21818"/>
                  </a:lnTo>
                  <a:lnTo>
                    <a:pt x="92997" y="21818"/>
                  </a:lnTo>
                  <a:lnTo>
                    <a:pt x="97187" y="18125"/>
                  </a:lnTo>
                  <a:lnTo>
                    <a:pt x="104752" y="12755"/>
                  </a:lnTo>
                  <a:lnTo>
                    <a:pt x="109524" y="12083"/>
                  </a:lnTo>
                  <a:lnTo>
                    <a:pt x="113947" y="11244"/>
                  </a:lnTo>
                  <a:lnTo>
                    <a:pt x="120000" y="4531"/>
                  </a:lnTo>
                  <a:lnTo>
                    <a:pt x="116973" y="15776"/>
                  </a:lnTo>
                  <a:lnTo>
                    <a:pt x="116159" y="27860"/>
                  </a:lnTo>
                  <a:lnTo>
                    <a:pt x="111154" y="69482"/>
                  </a:lnTo>
                  <a:lnTo>
                    <a:pt x="108942" y="86097"/>
                  </a:lnTo>
                  <a:lnTo>
                    <a:pt x="112667" y="107244"/>
                  </a:lnTo>
                  <a:lnTo>
                    <a:pt x="105683" y="120000"/>
                  </a:lnTo>
                  <a:lnTo>
                    <a:pt x="104170" y="120000"/>
                  </a:lnTo>
                  <a:lnTo>
                    <a:pt x="102192" y="114629"/>
                  </a:lnTo>
                  <a:lnTo>
                    <a:pt x="93695" y="114629"/>
                  </a:lnTo>
                  <a:lnTo>
                    <a:pt x="91251" y="107244"/>
                  </a:lnTo>
                  <a:lnTo>
                    <a:pt x="82754" y="107244"/>
                  </a:lnTo>
                  <a:lnTo>
                    <a:pt x="82754" y="99692"/>
                  </a:lnTo>
                  <a:lnTo>
                    <a:pt x="79379" y="99692"/>
                  </a:lnTo>
                  <a:lnTo>
                    <a:pt x="78564" y="91300"/>
                  </a:lnTo>
                  <a:lnTo>
                    <a:pt x="70999" y="78545"/>
                  </a:lnTo>
                  <a:lnTo>
                    <a:pt x="61222" y="72335"/>
                  </a:lnTo>
                  <a:lnTo>
                    <a:pt x="49466" y="64111"/>
                  </a:lnTo>
                  <a:lnTo>
                    <a:pt x="44345" y="60251"/>
                  </a:lnTo>
                  <a:lnTo>
                    <a:pt x="32589" y="54881"/>
                  </a:lnTo>
                  <a:lnTo>
                    <a:pt x="27002" y="52867"/>
                  </a:lnTo>
                  <a:lnTo>
                    <a:pt x="23278" y="43636"/>
                  </a:lnTo>
                  <a:lnTo>
                    <a:pt x="19903" y="44643"/>
                  </a:lnTo>
                  <a:lnTo>
                    <a:pt x="16993" y="51188"/>
                  </a:lnTo>
                  <a:lnTo>
                    <a:pt x="7216" y="51188"/>
                  </a:lnTo>
                  <a:lnTo>
                    <a:pt x="349" y="37594"/>
                  </a:lnTo>
                  <a:lnTo>
                    <a:pt x="0" y="38601"/>
                  </a:lnTo>
                  <a:close/>
                </a:path>
              </a:pathLst>
            </a:custGeom>
            <a:solidFill>
              <a:srgbClr val="7030A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1" name="Google Shape;541;p27"/>
            <p:cNvGrpSpPr/>
            <p:nvPr/>
          </p:nvGrpSpPr>
          <p:grpSpPr>
            <a:xfrm>
              <a:off x="7592513" y="2864631"/>
              <a:ext cx="1180921" cy="1439683"/>
              <a:chOff x="4885" y="1423"/>
              <a:chExt cx="580" cy="681"/>
            </a:xfrm>
          </p:grpSpPr>
          <p:sp>
            <p:nvSpPr>
              <p:cNvPr id="542" name="Google Shape;542;p27"/>
              <p:cNvSpPr/>
              <p:nvPr/>
            </p:nvSpPr>
            <p:spPr>
              <a:xfrm>
                <a:off x="5216" y="1865"/>
                <a:ext cx="249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3682" y="79934"/>
                    </a:moveTo>
                    <a:lnTo>
                      <a:pt x="38073" y="95960"/>
                    </a:lnTo>
                    <a:lnTo>
                      <a:pt x="32464" y="95960"/>
                    </a:lnTo>
                    <a:lnTo>
                      <a:pt x="27025" y="95960"/>
                    </a:lnTo>
                    <a:lnTo>
                      <a:pt x="21756" y="95960"/>
                    </a:lnTo>
                    <a:lnTo>
                      <a:pt x="16317" y="95960"/>
                    </a:lnTo>
                    <a:lnTo>
                      <a:pt x="10708" y="95960"/>
                    </a:lnTo>
                    <a:lnTo>
                      <a:pt x="5099" y="95960"/>
                    </a:lnTo>
                    <a:lnTo>
                      <a:pt x="0" y="95960"/>
                    </a:lnTo>
                    <a:lnTo>
                      <a:pt x="0" y="104169"/>
                    </a:lnTo>
                    <a:lnTo>
                      <a:pt x="0" y="64104"/>
                    </a:lnTo>
                    <a:lnTo>
                      <a:pt x="5099" y="40065"/>
                    </a:lnTo>
                    <a:lnTo>
                      <a:pt x="16317" y="0"/>
                    </a:lnTo>
                    <a:lnTo>
                      <a:pt x="65439" y="40065"/>
                    </a:lnTo>
                    <a:lnTo>
                      <a:pt x="98073" y="55895"/>
                    </a:lnTo>
                    <a:lnTo>
                      <a:pt x="98073" y="64104"/>
                    </a:lnTo>
                    <a:lnTo>
                      <a:pt x="98073" y="71726"/>
                    </a:lnTo>
                    <a:lnTo>
                      <a:pt x="98073" y="79934"/>
                    </a:lnTo>
                    <a:lnTo>
                      <a:pt x="98073" y="88143"/>
                    </a:lnTo>
                    <a:lnTo>
                      <a:pt x="98073" y="95960"/>
                    </a:lnTo>
                    <a:lnTo>
                      <a:pt x="98073" y="104169"/>
                    </a:lnTo>
                    <a:lnTo>
                      <a:pt x="103682" y="104169"/>
                    </a:lnTo>
                    <a:lnTo>
                      <a:pt x="109121" y="104169"/>
                    </a:lnTo>
                    <a:lnTo>
                      <a:pt x="114730" y="111791"/>
                    </a:lnTo>
                    <a:lnTo>
                      <a:pt x="114730" y="119999"/>
                    </a:lnTo>
                    <a:lnTo>
                      <a:pt x="120000" y="119999"/>
                    </a:lnTo>
                    <a:lnTo>
                      <a:pt x="114730" y="119999"/>
                    </a:lnTo>
                    <a:lnTo>
                      <a:pt x="109121" y="119999"/>
                    </a:lnTo>
                    <a:lnTo>
                      <a:pt x="109121" y="111791"/>
                    </a:lnTo>
                    <a:lnTo>
                      <a:pt x="103682" y="111791"/>
                    </a:lnTo>
                    <a:lnTo>
                      <a:pt x="98073" y="104169"/>
                    </a:lnTo>
                    <a:lnTo>
                      <a:pt x="98073" y="95960"/>
                    </a:lnTo>
                    <a:lnTo>
                      <a:pt x="92804" y="88143"/>
                    </a:lnTo>
                    <a:lnTo>
                      <a:pt x="81756" y="79934"/>
                    </a:lnTo>
                    <a:lnTo>
                      <a:pt x="71048" y="71726"/>
                    </a:lnTo>
                    <a:lnTo>
                      <a:pt x="65439" y="71726"/>
                    </a:lnTo>
                    <a:lnTo>
                      <a:pt x="54390" y="79934"/>
                    </a:lnTo>
                    <a:lnTo>
                      <a:pt x="48951" y="79934"/>
                    </a:lnTo>
                    <a:lnTo>
                      <a:pt x="43682" y="79934"/>
                    </a:lnTo>
                    <a:close/>
                  </a:path>
                </a:pathLst>
              </a:custGeom>
              <a:solidFill>
                <a:srgbClr val="C2D59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3" name="Google Shape;543;p27"/>
              <p:cNvGrpSpPr/>
              <p:nvPr/>
            </p:nvGrpSpPr>
            <p:grpSpPr>
              <a:xfrm>
                <a:off x="4885" y="1423"/>
                <a:ext cx="535" cy="681"/>
                <a:chOff x="4349" y="1413"/>
                <a:chExt cx="503" cy="884"/>
              </a:xfrm>
            </p:grpSpPr>
            <p:sp>
              <p:nvSpPr>
                <p:cNvPr id="544" name="Google Shape;544;p27"/>
                <p:cNvSpPr/>
                <p:nvPr/>
              </p:nvSpPr>
              <p:spPr>
                <a:xfrm>
                  <a:off x="4446" y="1782"/>
                  <a:ext cx="278" cy="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6347" y="119999"/>
                      </a:moveTo>
                      <a:lnTo>
                        <a:pt x="101604" y="111986"/>
                      </a:lnTo>
                      <a:lnTo>
                        <a:pt x="96862" y="111986"/>
                      </a:lnTo>
                      <a:lnTo>
                        <a:pt x="92407" y="111986"/>
                      </a:lnTo>
                      <a:lnTo>
                        <a:pt x="87808" y="111986"/>
                      </a:lnTo>
                      <a:lnTo>
                        <a:pt x="83065" y="119999"/>
                      </a:lnTo>
                      <a:lnTo>
                        <a:pt x="46131" y="119999"/>
                      </a:lnTo>
                      <a:lnTo>
                        <a:pt x="27736" y="119999"/>
                      </a:lnTo>
                      <a:lnTo>
                        <a:pt x="22994" y="111986"/>
                      </a:lnTo>
                      <a:lnTo>
                        <a:pt x="18538" y="111986"/>
                      </a:lnTo>
                      <a:lnTo>
                        <a:pt x="13796" y="111986"/>
                      </a:lnTo>
                      <a:lnTo>
                        <a:pt x="4598" y="103973"/>
                      </a:lnTo>
                      <a:lnTo>
                        <a:pt x="0" y="103973"/>
                      </a:lnTo>
                      <a:lnTo>
                        <a:pt x="0" y="111986"/>
                      </a:lnTo>
                      <a:lnTo>
                        <a:pt x="0" y="103973"/>
                      </a:lnTo>
                      <a:lnTo>
                        <a:pt x="4598" y="96156"/>
                      </a:lnTo>
                      <a:lnTo>
                        <a:pt x="9053" y="87947"/>
                      </a:lnTo>
                      <a:lnTo>
                        <a:pt x="9053" y="72117"/>
                      </a:lnTo>
                      <a:lnTo>
                        <a:pt x="13796" y="63908"/>
                      </a:lnTo>
                      <a:lnTo>
                        <a:pt x="18538" y="48078"/>
                      </a:lnTo>
                      <a:lnTo>
                        <a:pt x="27736" y="23843"/>
                      </a:lnTo>
                      <a:lnTo>
                        <a:pt x="32191" y="23843"/>
                      </a:lnTo>
                      <a:lnTo>
                        <a:pt x="36934" y="23843"/>
                      </a:lnTo>
                      <a:lnTo>
                        <a:pt x="41532" y="23843"/>
                      </a:lnTo>
                      <a:lnTo>
                        <a:pt x="46131" y="23843"/>
                      </a:lnTo>
                      <a:lnTo>
                        <a:pt x="50730" y="23843"/>
                      </a:lnTo>
                      <a:lnTo>
                        <a:pt x="55473" y="23843"/>
                      </a:lnTo>
                      <a:lnTo>
                        <a:pt x="59928" y="16221"/>
                      </a:lnTo>
                      <a:lnTo>
                        <a:pt x="64670" y="16221"/>
                      </a:lnTo>
                      <a:lnTo>
                        <a:pt x="69269" y="23843"/>
                      </a:lnTo>
                      <a:lnTo>
                        <a:pt x="73868" y="23843"/>
                      </a:lnTo>
                      <a:lnTo>
                        <a:pt x="78467" y="23843"/>
                      </a:lnTo>
                      <a:lnTo>
                        <a:pt x="83065" y="23843"/>
                      </a:lnTo>
                      <a:lnTo>
                        <a:pt x="87808" y="23843"/>
                      </a:lnTo>
                      <a:lnTo>
                        <a:pt x="92407" y="23843"/>
                      </a:lnTo>
                      <a:lnTo>
                        <a:pt x="96862" y="23843"/>
                      </a:lnTo>
                      <a:lnTo>
                        <a:pt x="101604" y="16221"/>
                      </a:lnTo>
                      <a:lnTo>
                        <a:pt x="101604" y="8013"/>
                      </a:lnTo>
                      <a:lnTo>
                        <a:pt x="106347" y="8013"/>
                      </a:lnTo>
                      <a:lnTo>
                        <a:pt x="106347" y="0"/>
                      </a:lnTo>
                      <a:lnTo>
                        <a:pt x="106347" y="8013"/>
                      </a:lnTo>
                      <a:lnTo>
                        <a:pt x="106347" y="16221"/>
                      </a:lnTo>
                      <a:lnTo>
                        <a:pt x="101604" y="16221"/>
                      </a:lnTo>
                      <a:lnTo>
                        <a:pt x="101604" y="23843"/>
                      </a:lnTo>
                      <a:lnTo>
                        <a:pt x="96862" y="32052"/>
                      </a:lnTo>
                      <a:lnTo>
                        <a:pt x="101604" y="32052"/>
                      </a:lnTo>
                      <a:lnTo>
                        <a:pt x="101604" y="40065"/>
                      </a:lnTo>
                      <a:lnTo>
                        <a:pt x="101604" y="48078"/>
                      </a:lnTo>
                      <a:lnTo>
                        <a:pt x="106347" y="48078"/>
                      </a:lnTo>
                      <a:lnTo>
                        <a:pt x="110946" y="48078"/>
                      </a:lnTo>
                      <a:lnTo>
                        <a:pt x="115544" y="56091"/>
                      </a:lnTo>
                      <a:lnTo>
                        <a:pt x="120000" y="56091"/>
                      </a:lnTo>
                      <a:lnTo>
                        <a:pt x="120000" y="63908"/>
                      </a:lnTo>
                      <a:lnTo>
                        <a:pt x="120000" y="72117"/>
                      </a:lnTo>
                      <a:lnTo>
                        <a:pt x="120000" y="80325"/>
                      </a:lnTo>
                      <a:lnTo>
                        <a:pt x="115544" y="87947"/>
                      </a:lnTo>
                      <a:lnTo>
                        <a:pt x="110946" y="87947"/>
                      </a:lnTo>
                      <a:lnTo>
                        <a:pt x="106347" y="96156"/>
                      </a:lnTo>
                      <a:lnTo>
                        <a:pt x="106347" y="103973"/>
                      </a:lnTo>
                      <a:lnTo>
                        <a:pt x="106347" y="111986"/>
                      </a:lnTo>
                      <a:lnTo>
                        <a:pt x="106347" y="119999"/>
                      </a:lnTo>
                      <a:close/>
                    </a:path>
                  </a:pathLst>
                </a:custGeom>
                <a:solidFill>
                  <a:srgbClr val="C2D59B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7"/>
                <p:cNvSpPr/>
                <p:nvPr/>
              </p:nvSpPr>
              <p:spPr>
                <a:xfrm>
                  <a:off x="4670" y="1780"/>
                  <a:ext cx="182" cy="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77659" y="109211"/>
                      </a:lnTo>
                      <a:lnTo>
                        <a:pt x="14259" y="81908"/>
                      </a:lnTo>
                      <a:lnTo>
                        <a:pt x="14259" y="76315"/>
                      </a:lnTo>
                      <a:lnTo>
                        <a:pt x="14259" y="70854"/>
                      </a:lnTo>
                      <a:lnTo>
                        <a:pt x="14259" y="65527"/>
                      </a:lnTo>
                      <a:lnTo>
                        <a:pt x="21279" y="60066"/>
                      </a:lnTo>
                      <a:lnTo>
                        <a:pt x="28519" y="60066"/>
                      </a:lnTo>
                      <a:lnTo>
                        <a:pt x="35319" y="54605"/>
                      </a:lnTo>
                      <a:lnTo>
                        <a:pt x="35319" y="49278"/>
                      </a:lnTo>
                      <a:lnTo>
                        <a:pt x="35319" y="43684"/>
                      </a:lnTo>
                      <a:lnTo>
                        <a:pt x="35319" y="38224"/>
                      </a:lnTo>
                      <a:lnTo>
                        <a:pt x="28519" y="38224"/>
                      </a:lnTo>
                      <a:lnTo>
                        <a:pt x="21279" y="32763"/>
                      </a:lnTo>
                      <a:lnTo>
                        <a:pt x="14259" y="32763"/>
                      </a:lnTo>
                      <a:lnTo>
                        <a:pt x="7239" y="32763"/>
                      </a:lnTo>
                      <a:lnTo>
                        <a:pt x="7239" y="27169"/>
                      </a:lnTo>
                      <a:lnTo>
                        <a:pt x="7239" y="21975"/>
                      </a:lnTo>
                      <a:lnTo>
                        <a:pt x="0" y="21975"/>
                      </a:lnTo>
                      <a:lnTo>
                        <a:pt x="7239" y="16381"/>
                      </a:lnTo>
                      <a:lnTo>
                        <a:pt x="7239" y="10921"/>
                      </a:lnTo>
                      <a:lnTo>
                        <a:pt x="14259" y="10921"/>
                      </a:lnTo>
                      <a:lnTo>
                        <a:pt x="14259" y="5593"/>
                      </a:lnTo>
                      <a:lnTo>
                        <a:pt x="14259" y="0"/>
                      </a:lnTo>
                      <a:lnTo>
                        <a:pt x="21279" y="0"/>
                      </a:lnTo>
                      <a:lnTo>
                        <a:pt x="28519" y="0"/>
                      </a:lnTo>
                      <a:lnTo>
                        <a:pt x="35319" y="0"/>
                      </a:lnTo>
                      <a:lnTo>
                        <a:pt x="42559" y="0"/>
                      </a:lnTo>
                      <a:lnTo>
                        <a:pt x="49579" y="5593"/>
                      </a:lnTo>
                      <a:lnTo>
                        <a:pt x="49579" y="10921"/>
                      </a:lnTo>
                      <a:lnTo>
                        <a:pt x="56599" y="10921"/>
                      </a:lnTo>
                      <a:lnTo>
                        <a:pt x="56599" y="5593"/>
                      </a:lnTo>
                      <a:lnTo>
                        <a:pt x="56599" y="10921"/>
                      </a:lnTo>
                      <a:lnTo>
                        <a:pt x="63619" y="10921"/>
                      </a:lnTo>
                      <a:lnTo>
                        <a:pt x="63619" y="16381"/>
                      </a:lnTo>
                      <a:lnTo>
                        <a:pt x="70859" y="16381"/>
                      </a:lnTo>
                      <a:lnTo>
                        <a:pt x="70859" y="21975"/>
                      </a:lnTo>
                      <a:lnTo>
                        <a:pt x="77659" y="21975"/>
                      </a:lnTo>
                      <a:lnTo>
                        <a:pt x="77659" y="27169"/>
                      </a:lnTo>
                      <a:lnTo>
                        <a:pt x="84899" y="27169"/>
                      </a:lnTo>
                      <a:lnTo>
                        <a:pt x="84899" y="32763"/>
                      </a:lnTo>
                      <a:lnTo>
                        <a:pt x="77659" y="32763"/>
                      </a:lnTo>
                      <a:lnTo>
                        <a:pt x="70859" y="38224"/>
                      </a:lnTo>
                      <a:lnTo>
                        <a:pt x="77659" y="38224"/>
                      </a:lnTo>
                      <a:lnTo>
                        <a:pt x="77659" y="43684"/>
                      </a:lnTo>
                      <a:lnTo>
                        <a:pt x="70859" y="43684"/>
                      </a:lnTo>
                      <a:lnTo>
                        <a:pt x="70859" y="49278"/>
                      </a:lnTo>
                      <a:lnTo>
                        <a:pt x="63619" y="49278"/>
                      </a:lnTo>
                      <a:lnTo>
                        <a:pt x="56599" y="49278"/>
                      </a:lnTo>
                      <a:lnTo>
                        <a:pt x="56599" y="54605"/>
                      </a:lnTo>
                      <a:lnTo>
                        <a:pt x="63619" y="54605"/>
                      </a:lnTo>
                      <a:lnTo>
                        <a:pt x="63619" y="49278"/>
                      </a:lnTo>
                      <a:lnTo>
                        <a:pt x="70859" y="49278"/>
                      </a:lnTo>
                      <a:lnTo>
                        <a:pt x="77659" y="49278"/>
                      </a:lnTo>
                      <a:lnTo>
                        <a:pt x="77659" y="43684"/>
                      </a:lnTo>
                      <a:lnTo>
                        <a:pt x="77659" y="38224"/>
                      </a:lnTo>
                      <a:lnTo>
                        <a:pt x="77659" y="32763"/>
                      </a:lnTo>
                      <a:lnTo>
                        <a:pt x="84899" y="32763"/>
                      </a:lnTo>
                      <a:lnTo>
                        <a:pt x="84899" y="38224"/>
                      </a:lnTo>
                      <a:lnTo>
                        <a:pt x="84899" y="43684"/>
                      </a:lnTo>
                      <a:lnTo>
                        <a:pt x="91700" y="43684"/>
                      </a:lnTo>
                      <a:lnTo>
                        <a:pt x="91700" y="49278"/>
                      </a:lnTo>
                      <a:lnTo>
                        <a:pt x="98939" y="54605"/>
                      </a:lnTo>
                      <a:lnTo>
                        <a:pt x="98939" y="60066"/>
                      </a:lnTo>
                      <a:lnTo>
                        <a:pt x="98939" y="70854"/>
                      </a:lnTo>
                      <a:lnTo>
                        <a:pt x="98939" y="76315"/>
                      </a:lnTo>
                      <a:lnTo>
                        <a:pt x="98939" y="81908"/>
                      </a:lnTo>
                      <a:lnTo>
                        <a:pt x="98939" y="87369"/>
                      </a:lnTo>
                      <a:lnTo>
                        <a:pt x="98939" y="92830"/>
                      </a:lnTo>
                      <a:lnTo>
                        <a:pt x="98939" y="98290"/>
                      </a:lnTo>
                      <a:lnTo>
                        <a:pt x="106179" y="98290"/>
                      </a:lnTo>
                      <a:lnTo>
                        <a:pt x="106179" y="103618"/>
                      </a:lnTo>
                      <a:lnTo>
                        <a:pt x="112979" y="103618"/>
                      </a:lnTo>
                      <a:lnTo>
                        <a:pt x="120000" y="103618"/>
                      </a:lnTo>
                      <a:lnTo>
                        <a:pt x="120000" y="109211"/>
                      </a:lnTo>
                      <a:lnTo>
                        <a:pt x="120000" y="114406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rgbClr val="C2D59B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27"/>
                <p:cNvSpPr/>
                <p:nvPr/>
              </p:nvSpPr>
              <p:spPr>
                <a:xfrm>
                  <a:off x="4349" y="1956"/>
                  <a:ext cx="343" cy="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4985" y="81600"/>
                      </a:moveTo>
                      <a:lnTo>
                        <a:pt x="71137" y="86517"/>
                      </a:lnTo>
                      <a:lnTo>
                        <a:pt x="67521" y="86517"/>
                      </a:lnTo>
                      <a:lnTo>
                        <a:pt x="63790" y="86517"/>
                      </a:lnTo>
                      <a:lnTo>
                        <a:pt x="59941" y="86517"/>
                      </a:lnTo>
                      <a:lnTo>
                        <a:pt x="56209" y="91082"/>
                      </a:lnTo>
                      <a:lnTo>
                        <a:pt x="45014" y="96000"/>
                      </a:lnTo>
                      <a:lnTo>
                        <a:pt x="26239" y="105600"/>
                      </a:lnTo>
                      <a:lnTo>
                        <a:pt x="11195" y="115082"/>
                      </a:lnTo>
                      <a:lnTo>
                        <a:pt x="7463" y="120000"/>
                      </a:lnTo>
                      <a:lnTo>
                        <a:pt x="3615" y="120000"/>
                      </a:lnTo>
                      <a:lnTo>
                        <a:pt x="0" y="120000"/>
                      </a:lnTo>
                      <a:lnTo>
                        <a:pt x="3615" y="115082"/>
                      </a:lnTo>
                      <a:lnTo>
                        <a:pt x="3615" y="110517"/>
                      </a:lnTo>
                      <a:lnTo>
                        <a:pt x="7463" y="105600"/>
                      </a:lnTo>
                      <a:lnTo>
                        <a:pt x="11195" y="100917"/>
                      </a:lnTo>
                      <a:lnTo>
                        <a:pt x="11195" y="96000"/>
                      </a:lnTo>
                      <a:lnTo>
                        <a:pt x="15043" y="86517"/>
                      </a:lnTo>
                      <a:lnTo>
                        <a:pt x="11195" y="81600"/>
                      </a:lnTo>
                      <a:lnTo>
                        <a:pt x="11195" y="76800"/>
                      </a:lnTo>
                      <a:lnTo>
                        <a:pt x="11195" y="72117"/>
                      </a:lnTo>
                      <a:lnTo>
                        <a:pt x="7463" y="67317"/>
                      </a:lnTo>
                      <a:lnTo>
                        <a:pt x="7463" y="62517"/>
                      </a:lnTo>
                      <a:lnTo>
                        <a:pt x="0" y="57600"/>
                      </a:lnTo>
                      <a:lnTo>
                        <a:pt x="0" y="52917"/>
                      </a:lnTo>
                      <a:lnTo>
                        <a:pt x="3615" y="48117"/>
                      </a:lnTo>
                      <a:lnTo>
                        <a:pt x="7463" y="43317"/>
                      </a:lnTo>
                      <a:lnTo>
                        <a:pt x="11195" y="33717"/>
                      </a:lnTo>
                      <a:lnTo>
                        <a:pt x="15043" y="28917"/>
                      </a:lnTo>
                      <a:lnTo>
                        <a:pt x="15043" y="24117"/>
                      </a:lnTo>
                      <a:lnTo>
                        <a:pt x="18892" y="24117"/>
                      </a:lnTo>
                      <a:lnTo>
                        <a:pt x="22390" y="14517"/>
                      </a:lnTo>
                      <a:lnTo>
                        <a:pt x="26239" y="14517"/>
                      </a:lnTo>
                      <a:lnTo>
                        <a:pt x="29970" y="9834"/>
                      </a:lnTo>
                      <a:lnTo>
                        <a:pt x="29970" y="4917"/>
                      </a:lnTo>
                      <a:lnTo>
                        <a:pt x="33819" y="4917"/>
                      </a:lnTo>
                      <a:lnTo>
                        <a:pt x="33819" y="0"/>
                      </a:lnTo>
                      <a:lnTo>
                        <a:pt x="37434" y="0"/>
                      </a:lnTo>
                      <a:lnTo>
                        <a:pt x="45014" y="4917"/>
                      </a:lnTo>
                      <a:lnTo>
                        <a:pt x="48862" y="4917"/>
                      </a:lnTo>
                      <a:lnTo>
                        <a:pt x="52361" y="4917"/>
                      </a:lnTo>
                      <a:lnTo>
                        <a:pt x="56209" y="9834"/>
                      </a:lnTo>
                      <a:lnTo>
                        <a:pt x="71137" y="9834"/>
                      </a:lnTo>
                      <a:lnTo>
                        <a:pt x="101224" y="9834"/>
                      </a:lnTo>
                      <a:lnTo>
                        <a:pt x="104956" y="4917"/>
                      </a:lnTo>
                      <a:lnTo>
                        <a:pt x="108804" y="4917"/>
                      </a:lnTo>
                      <a:lnTo>
                        <a:pt x="112419" y="4917"/>
                      </a:lnTo>
                      <a:lnTo>
                        <a:pt x="116268" y="4917"/>
                      </a:lnTo>
                      <a:lnTo>
                        <a:pt x="120000" y="9834"/>
                      </a:lnTo>
                      <a:lnTo>
                        <a:pt x="112419" y="33717"/>
                      </a:lnTo>
                      <a:lnTo>
                        <a:pt x="108804" y="48117"/>
                      </a:lnTo>
                      <a:lnTo>
                        <a:pt x="108804" y="72117"/>
                      </a:lnTo>
                      <a:lnTo>
                        <a:pt x="89912" y="81600"/>
                      </a:lnTo>
                      <a:lnTo>
                        <a:pt x="78833" y="81600"/>
                      </a:lnTo>
                      <a:lnTo>
                        <a:pt x="74985" y="81600"/>
                      </a:lnTo>
                      <a:close/>
                    </a:path>
                  </a:pathLst>
                </a:custGeom>
                <a:solidFill>
                  <a:srgbClr val="C2D59B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27"/>
                <p:cNvSpPr/>
                <p:nvPr/>
              </p:nvSpPr>
              <p:spPr>
                <a:xfrm>
                  <a:off x="4595" y="1631"/>
                  <a:ext cx="213" cy="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121" y="82500"/>
                      </a:moveTo>
                      <a:lnTo>
                        <a:pt x="54121" y="90000"/>
                      </a:lnTo>
                      <a:lnTo>
                        <a:pt x="47962" y="90000"/>
                      </a:lnTo>
                      <a:lnTo>
                        <a:pt x="47962" y="97682"/>
                      </a:lnTo>
                      <a:lnTo>
                        <a:pt x="41990" y="105000"/>
                      </a:lnTo>
                      <a:lnTo>
                        <a:pt x="36205" y="105000"/>
                      </a:lnTo>
                      <a:lnTo>
                        <a:pt x="30046" y="105000"/>
                      </a:lnTo>
                      <a:lnTo>
                        <a:pt x="23888" y="105000"/>
                      </a:lnTo>
                      <a:lnTo>
                        <a:pt x="18102" y="105000"/>
                      </a:lnTo>
                      <a:lnTo>
                        <a:pt x="12130" y="105000"/>
                      </a:lnTo>
                      <a:lnTo>
                        <a:pt x="5972" y="105000"/>
                      </a:lnTo>
                      <a:lnTo>
                        <a:pt x="0" y="97682"/>
                      </a:lnTo>
                      <a:lnTo>
                        <a:pt x="5972" y="90000"/>
                      </a:lnTo>
                      <a:lnTo>
                        <a:pt x="18102" y="67682"/>
                      </a:lnTo>
                      <a:lnTo>
                        <a:pt x="41990" y="30182"/>
                      </a:lnTo>
                      <a:lnTo>
                        <a:pt x="54121" y="15182"/>
                      </a:lnTo>
                      <a:lnTo>
                        <a:pt x="78009" y="7682"/>
                      </a:lnTo>
                      <a:lnTo>
                        <a:pt x="96111" y="0"/>
                      </a:lnTo>
                      <a:lnTo>
                        <a:pt x="96111" y="7682"/>
                      </a:lnTo>
                      <a:lnTo>
                        <a:pt x="96111" y="15182"/>
                      </a:lnTo>
                      <a:lnTo>
                        <a:pt x="102083" y="22500"/>
                      </a:lnTo>
                      <a:lnTo>
                        <a:pt x="102083" y="30182"/>
                      </a:lnTo>
                      <a:lnTo>
                        <a:pt x="102083" y="37682"/>
                      </a:lnTo>
                      <a:lnTo>
                        <a:pt x="102083" y="45182"/>
                      </a:lnTo>
                      <a:lnTo>
                        <a:pt x="102083" y="52500"/>
                      </a:lnTo>
                      <a:lnTo>
                        <a:pt x="102083" y="60000"/>
                      </a:lnTo>
                      <a:lnTo>
                        <a:pt x="102083" y="67682"/>
                      </a:lnTo>
                      <a:lnTo>
                        <a:pt x="108055" y="67682"/>
                      </a:lnTo>
                      <a:lnTo>
                        <a:pt x="108055" y="75182"/>
                      </a:lnTo>
                      <a:lnTo>
                        <a:pt x="114214" y="75182"/>
                      </a:lnTo>
                      <a:lnTo>
                        <a:pt x="120000" y="75182"/>
                      </a:lnTo>
                      <a:lnTo>
                        <a:pt x="120000" y="82500"/>
                      </a:lnTo>
                      <a:lnTo>
                        <a:pt x="114214" y="82500"/>
                      </a:lnTo>
                      <a:lnTo>
                        <a:pt x="114214" y="90000"/>
                      </a:lnTo>
                      <a:lnTo>
                        <a:pt x="114214" y="97682"/>
                      </a:lnTo>
                      <a:lnTo>
                        <a:pt x="108055" y="105000"/>
                      </a:lnTo>
                      <a:lnTo>
                        <a:pt x="108055" y="112500"/>
                      </a:lnTo>
                      <a:lnTo>
                        <a:pt x="108055" y="120000"/>
                      </a:lnTo>
                      <a:lnTo>
                        <a:pt x="108055" y="112500"/>
                      </a:lnTo>
                      <a:lnTo>
                        <a:pt x="102083" y="112500"/>
                      </a:lnTo>
                      <a:lnTo>
                        <a:pt x="102083" y="105000"/>
                      </a:lnTo>
                      <a:lnTo>
                        <a:pt x="96111" y="105000"/>
                      </a:lnTo>
                      <a:lnTo>
                        <a:pt x="96111" y="97682"/>
                      </a:lnTo>
                      <a:lnTo>
                        <a:pt x="90139" y="97682"/>
                      </a:lnTo>
                      <a:lnTo>
                        <a:pt x="90139" y="90000"/>
                      </a:lnTo>
                      <a:lnTo>
                        <a:pt x="90139" y="97682"/>
                      </a:lnTo>
                      <a:lnTo>
                        <a:pt x="84167" y="97682"/>
                      </a:lnTo>
                      <a:lnTo>
                        <a:pt x="84167" y="90000"/>
                      </a:lnTo>
                      <a:lnTo>
                        <a:pt x="78009" y="82500"/>
                      </a:lnTo>
                      <a:lnTo>
                        <a:pt x="72037" y="82500"/>
                      </a:lnTo>
                      <a:lnTo>
                        <a:pt x="66251" y="82500"/>
                      </a:lnTo>
                      <a:lnTo>
                        <a:pt x="60093" y="82500"/>
                      </a:lnTo>
                      <a:lnTo>
                        <a:pt x="54121" y="82500"/>
                      </a:lnTo>
                      <a:close/>
                    </a:path>
                  </a:pathLst>
                </a:custGeom>
                <a:solidFill>
                  <a:srgbClr val="C2D59B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7"/>
                <p:cNvSpPr/>
                <p:nvPr/>
              </p:nvSpPr>
              <p:spPr>
                <a:xfrm>
                  <a:off x="4371" y="1413"/>
                  <a:ext cx="399" cy="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2151" y="119999"/>
                      </a:moveTo>
                      <a:lnTo>
                        <a:pt x="38823" y="119999"/>
                      </a:lnTo>
                      <a:lnTo>
                        <a:pt x="38823" y="116188"/>
                      </a:lnTo>
                      <a:lnTo>
                        <a:pt x="35798" y="116188"/>
                      </a:lnTo>
                      <a:lnTo>
                        <a:pt x="35798" y="112084"/>
                      </a:lnTo>
                      <a:lnTo>
                        <a:pt x="32470" y="112084"/>
                      </a:lnTo>
                      <a:lnTo>
                        <a:pt x="29142" y="112084"/>
                      </a:lnTo>
                      <a:lnTo>
                        <a:pt x="25915" y="112084"/>
                      </a:lnTo>
                      <a:lnTo>
                        <a:pt x="22789" y="112084"/>
                      </a:lnTo>
                      <a:lnTo>
                        <a:pt x="19462" y="112084"/>
                      </a:lnTo>
                      <a:lnTo>
                        <a:pt x="16235" y="112084"/>
                      </a:lnTo>
                      <a:lnTo>
                        <a:pt x="12907" y="112084"/>
                      </a:lnTo>
                      <a:lnTo>
                        <a:pt x="9781" y="112084"/>
                      </a:lnTo>
                      <a:lnTo>
                        <a:pt x="6554" y="112084"/>
                      </a:lnTo>
                      <a:lnTo>
                        <a:pt x="3226" y="116188"/>
                      </a:lnTo>
                      <a:lnTo>
                        <a:pt x="3226" y="112084"/>
                      </a:lnTo>
                      <a:lnTo>
                        <a:pt x="3226" y="108078"/>
                      </a:lnTo>
                      <a:lnTo>
                        <a:pt x="0" y="108078"/>
                      </a:lnTo>
                      <a:lnTo>
                        <a:pt x="0" y="104071"/>
                      </a:lnTo>
                      <a:lnTo>
                        <a:pt x="3226" y="100162"/>
                      </a:lnTo>
                      <a:lnTo>
                        <a:pt x="6554" y="100162"/>
                      </a:lnTo>
                      <a:lnTo>
                        <a:pt x="9781" y="100162"/>
                      </a:lnTo>
                      <a:lnTo>
                        <a:pt x="12907" y="100162"/>
                      </a:lnTo>
                      <a:lnTo>
                        <a:pt x="16235" y="100162"/>
                      </a:lnTo>
                      <a:lnTo>
                        <a:pt x="16235" y="96058"/>
                      </a:lnTo>
                      <a:lnTo>
                        <a:pt x="19462" y="96058"/>
                      </a:lnTo>
                      <a:lnTo>
                        <a:pt x="19462" y="92052"/>
                      </a:lnTo>
                      <a:lnTo>
                        <a:pt x="19462" y="84136"/>
                      </a:lnTo>
                      <a:lnTo>
                        <a:pt x="19462" y="80130"/>
                      </a:lnTo>
                      <a:lnTo>
                        <a:pt x="19462" y="76026"/>
                      </a:lnTo>
                      <a:lnTo>
                        <a:pt x="19462" y="72214"/>
                      </a:lnTo>
                      <a:lnTo>
                        <a:pt x="16235" y="68110"/>
                      </a:lnTo>
                      <a:lnTo>
                        <a:pt x="16235" y="64006"/>
                      </a:lnTo>
                      <a:lnTo>
                        <a:pt x="16235" y="60097"/>
                      </a:lnTo>
                      <a:lnTo>
                        <a:pt x="19462" y="60097"/>
                      </a:lnTo>
                      <a:lnTo>
                        <a:pt x="19462" y="55993"/>
                      </a:lnTo>
                      <a:lnTo>
                        <a:pt x="19462" y="52084"/>
                      </a:lnTo>
                      <a:lnTo>
                        <a:pt x="19462" y="48078"/>
                      </a:lnTo>
                      <a:lnTo>
                        <a:pt x="22789" y="48078"/>
                      </a:lnTo>
                      <a:lnTo>
                        <a:pt x="22789" y="43973"/>
                      </a:lnTo>
                      <a:lnTo>
                        <a:pt x="25915" y="40162"/>
                      </a:lnTo>
                      <a:lnTo>
                        <a:pt x="29142" y="36058"/>
                      </a:lnTo>
                      <a:lnTo>
                        <a:pt x="29142" y="32052"/>
                      </a:lnTo>
                      <a:lnTo>
                        <a:pt x="29142" y="28045"/>
                      </a:lnTo>
                      <a:lnTo>
                        <a:pt x="25915" y="23941"/>
                      </a:lnTo>
                      <a:lnTo>
                        <a:pt x="25915" y="20032"/>
                      </a:lnTo>
                      <a:lnTo>
                        <a:pt x="22789" y="20032"/>
                      </a:lnTo>
                      <a:lnTo>
                        <a:pt x="22789" y="16026"/>
                      </a:lnTo>
                      <a:lnTo>
                        <a:pt x="22789" y="12019"/>
                      </a:lnTo>
                      <a:lnTo>
                        <a:pt x="25915" y="12019"/>
                      </a:lnTo>
                      <a:lnTo>
                        <a:pt x="29142" y="8110"/>
                      </a:lnTo>
                      <a:lnTo>
                        <a:pt x="32470" y="8110"/>
                      </a:lnTo>
                      <a:lnTo>
                        <a:pt x="32470" y="4104"/>
                      </a:lnTo>
                      <a:lnTo>
                        <a:pt x="35798" y="4104"/>
                      </a:lnTo>
                      <a:lnTo>
                        <a:pt x="38823" y="4104"/>
                      </a:lnTo>
                      <a:lnTo>
                        <a:pt x="42151" y="4104"/>
                      </a:lnTo>
                      <a:lnTo>
                        <a:pt x="45378" y="4104"/>
                      </a:lnTo>
                      <a:lnTo>
                        <a:pt x="48705" y="0"/>
                      </a:lnTo>
                      <a:lnTo>
                        <a:pt x="51932" y="0"/>
                      </a:lnTo>
                      <a:lnTo>
                        <a:pt x="55058" y="0"/>
                      </a:lnTo>
                      <a:lnTo>
                        <a:pt x="58386" y="0"/>
                      </a:lnTo>
                      <a:lnTo>
                        <a:pt x="61714" y="4104"/>
                      </a:lnTo>
                      <a:lnTo>
                        <a:pt x="64941" y="4104"/>
                      </a:lnTo>
                      <a:lnTo>
                        <a:pt x="68067" y="4104"/>
                      </a:lnTo>
                      <a:lnTo>
                        <a:pt x="68067" y="8110"/>
                      </a:lnTo>
                      <a:lnTo>
                        <a:pt x="71294" y="8110"/>
                      </a:lnTo>
                      <a:lnTo>
                        <a:pt x="74621" y="8110"/>
                      </a:lnTo>
                      <a:lnTo>
                        <a:pt x="77949" y="12019"/>
                      </a:lnTo>
                      <a:lnTo>
                        <a:pt x="81075" y="12019"/>
                      </a:lnTo>
                      <a:lnTo>
                        <a:pt x="84302" y="12019"/>
                      </a:lnTo>
                      <a:lnTo>
                        <a:pt x="87630" y="12019"/>
                      </a:lnTo>
                      <a:lnTo>
                        <a:pt x="90857" y="12019"/>
                      </a:lnTo>
                      <a:lnTo>
                        <a:pt x="94084" y="12019"/>
                      </a:lnTo>
                      <a:lnTo>
                        <a:pt x="94084" y="16026"/>
                      </a:lnTo>
                      <a:lnTo>
                        <a:pt x="97310" y="16026"/>
                      </a:lnTo>
                      <a:lnTo>
                        <a:pt x="100537" y="16026"/>
                      </a:lnTo>
                      <a:lnTo>
                        <a:pt x="103865" y="16026"/>
                      </a:lnTo>
                      <a:lnTo>
                        <a:pt x="103865" y="20032"/>
                      </a:lnTo>
                      <a:lnTo>
                        <a:pt x="103865" y="23941"/>
                      </a:lnTo>
                      <a:lnTo>
                        <a:pt x="106991" y="28045"/>
                      </a:lnTo>
                      <a:lnTo>
                        <a:pt x="106991" y="32052"/>
                      </a:lnTo>
                      <a:lnTo>
                        <a:pt x="110319" y="32052"/>
                      </a:lnTo>
                      <a:lnTo>
                        <a:pt x="110319" y="28045"/>
                      </a:lnTo>
                      <a:lnTo>
                        <a:pt x="113546" y="28045"/>
                      </a:lnTo>
                      <a:lnTo>
                        <a:pt x="113546" y="32052"/>
                      </a:lnTo>
                      <a:lnTo>
                        <a:pt x="113546" y="36058"/>
                      </a:lnTo>
                      <a:lnTo>
                        <a:pt x="113546" y="40162"/>
                      </a:lnTo>
                      <a:lnTo>
                        <a:pt x="113546" y="43973"/>
                      </a:lnTo>
                      <a:lnTo>
                        <a:pt x="113546" y="48078"/>
                      </a:lnTo>
                      <a:lnTo>
                        <a:pt x="116773" y="48078"/>
                      </a:lnTo>
                      <a:lnTo>
                        <a:pt x="120000" y="52084"/>
                      </a:lnTo>
                      <a:lnTo>
                        <a:pt x="120000" y="55993"/>
                      </a:lnTo>
                      <a:lnTo>
                        <a:pt x="120000" y="60097"/>
                      </a:lnTo>
                      <a:lnTo>
                        <a:pt x="120000" y="64006"/>
                      </a:lnTo>
                      <a:lnTo>
                        <a:pt x="110319" y="68110"/>
                      </a:lnTo>
                      <a:lnTo>
                        <a:pt x="97310" y="72214"/>
                      </a:lnTo>
                      <a:lnTo>
                        <a:pt x="90857" y="80130"/>
                      </a:lnTo>
                      <a:lnTo>
                        <a:pt x="77949" y="100162"/>
                      </a:lnTo>
                      <a:lnTo>
                        <a:pt x="71294" y="112084"/>
                      </a:lnTo>
                      <a:lnTo>
                        <a:pt x="68067" y="116188"/>
                      </a:lnTo>
                      <a:lnTo>
                        <a:pt x="64941" y="116188"/>
                      </a:lnTo>
                      <a:lnTo>
                        <a:pt x="61714" y="119999"/>
                      </a:lnTo>
                      <a:lnTo>
                        <a:pt x="58386" y="119999"/>
                      </a:lnTo>
                      <a:lnTo>
                        <a:pt x="55058" y="119999"/>
                      </a:lnTo>
                      <a:lnTo>
                        <a:pt x="51932" y="119999"/>
                      </a:lnTo>
                      <a:lnTo>
                        <a:pt x="48705" y="119999"/>
                      </a:lnTo>
                      <a:lnTo>
                        <a:pt x="45378" y="119999"/>
                      </a:lnTo>
                      <a:lnTo>
                        <a:pt x="42151" y="11999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49" name="Google Shape;549;p27"/>
            <p:cNvGrpSpPr/>
            <p:nvPr/>
          </p:nvGrpSpPr>
          <p:grpSpPr>
            <a:xfrm>
              <a:off x="4389772" y="1864675"/>
              <a:ext cx="4035495" cy="2109844"/>
              <a:chOff x="3312" y="950"/>
              <a:chExt cx="1982" cy="998"/>
            </a:xfrm>
          </p:grpSpPr>
          <p:sp>
            <p:nvSpPr>
              <p:cNvPr id="550" name="Google Shape;550;p27"/>
              <p:cNvSpPr/>
              <p:nvPr/>
            </p:nvSpPr>
            <p:spPr>
              <a:xfrm>
                <a:off x="4657" y="1423"/>
                <a:ext cx="147" cy="28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2966" y="4552"/>
                    </a:moveTo>
                    <a:lnTo>
                      <a:pt x="82966" y="8997"/>
                    </a:lnTo>
                    <a:lnTo>
                      <a:pt x="74066" y="8997"/>
                    </a:lnTo>
                    <a:lnTo>
                      <a:pt x="74066" y="13441"/>
                    </a:lnTo>
                    <a:lnTo>
                      <a:pt x="92153" y="40000"/>
                    </a:lnTo>
                    <a:lnTo>
                      <a:pt x="92153" y="44552"/>
                    </a:lnTo>
                    <a:lnTo>
                      <a:pt x="101626" y="62222"/>
                    </a:lnTo>
                    <a:lnTo>
                      <a:pt x="110813" y="71002"/>
                    </a:lnTo>
                    <a:lnTo>
                      <a:pt x="110813" y="75555"/>
                    </a:lnTo>
                    <a:lnTo>
                      <a:pt x="119999" y="84444"/>
                    </a:lnTo>
                    <a:lnTo>
                      <a:pt x="119999" y="88888"/>
                    </a:lnTo>
                    <a:lnTo>
                      <a:pt x="119999" y="93333"/>
                    </a:lnTo>
                    <a:lnTo>
                      <a:pt x="110813" y="97777"/>
                    </a:lnTo>
                    <a:lnTo>
                      <a:pt x="110813" y="102222"/>
                    </a:lnTo>
                    <a:lnTo>
                      <a:pt x="110813" y="106558"/>
                    </a:lnTo>
                    <a:lnTo>
                      <a:pt x="110813" y="111111"/>
                    </a:lnTo>
                    <a:lnTo>
                      <a:pt x="110813" y="115555"/>
                    </a:lnTo>
                    <a:lnTo>
                      <a:pt x="110813" y="120000"/>
                    </a:lnTo>
                    <a:lnTo>
                      <a:pt x="101626" y="111111"/>
                    </a:lnTo>
                    <a:lnTo>
                      <a:pt x="92153" y="106558"/>
                    </a:lnTo>
                    <a:lnTo>
                      <a:pt x="92153" y="102222"/>
                    </a:lnTo>
                    <a:lnTo>
                      <a:pt x="92153" y="97777"/>
                    </a:lnTo>
                    <a:lnTo>
                      <a:pt x="92153" y="93333"/>
                    </a:lnTo>
                    <a:lnTo>
                      <a:pt x="82966" y="88888"/>
                    </a:lnTo>
                    <a:lnTo>
                      <a:pt x="74066" y="88888"/>
                    </a:lnTo>
                    <a:lnTo>
                      <a:pt x="64593" y="88888"/>
                    </a:lnTo>
                    <a:lnTo>
                      <a:pt x="55406" y="84444"/>
                    </a:lnTo>
                    <a:lnTo>
                      <a:pt x="45933" y="84444"/>
                    </a:lnTo>
                    <a:lnTo>
                      <a:pt x="37033" y="84444"/>
                    </a:lnTo>
                    <a:lnTo>
                      <a:pt x="27846" y="88888"/>
                    </a:lnTo>
                    <a:lnTo>
                      <a:pt x="27846" y="84444"/>
                    </a:lnTo>
                    <a:lnTo>
                      <a:pt x="27846" y="80000"/>
                    </a:lnTo>
                    <a:lnTo>
                      <a:pt x="18373" y="80000"/>
                    </a:lnTo>
                    <a:lnTo>
                      <a:pt x="9186" y="84444"/>
                    </a:lnTo>
                    <a:lnTo>
                      <a:pt x="9186" y="80000"/>
                    </a:lnTo>
                    <a:lnTo>
                      <a:pt x="0" y="80000"/>
                    </a:lnTo>
                    <a:lnTo>
                      <a:pt x="9186" y="66775"/>
                    </a:lnTo>
                    <a:lnTo>
                      <a:pt x="9186" y="62222"/>
                    </a:lnTo>
                    <a:lnTo>
                      <a:pt x="9186" y="53441"/>
                    </a:lnTo>
                    <a:lnTo>
                      <a:pt x="18373" y="48888"/>
                    </a:lnTo>
                    <a:lnTo>
                      <a:pt x="37033" y="35555"/>
                    </a:lnTo>
                    <a:lnTo>
                      <a:pt x="37033" y="26666"/>
                    </a:lnTo>
                    <a:lnTo>
                      <a:pt x="45933" y="22222"/>
                    </a:lnTo>
                    <a:lnTo>
                      <a:pt x="45933" y="17886"/>
                    </a:lnTo>
                    <a:lnTo>
                      <a:pt x="55406" y="13441"/>
                    </a:lnTo>
                    <a:lnTo>
                      <a:pt x="55406" y="8997"/>
                    </a:lnTo>
                    <a:lnTo>
                      <a:pt x="64593" y="4552"/>
                    </a:lnTo>
                    <a:lnTo>
                      <a:pt x="64593" y="0"/>
                    </a:lnTo>
                    <a:lnTo>
                      <a:pt x="74066" y="4552"/>
                    </a:lnTo>
                    <a:lnTo>
                      <a:pt x="82966" y="4552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4281" y="1413"/>
                <a:ext cx="171" cy="3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115956"/>
                    </a:moveTo>
                    <a:lnTo>
                      <a:pt x="112033" y="115956"/>
                    </a:lnTo>
                    <a:lnTo>
                      <a:pt x="103817" y="115956"/>
                    </a:lnTo>
                    <a:lnTo>
                      <a:pt x="96099" y="115956"/>
                    </a:lnTo>
                    <a:lnTo>
                      <a:pt x="87883" y="115956"/>
                    </a:lnTo>
                    <a:lnTo>
                      <a:pt x="79668" y="115956"/>
                    </a:lnTo>
                    <a:lnTo>
                      <a:pt x="71950" y="120000"/>
                    </a:lnTo>
                    <a:lnTo>
                      <a:pt x="63983" y="120000"/>
                    </a:lnTo>
                    <a:lnTo>
                      <a:pt x="56016" y="115956"/>
                    </a:lnTo>
                    <a:lnTo>
                      <a:pt x="32116" y="111811"/>
                    </a:lnTo>
                    <a:lnTo>
                      <a:pt x="23900" y="107666"/>
                    </a:lnTo>
                    <a:lnTo>
                      <a:pt x="15684" y="107666"/>
                    </a:lnTo>
                    <a:lnTo>
                      <a:pt x="7717" y="107666"/>
                    </a:lnTo>
                    <a:lnTo>
                      <a:pt x="7717" y="103420"/>
                    </a:lnTo>
                    <a:lnTo>
                      <a:pt x="0" y="99376"/>
                    </a:lnTo>
                    <a:lnTo>
                      <a:pt x="0" y="91086"/>
                    </a:lnTo>
                    <a:lnTo>
                      <a:pt x="15684" y="78652"/>
                    </a:lnTo>
                    <a:lnTo>
                      <a:pt x="32116" y="53883"/>
                    </a:lnTo>
                    <a:lnTo>
                      <a:pt x="47800" y="33159"/>
                    </a:lnTo>
                    <a:lnTo>
                      <a:pt x="47800" y="28913"/>
                    </a:lnTo>
                    <a:lnTo>
                      <a:pt x="56016" y="20724"/>
                    </a:lnTo>
                    <a:lnTo>
                      <a:pt x="56016" y="0"/>
                    </a:lnTo>
                    <a:lnTo>
                      <a:pt x="71950" y="16579"/>
                    </a:lnTo>
                    <a:lnTo>
                      <a:pt x="79668" y="28913"/>
                    </a:lnTo>
                    <a:lnTo>
                      <a:pt x="79668" y="33159"/>
                    </a:lnTo>
                    <a:lnTo>
                      <a:pt x="87883" y="37203"/>
                    </a:lnTo>
                    <a:lnTo>
                      <a:pt x="103817" y="57826"/>
                    </a:lnTo>
                    <a:lnTo>
                      <a:pt x="120000" y="86941"/>
                    </a:lnTo>
                    <a:lnTo>
                      <a:pt x="120000" y="91086"/>
                    </a:lnTo>
                    <a:lnTo>
                      <a:pt x="112033" y="91086"/>
                    </a:lnTo>
                    <a:lnTo>
                      <a:pt x="103817" y="95231"/>
                    </a:lnTo>
                    <a:lnTo>
                      <a:pt x="103817" y="99376"/>
                    </a:lnTo>
                    <a:lnTo>
                      <a:pt x="112033" y="103420"/>
                    </a:lnTo>
                    <a:lnTo>
                      <a:pt x="112033" y="107666"/>
                    </a:lnTo>
                    <a:lnTo>
                      <a:pt x="120000" y="107666"/>
                    </a:lnTo>
                    <a:lnTo>
                      <a:pt x="120000" y="111811"/>
                    </a:lnTo>
                    <a:lnTo>
                      <a:pt x="120000" y="11595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2" name="Google Shape;552;p27"/>
              <p:cNvGrpSpPr/>
              <p:nvPr/>
            </p:nvGrpSpPr>
            <p:grpSpPr>
              <a:xfrm>
                <a:off x="3312" y="950"/>
                <a:ext cx="1982" cy="998"/>
                <a:chOff x="3312" y="950"/>
                <a:chExt cx="1982" cy="998"/>
              </a:xfrm>
            </p:grpSpPr>
            <p:sp>
              <p:nvSpPr>
                <p:cNvPr id="553" name="Google Shape;553;p27"/>
                <p:cNvSpPr/>
                <p:nvPr/>
              </p:nvSpPr>
              <p:spPr>
                <a:xfrm>
                  <a:off x="3449" y="971"/>
                  <a:ext cx="481" cy="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312" y="7099"/>
                      </a:moveTo>
                      <a:lnTo>
                        <a:pt x="12203" y="4761"/>
                      </a:lnTo>
                      <a:lnTo>
                        <a:pt x="13529" y="5454"/>
                      </a:lnTo>
                      <a:lnTo>
                        <a:pt x="14148" y="8658"/>
                      </a:lnTo>
                      <a:lnTo>
                        <a:pt x="16801" y="10129"/>
                      </a:lnTo>
                      <a:lnTo>
                        <a:pt x="18658" y="9350"/>
                      </a:lnTo>
                      <a:lnTo>
                        <a:pt x="17951" y="6233"/>
                      </a:lnTo>
                      <a:lnTo>
                        <a:pt x="32100" y="6233"/>
                      </a:lnTo>
                      <a:lnTo>
                        <a:pt x="33957" y="9350"/>
                      </a:lnTo>
                      <a:lnTo>
                        <a:pt x="34664" y="9350"/>
                      </a:lnTo>
                      <a:lnTo>
                        <a:pt x="35991" y="10909"/>
                      </a:lnTo>
                      <a:lnTo>
                        <a:pt x="43065" y="10129"/>
                      </a:lnTo>
                      <a:lnTo>
                        <a:pt x="43065" y="7792"/>
                      </a:lnTo>
                      <a:lnTo>
                        <a:pt x="39793" y="7099"/>
                      </a:lnTo>
                      <a:lnTo>
                        <a:pt x="39793" y="5454"/>
                      </a:lnTo>
                      <a:lnTo>
                        <a:pt x="82151" y="7099"/>
                      </a:lnTo>
                      <a:lnTo>
                        <a:pt x="82151" y="5454"/>
                      </a:lnTo>
                      <a:lnTo>
                        <a:pt x="78260" y="5454"/>
                      </a:lnTo>
                      <a:lnTo>
                        <a:pt x="78260" y="3116"/>
                      </a:lnTo>
                      <a:lnTo>
                        <a:pt x="66057" y="3116"/>
                      </a:lnTo>
                      <a:lnTo>
                        <a:pt x="65526" y="4761"/>
                      </a:lnTo>
                      <a:lnTo>
                        <a:pt x="62873" y="4761"/>
                      </a:lnTo>
                      <a:lnTo>
                        <a:pt x="64112" y="3116"/>
                      </a:lnTo>
                      <a:lnTo>
                        <a:pt x="94885" y="0"/>
                      </a:lnTo>
                      <a:lnTo>
                        <a:pt x="97538" y="4761"/>
                      </a:lnTo>
                      <a:lnTo>
                        <a:pt x="97538" y="10129"/>
                      </a:lnTo>
                      <a:lnTo>
                        <a:pt x="91083" y="25021"/>
                      </a:lnTo>
                      <a:lnTo>
                        <a:pt x="101341" y="42077"/>
                      </a:lnTo>
                      <a:lnTo>
                        <a:pt x="111068" y="60779"/>
                      </a:lnTo>
                      <a:lnTo>
                        <a:pt x="113544" y="63896"/>
                      </a:lnTo>
                      <a:lnTo>
                        <a:pt x="116109" y="70822"/>
                      </a:lnTo>
                      <a:lnTo>
                        <a:pt x="117347" y="75584"/>
                      </a:lnTo>
                      <a:lnTo>
                        <a:pt x="116816" y="90389"/>
                      </a:lnTo>
                      <a:lnTo>
                        <a:pt x="118761" y="95844"/>
                      </a:lnTo>
                      <a:lnTo>
                        <a:pt x="119999" y="102943"/>
                      </a:lnTo>
                      <a:lnTo>
                        <a:pt x="118054" y="105974"/>
                      </a:lnTo>
                      <a:lnTo>
                        <a:pt x="111068" y="106753"/>
                      </a:lnTo>
                      <a:lnTo>
                        <a:pt x="106558" y="109090"/>
                      </a:lnTo>
                      <a:lnTo>
                        <a:pt x="97538" y="110735"/>
                      </a:lnTo>
                      <a:lnTo>
                        <a:pt x="90464" y="112207"/>
                      </a:lnTo>
                      <a:lnTo>
                        <a:pt x="86042" y="112987"/>
                      </a:lnTo>
                      <a:lnTo>
                        <a:pt x="77022" y="116883"/>
                      </a:lnTo>
                      <a:lnTo>
                        <a:pt x="70036" y="120000"/>
                      </a:lnTo>
                      <a:lnTo>
                        <a:pt x="68002" y="119134"/>
                      </a:lnTo>
                      <a:lnTo>
                        <a:pt x="66764" y="101212"/>
                      </a:lnTo>
                      <a:lnTo>
                        <a:pt x="66057" y="102077"/>
                      </a:lnTo>
                      <a:lnTo>
                        <a:pt x="65526" y="94285"/>
                      </a:lnTo>
                      <a:lnTo>
                        <a:pt x="62873" y="95064"/>
                      </a:lnTo>
                      <a:lnTo>
                        <a:pt x="62873" y="81904"/>
                      </a:lnTo>
                      <a:lnTo>
                        <a:pt x="65526" y="81904"/>
                      </a:lnTo>
                      <a:lnTo>
                        <a:pt x="64112" y="76363"/>
                      </a:lnTo>
                      <a:lnTo>
                        <a:pt x="62873" y="74805"/>
                      </a:lnTo>
                      <a:lnTo>
                        <a:pt x="62873" y="68571"/>
                      </a:lnTo>
                      <a:lnTo>
                        <a:pt x="59071" y="67099"/>
                      </a:lnTo>
                      <a:lnTo>
                        <a:pt x="57833" y="64675"/>
                      </a:lnTo>
                      <a:lnTo>
                        <a:pt x="55799" y="59307"/>
                      </a:lnTo>
                      <a:lnTo>
                        <a:pt x="52616" y="60000"/>
                      </a:lnTo>
                      <a:lnTo>
                        <a:pt x="50051" y="55411"/>
                      </a:lnTo>
                      <a:lnTo>
                        <a:pt x="46868" y="55411"/>
                      </a:lnTo>
                      <a:lnTo>
                        <a:pt x="42358" y="50649"/>
                      </a:lnTo>
                      <a:lnTo>
                        <a:pt x="30154" y="42857"/>
                      </a:lnTo>
                      <a:lnTo>
                        <a:pt x="25644" y="42857"/>
                      </a:lnTo>
                      <a:lnTo>
                        <a:pt x="20604" y="39826"/>
                      </a:lnTo>
                      <a:lnTo>
                        <a:pt x="18658" y="38181"/>
                      </a:lnTo>
                      <a:lnTo>
                        <a:pt x="14767" y="38961"/>
                      </a:lnTo>
                      <a:lnTo>
                        <a:pt x="10876" y="35844"/>
                      </a:lnTo>
                      <a:lnTo>
                        <a:pt x="9638" y="32813"/>
                      </a:lnTo>
                      <a:lnTo>
                        <a:pt x="5836" y="30389"/>
                      </a:lnTo>
                      <a:lnTo>
                        <a:pt x="1326" y="25714"/>
                      </a:lnTo>
                      <a:lnTo>
                        <a:pt x="0" y="24155"/>
                      </a:lnTo>
                      <a:lnTo>
                        <a:pt x="619" y="10129"/>
                      </a:lnTo>
                      <a:lnTo>
                        <a:pt x="6455" y="11774"/>
                      </a:lnTo>
                      <a:lnTo>
                        <a:pt x="8312" y="7099"/>
                      </a:lnTo>
                      <a:lnTo>
                        <a:pt x="7693" y="6233"/>
                      </a:lnTo>
                      <a:lnTo>
                        <a:pt x="8312" y="709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7"/>
                <p:cNvSpPr/>
                <p:nvPr/>
              </p:nvSpPr>
              <p:spPr>
                <a:xfrm>
                  <a:off x="4987" y="1194"/>
                  <a:ext cx="307" cy="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16088"/>
                      </a:moveTo>
                      <a:lnTo>
                        <a:pt x="120000" y="120000"/>
                      </a:lnTo>
                      <a:lnTo>
                        <a:pt x="115437" y="120000"/>
                      </a:lnTo>
                      <a:lnTo>
                        <a:pt x="115437" y="116088"/>
                      </a:lnTo>
                      <a:lnTo>
                        <a:pt x="111013" y="112078"/>
                      </a:lnTo>
                      <a:lnTo>
                        <a:pt x="111013" y="107970"/>
                      </a:lnTo>
                      <a:lnTo>
                        <a:pt x="111013" y="104058"/>
                      </a:lnTo>
                      <a:lnTo>
                        <a:pt x="106728" y="104058"/>
                      </a:lnTo>
                      <a:lnTo>
                        <a:pt x="102304" y="104058"/>
                      </a:lnTo>
                      <a:lnTo>
                        <a:pt x="97741" y="104058"/>
                      </a:lnTo>
                      <a:lnTo>
                        <a:pt x="97741" y="99951"/>
                      </a:lnTo>
                      <a:lnTo>
                        <a:pt x="93179" y="99951"/>
                      </a:lnTo>
                      <a:lnTo>
                        <a:pt x="89032" y="99951"/>
                      </a:lnTo>
                      <a:lnTo>
                        <a:pt x="84470" y="99951"/>
                      </a:lnTo>
                      <a:lnTo>
                        <a:pt x="79907" y="99951"/>
                      </a:lnTo>
                      <a:lnTo>
                        <a:pt x="75483" y="99951"/>
                      </a:lnTo>
                      <a:lnTo>
                        <a:pt x="71059" y="96136"/>
                      </a:lnTo>
                      <a:lnTo>
                        <a:pt x="66635" y="96136"/>
                      </a:lnTo>
                      <a:lnTo>
                        <a:pt x="62211" y="96136"/>
                      </a:lnTo>
                      <a:lnTo>
                        <a:pt x="62211" y="92029"/>
                      </a:lnTo>
                      <a:lnTo>
                        <a:pt x="57649" y="92029"/>
                      </a:lnTo>
                      <a:lnTo>
                        <a:pt x="53364" y="92029"/>
                      </a:lnTo>
                      <a:lnTo>
                        <a:pt x="48940" y="87921"/>
                      </a:lnTo>
                      <a:lnTo>
                        <a:pt x="44377" y="87921"/>
                      </a:lnTo>
                      <a:lnTo>
                        <a:pt x="39953" y="87921"/>
                      </a:lnTo>
                      <a:lnTo>
                        <a:pt x="35529" y="87921"/>
                      </a:lnTo>
                      <a:lnTo>
                        <a:pt x="30967" y="92029"/>
                      </a:lnTo>
                      <a:lnTo>
                        <a:pt x="26682" y="92029"/>
                      </a:lnTo>
                      <a:lnTo>
                        <a:pt x="22119" y="92029"/>
                      </a:lnTo>
                      <a:lnTo>
                        <a:pt x="17834" y="92029"/>
                      </a:lnTo>
                      <a:lnTo>
                        <a:pt x="13271" y="92029"/>
                      </a:lnTo>
                      <a:lnTo>
                        <a:pt x="13271" y="96136"/>
                      </a:lnTo>
                      <a:lnTo>
                        <a:pt x="8847" y="96136"/>
                      </a:lnTo>
                      <a:lnTo>
                        <a:pt x="4423" y="99951"/>
                      </a:lnTo>
                      <a:lnTo>
                        <a:pt x="0" y="99951"/>
                      </a:lnTo>
                      <a:lnTo>
                        <a:pt x="0" y="96136"/>
                      </a:lnTo>
                      <a:lnTo>
                        <a:pt x="17834" y="59951"/>
                      </a:lnTo>
                      <a:lnTo>
                        <a:pt x="35529" y="31980"/>
                      </a:lnTo>
                      <a:lnTo>
                        <a:pt x="39953" y="20048"/>
                      </a:lnTo>
                      <a:lnTo>
                        <a:pt x="44377" y="20048"/>
                      </a:lnTo>
                      <a:lnTo>
                        <a:pt x="53364" y="0"/>
                      </a:lnTo>
                      <a:lnTo>
                        <a:pt x="57649" y="3911"/>
                      </a:lnTo>
                      <a:lnTo>
                        <a:pt x="57649" y="7921"/>
                      </a:lnTo>
                      <a:lnTo>
                        <a:pt x="62211" y="7921"/>
                      </a:lnTo>
                      <a:lnTo>
                        <a:pt x="62211" y="11833"/>
                      </a:lnTo>
                      <a:lnTo>
                        <a:pt x="66635" y="11833"/>
                      </a:lnTo>
                      <a:lnTo>
                        <a:pt x="66635" y="15941"/>
                      </a:lnTo>
                      <a:lnTo>
                        <a:pt x="66635" y="20048"/>
                      </a:lnTo>
                      <a:lnTo>
                        <a:pt x="66635" y="23863"/>
                      </a:lnTo>
                      <a:lnTo>
                        <a:pt x="66635" y="27970"/>
                      </a:lnTo>
                      <a:lnTo>
                        <a:pt x="66635" y="31980"/>
                      </a:lnTo>
                      <a:lnTo>
                        <a:pt x="66635" y="35892"/>
                      </a:lnTo>
                      <a:lnTo>
                        <a:pt x="71059" y="39902"/>
                      </a:lnTo>
                      <a:lnTo>
                        <a:pt x="71059" y="43911"/>
                      </a:lnTo>
                      <a:lnTo>
                        <a:pt x="75483" y="48019"/>
                      </a:lnTo>
                      <a:lnTo>
                        <a:pt x="75483" y="52029"/>
                      </a:lnTo>
                      <a:lnTo>
                        <a:pt x="79907" y="52029"/>
                      </a:lnTo>
                      <a:lnTo>
                        <a:pt x="79907" y="55941"/>
                      </a:lnTo>
                      <a:lnTo>
                        <a:pt x="84470" y="55941"/>
                      </a:lnTo>
                      <a:lnTo>
                        <a:pt x="89032" y="55941"/>
                      </a:lnTo>
                      <a:lnTo>
                        <a:pt x="93179" y="55941"/>
                      </a:lnTo>
                      <a:lnTo>
                        <a:pt x="93179" y="59951"/>
                      </a:lnTo>
                      <a:lnTo>
                        <a:pt x="93179" y="64058"/>
                      </a:lnTo>
                      <a:lnTo>
                        <a:pt x="93179" y="67872"/>
                      </a:lnTo>
                      <a:lnTo>
                        <a:pt x="97741" y="71980"/>
                      </a:lnTo>
                      <a:lnTo>
                        <a:pt x="97741" y="75990"/>
                      </a:lnTo>
                      <a:lnTo>
                        <a:pt x="102304" y="75990"/>
                      </a:lnTo>
                      <a:lnTo>
                        <a:pt x="102304" y="80000"/>
                      </a:lnTo>
                      <a:lnTo>
                        <a:pt x="102304" y="84107"/>
                      </a:lnTo>
                      <a:lnTo>
                        <a:pt x="102304" y="87921"/>
                      </a:lnTo>
                      <a:lnTo>
                        <a:pt x="106728" y="92029"/>
                      </a:lnTo>
                      <a:lnTo>
                        <a:pt x="111013" y="96136"/>
                      </a:lnTo>
                      <a:lnTo>
                        <a:pt x="111013" y="99951"/>
                      </a:lnTo>
                      <a:lnTo>
                        <a:pt x="115437" y="99951"/>
                      </a:lnTo>
                      <a:lnTo>
                        <a:pt x="120000" y="99951"/>
                      </a:lnTo>
                      <a:lnTo>
                        <a:pt x="115437" y="99951"/>
                      </a:lnTo>
                      <a:lnTo>
                        <a:pt x="120000" y="104058"/>
                      </a:lnTo>
                      <a:lnTo>
                        <a:pt x="120000" y="107970"/>
                      </a:lnTo>
                      <a:lnTo>
                        <a:pt x="120000" y="112078"/>
                      </a:lnTo>
                      <a:lnTo>
                        <a:pt x="120000" y="11608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7"/>
                <p:cNvSpPr/>
                <p:nvPr/>
              </p:nvSpPr>
              <p:spPr>
                <a:xfrm>
                  <a:off x="4726" y="1697"/>
                  <a:ext cx="330" cy="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176" y="83911"/>
                      </a:moveTo>
                      <a:lnTo>
                        <a:pt x="95176" y="90073"/>
                      </a:lnTo>
                      <a:lnTo>
                        <a:pt x="90932" y="90073"/>
                      </a:lnTo>
                      <a:lnTo>
                        <a:pt x="90932" y="96088"/>
                      </a:lnTo>
                      <a:lnTo>
                        <a:pt x="86945" y="101955"/>
                      </a:lnTo>
                      <a:lnTo>
                        <a:pt x="82700" y="101955"/>
                      </a:lnTo>
                      <a:lnTo>
                        <a:pt x="78713" y="114132"/>
                      </a:lnTo>
                      <a:lnTo>
                        <a:pt x="74469" y="114132"/>
                      </a:lnTo>
                      <a:lnTo>
                        <a:pt x="74469" y="120000"/>
                      </a:lnTo>
                      <a:lnTo>
                        <a:pt x="66237" y="114132"/>
                      </a:lnTo>
                      <a:lnTo>
                        <a:pt x="62122" y="114132"/>
                      </a:lnTo>
                      <a:lnTo>
                        <a:pt x="57877" y="114132"/>
                      </a:lnTo>
                      <a:lnTo>
                        <a:pt x="53762" y="114132"/>
                      </a:lnTo>
                      <a:lnTo>
                        <a:pt x="49646" y="114132"/>
                      </a:lnTo>
                      <a:lnTo>
                        <a:pt x="49646" y="107970"/>
                      </a:lnTo>
                      <a:lnTo>
                        <a:pt x="45530" y="107970"/>
                      </a:lnTo>
                      <a:lnTo>
                        <a:pt x="45530" y="101955"/>
                      </a:lnTo>
                      <a:lnTo>
                        <a:pt x="45530" y="96088"/>
                      </a:lnTo>
                      <a:lnTo>
                        <a:pt x="41414" y="90073"/>
                      </a:lnTo>
                      <a:lnTo>
                        <a:pt x="41414" y="83911"/>
                      </a:lnTo>
                      <a:lnTo>
                        <a:pt x="37170" y="83911"/>
                      </a:lnTo>
                      <a:lnTo>
                        <a:pt x="37170" y="71882"/>
                      </a:lnTo>
                      <a:lnTo>
                        <a:pt x="37170" y="66014"/>
                      </a:lnTo>
                      <a:lnTo>
                        <a:pt x="37170" y="60000"/>
                      </a:lnTo>
                      <a:lnTo>
                        <a:pt x="33054" y="60000"/>
                      </a:lnTo>
                      <a:lnTo>
                        <a:pt x="28938" y="60000"/>
                      </a:lnTo>
                      <a:lnTo>
                        <a:pt x="24823" y="60000"/>
                      </a:lnTo>
                      <a:lnTo>
                        <a:pt x="20707" y="60000"/>
                      </a:lnTo>
                      <a:lnTo>
                        <a:pt x="20707" y="66014"/>
                      </a:lnTo>
                      <a:lnTo>
                        <a:pt x="16463" y="60000"/>
                      </a:lnTo>
                      <a:lnTo>
                        <a:pt x="12475" y="53838"/>
                      </a:lnTo>
                      <a:lnTo>
                        <a:pt x="8360" y="53838"/>
                      </a:lnTo>
                      <a:lnTo>
                        <a:pt x="8360" y="48117"/>
                      </a:lnTo>
                      <a:lnTo>
                        <a:pt x="4115" y="48117"/>
                      </a:lnTo>
                      <a:lnTo>
                        <a:pt x="0" y="11882"/>
                      </a:lnTo>
                      <a:lnTo>
                        <a:pt x="12475" y="11882"/>
                      </a:lnTo>
                      <a:lnTo>
                        <a:pt x="20707" y="11882"/>
                      </a:lnTo>
                      <a:lnTo>
                        <a:pt x="24823" y="5867"/>
                      </a:lnTo>
                      <a:lnTo>
                        <a:pt x="28938" y="5867"/>
                      </a:lnTo>
                      <a:lnTo>
                        <a:pt x="33054" y="5867"/>
                      </a:lnTo>
                      <a:lnTo>
                        <a:pt x="37170" y="11882"/>
                      </a:lnTo>
                      <a:lnTo>
                        <a:pt x="41414" y="11882"/>
                      </a:lnTo>
                      <a:lnTo>
                        <a:pt x="49646" y="5867"/>
                      </a:lnTo>
                      <a:lnTo>
                        <a:pt x="53762" y="5867"/>
                      </a:lnTo>
                      <a:lnTo>
                        <a:pt x="57877" y="5867"/>
                      </a:lnTo>
                      <a:lnTo>
                        <a:pt x="62122" y="5867"/>
                      </a:lnTo>
                      <a:lnTo>
                        <a:pt x="62122" y="0"/>
                      </a:lnTo>
                      <a:lnTo>
                        <a:pt x="66237" y="0"/>
                      </a:lnTo>
                      <a:lnTo>
                        <a:pt x="66237" y="5867"/>
                      </a:lnTo>
                      <a:lnTo>
                        <a:pt x="70225" y="5867"/>
                      </a:lnTo>
                      <a:lnTo>
                        <a:pt x="70225" y="11882"/>
                      </a:lnTo>
                      <a:lnTo>
                        <a:pt x="70225" y="18044"/>
                      </a:lnTo>
                      <a:lnTo>
                        <a:pt x="74469" y="11882"/>
                      </a:lnTo>
                      <a:lnTo>
                        <a:pt x="78713" y="11882"/>
                      </a:lnTo>
                      <a:lnTo>
                        <a:pt x="82700" y="11882"/>
                      </a:lnTo>
                      <a:lnTo>
                        <a:pt x="86945" y="11882"/>
                      </a:lnTo>
                      <a:lnTo>
                        <a:pt x="90932" y="11882"/>
                      </a:lnTo>
                      <a:lnTo>
                        <a:pt x="95176" y="11882"/>
                      </a:lnTo>
                      <a:lnTo>
                        <a:pt x="99292" y="11882"/>
                      </a:lnTo>
                      <a:lnTo>
                        <a:pt x="103408" y="11882"/>
                      </a:lnTo>
                      <a:lnTo>
                        <a:pt x="107524" y="11882"/>
                      </a:lnTo>
                      <a:lnTo>
                        <a:pt x="111768" y="11882"/>
                      </a:lnTo>
                      <a:lnTo>
                        <a:pt x="111768" y="18044"/>
                      </a:lnTo>
                      <a:lnTo>
                        <a:pt x="115755" y="18044"/>
                      </a:lnTo>
                      <a:lnTo>
                        <a:pt x="115755" y="23765"/>
                      </a:lnTo>
                      <a:lnTo>
                        <a:pt x="120000" y="23765"/>
                      </a:lnTo>
                      <a:lnTo>
                        <a:pt x="111768" y="41955"/>
                      </a:lnTo>
                      <a:lnTo>
                        <a:pt x="107524" y="53838"/>
                      </a:lnTo>
                      <a:lnTo>
                        <a:pt x="103408" y="60000"/>
                      </a:lnTo>
                      <a:lnTo>
                        <a:pt x="103408" y="71882"/>
                      </a:lnTo>
                      <a:lnTo>
                        <a:pt x="99292" y="78044"/>
                      </a:lnTo>
                      <a:lnTo>
                        <a:pt x="95176" y="83911"/>
                      </a:lnTo>
                      <a:lnTo>
                        <a:pt x="95176" y="90073"/>
                      </a:lnTo>
                      <a:lnTo>
                        <a:pt x="95176" y="8391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27"/>
                <p:cNvSpPr/>
                <p:nvPr/>
              </p:nvSpPr>
              <p:spPr>
                <a:xfrm>
                  <a:off x="4748" y="1434"/>
                  <a:ext cx="262" cy="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756" y="8896"/>
                      </a:moveTo>
                      <a:lnTo>
                        <a:pt x="109756" y="13345"/>
                      </a:lnTo>
                      <a:lnTo>
                        <a:pt x="109756" y="17685"/>
                      </a:lnTo>
                      <a:lnTo>
                        <a:pt x="114959" y="17685"/>
                      </a:lnTo>
                      <a:lnTo>
                        <a:pt x="114959" y="22133"/>
                      </a:lnTo>
                      <a:lnTo>
                        <a:pt x="120000" y="26690"/>
                      </a:lnTo>
                      <a:lnTo>
                        <a:pt x="120000" y="31139"/>
                      </a:lnTo>
                      <a:lnTo>
                        <a:pt x="120000" y="35479"/>
                      </a:lnTo>
                      <a:lnTo>
                        <a:pt x="114959" y="40036"/>
                      </a:lnTo>
                      <a:lnTo>
                        <a:pt x="109756" y="44376"/>
                      </a:lnTo>
                      <a:lnTo>
                        <a:pt x="109756" y="48933"/>
                      </a:lnTo>
                      <a:lnTo>
                        <a:pt x="104390" y="48933"/>
                      </a:lnTo>
                      <a:lnTo>
                        <a:pt x="104390" y="53164"/>
                      </a:lnTo>
                      <a:lnTo>
                        <a:pt x="104390" y="57721"/>
                      </a:lnTo>
                      <a:lnTo>
                        <a:pt x="104390" y="62278"/>
                      </a:lnTo>
                      <a:lnTo>
                        <a:pt x="99186" y="62278"/>
                      </a:lnTo>
                      <a:lnTo>
                        <a:pt x="99186" y="66509"/>
                      </a:lnTo>
                      <a:lnTo>
                        <a:pt x="99186" y="71066"/>
                      </a:lnTo>
                      <a:lnTo>
                        <a:pt x="104390" y="75515"/>
                      </a:lnTo>
                      <a:lnTo>
                        <a:pt x="104390" y="79963"/>
                      </a:lnTo>
                      <a:lnTo>
                        <a:pt x="104390" y="84520"/>
                      </a:lnTo>
                      <a:lnTo>
                        <a:pt x="104390" y="88860"/>
                      </a:lnTo>
                      <a:lnTo>
                        <a:pt x="104390" y="97757"/>
                      </a:lnTo>
                      <a:lnTo>
                        <a:pt x="104390" y="102097"/>
                      </a:lnTo>
                      <a:lnTo>
                        <a:pt x="99186" y="102097"/>
                      </a:lnTo>
                      <a:lnTo>
                        <a:pt x="99186" y="106654"/>
                      </a:lnTo>
                      <a:lnTo>
                        <a:pt x="93983" y="106654"/>
                      </a:lnTo>
                      <a:lnTo>
                        <a:pt x="88943" y="106654"/>
                      </a:lnTo>
                      <a:lnTo>
                        <a:pt x="83577" y="106654"/>
                      </a:lnTo>
                      <a:lnTo>
                        <a:pt x="78211" y="106654"/>
                      </a:lnTo>
                      <a:lnTo>
                        <a:pt x="73008" y="111103"/>
                      </a:lnTo>
                      <a:lnTo>
                        <a:pt x="67804" y="111103"/>
                      </a:lnTo>
                      <a:lnTo>
                        <a:pt x="67804" y="115551"/>
                      </a:lnTo>
                      <a:lnTo>
                        <a:pt x="62601" y="115551"/>
                      </a:lnTo>
                      <a:lnTo>
                        <a:pt x="57398" y="115551"/>
                      </a:lnTo>
                      <a:lnTo>
                        <a:pt x="52032" y="115551"/>
                      </a:lnTo>
                      <a:lnTo>
                        <a:pt x="41788" y="120000"/>
                      </a:lnTo>
                      <a:lnTo>
                        <a:pt x="36422" y="120000"/>
                      </a:lnTo>
                      <a:lnTo>
                        <a:pt x="31219" y="115551"/>
                      </a:lnTo>
                      <a:lnTo>
                        <a:pt x="25853" y="115551"/>
                      </a:lnTo>
                      <a:lnTo>
                        <a:pt x="20813" y="115551"/>
                      </a:lnTo>
                      <a:lnTo>
                        <a:pt x="20813" y="111103"/>
                      </a:lnTo>
                      <a:lnTo>
                        <a:pt x="20813" y="106654"/>
                      </a:lnTo>
                      <a:lnTo>
                        <a:pt x="20813" y="102097"/>
                      </a:lnTo>
                      <a:lnTo>
                        <a:pt x="20813" y="97757"/>
                      </a:lnTo>
                      <a:lnTo>
                        <a:pt x="20813" y="93309"/>
                      </a:lnTo>
                      <a:lnTo>
                        <a:pt x="25853" y="88860"/>
                      </a:lnTo>
                      <a:lnTo>
                        <a:pt x="25853" y="84520"/>
                      </a:lnTo>
                      <a:lnTo>
                        <a:pt x="25853" y="79963"/>
                      </a:lnTo>
                      <a:lnTo>
                        <a:pt x="20813" y="71066"/>
                      </a:lnTo>
                      <a:lnTo>
                        <a:pt x="20813" y="66509"/>
                      </a:lnTo>
                      <a:lnTo>
                        <a:pt x="15609" y="57721"/>
                      </a:lnTo>
                      <a:lnTo>
                        <a:pt x="10243" y="40036"/>
                      </a:lnTo>
                      <a:lnTo>
                        <a:pt x="10243" y="35479"/>
                      </a:lnTo>
                      <a:lnTo>
                        <a:pt x="0" y="8896"/>
                      </a:lnTo>
                      <a:lnTo>
                        <a:pt x="0" y="4448"/>
                      </a:lnTo>
                      <a:lnTo>
                        <a:pt x="5040" y="4448"/>
                      </a:lnTo>
                      <a:lnTo>
                        <a:pt x="5040" y="0"/>
                      </a:lnTo>
                      <a:lnTo>
                        <a:pt x="10243" y="0"/>
                      </a:lnTo>
                      <a:lnTo>
                        <a:pt x="15609" y="0"/>
                      </a:lnTo>
                      <a:lnTo>
                        <a:pt x="20813" y="4448"/>
                      </a:lnTo>
                      <a:lnTo>
                        <a:pt x="25853" y="4448"/>
                      </a:lnTo>
                      <a:lnTo>
                        <a:pt x="31219" y="4448"/>
                      </a:lnTo>
                      <a:lnTo>
                        <a:pt x="36422" y="8896"/>
                      </a:lnTo>
                      <a:lnTo>
                        <a:pt x="46991" y="13345"/>
                      </a:lnTo>
                      <a:lnTo>
                        <a:pt x="52032" y="13345"/>
                      </a:lnTo>
                      <a:lnTo>
                        <a:pt x="57398" y="13345"/>
                      </a:lnTo>
                      <a:lnTo>
                        <a:pt x="62601" y="13345"/>
                      </a:lnTo>
                      <a:lnTo>
                        <a:pt x="67804" y="13345"/>
                      </a:lnTo>
                      <a:lnTo>
                        <a:pt x="73008" y="13345"/>
                      </a:lnTo>
                      <a:lnTo>
                        <a:pt x="78211" y="13345"/>
                      </a:lnTo>
                      <a:lnTo>
                        <a:pt x="78211" y="17685"/>
                      </a:lnTo>
                      <a:lnTo>
                        <a:pt x="83577" y="17685"/>
                      </a:lnTo>
                      <a:lnTo>
                        <a:pt x="88943" y="17685"/>
                      </a:lnTo>
                      <a:lnTo>
                        <a:pt x="93983" y="17685"/>
                      </a:lnTo>
                      <a:lnTo>
                        <a:pt x="109756" y="889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27"/>
                <p:cNvSpPr/>
                <p:nvPr/>
              </p:nvSpPr>
              <p:spPr>
                <a:xfrm>
                  <a:off x="4428" y="971"/>
                  <a:ext cx="217" cy="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4901" y="95853"/>
                      </a:moveTo>
                      <a:lnTo>
                        <a:pt x="88431" y="95853"/>
                      </a:lnTo>
                      <a:lnTo>
                        <a:pt x="75686" y="101853"/>
                      </a:lnTo>
                      <a:lnTo>
                        <a:pt x="44509" y="108000"/>
                      </a:lnTo>
                      <a:lnTo>
                        <a:pt x="19019" y="113853"/>
                      </a:lnTo>
                      <a:lnTo>
                        <a:pt x="0" y="120000"/>
                      </a:lnTo>
                      <a:lnTo>
                        <a:pt x="12941" y="72000"/>
                      </a:lnTo>
                      <a:lnTo>
                        <a:pt x="31568" y="0"/>
                      </a:lnTo>
                      <a:lnTo>
                        <a:pt x="38039" y="0"/>
                      </a:lnTo>
                      <a:lnTo>
                        <a:pt x="44509" y="0"/>
                      </a:lnTo>
                      <a:lnTo>
                        <a:pt x="44509" y="6000"/>
                      </a:lnTo>
                      <a:lnTo>
                        <a:pt x="50392" y="6000"/>
                      </a:lnTo>
                      <a:lnTo>
                        <a:pt x="56862" y="6000"/>
                      </a:lnTo>
                      <a:lnTo>
                        <a:pt x="63333" y="6000"/>
                      </a:lnTo>
                      <a:lnTo>
                        <a:pt x="63333" y="0"/>
                      </a:lnTo>
                      <a:lnTo>
                        <a:pt x="69607" y="0"/>
                      </a:lnTo>
                      <a:lnTo>
                        <a:pt x="75686" y="6000"/>
                      </a:lnTo>
                      <a:lnTo>
                        <a:pt x="81960" y="6000"/>
                      </a:lnTo>
                      <a:lnTo>
                        <a:pt x="88431" y="6000"/>
                      </a:lnTo>
                      <a:lnTo>
                        <a:pt x="94901" y="6000"/>
                      </a:lnTo>
                      <a:lnTo>
                        <a:pt x="101176" y="6000"/>
                      </a:lnTo>
                      <a:lnTo>
                        <a:pt x="107254" y="12000"/>
                      </a:lnTo>
                      <a:lnTo>
                        <a:pt x="113725" y="12000"/>
                      </a:lnTo>
                      <a:lnTo>
                        <a:pt x="120000" y="12000"/>
                      </a:lnTo>
                      <a:lnTo>
                        <a:pt x="113725" y="29853"/>
                      </a:lnTo>
                      <a:lnTo>
                        <a:pt x="113725" y="36000"/>
                      </a:lnTo>
                      <a:lnTo>
                        <a:pt x="113725" y="42000"/>
                      </a:lnTo>
                      <a:lnTo>
                        <a:pt x="94901" y="9585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27"/>
                <p:cNvSpPr/>
                <p:nvPr/>
              </p:nvSpPr>
              <p:spPr>
                <a:xfrm>
                  <a:off x="4428" y="1717"/>
                  <a:ext cx="240" cy="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14327" y="32630"/>
                      </a:lnTo>
                      <a:lnTo>
                        <a:pt x="108478" y="70721"/>
                      </a:lnTo>
                      <a:lnTo>
                        <a:pt x="102806" y="81775"/>
                      </a:lnTo>
                      <a:lnTo>
                        <a:pt x="102806" y="87236"/>
                      </a:lnTo>
                      <a:lnTo>
                        <a:pt x="97134" y="92830"/>
                      </a:lnTo>
                      <a:lnTo>
                        <a:pt x="91462" y="98024"/>
                      </a:lnTo>
                      <a:lnTo>
                        <a:pt x="85790" y="103618"/>
                      </a:lnTo>
                      <a:lnTo>
                        <a:pt x="85790" y="108945"/>
                      </a:lnTo>
                      <a:lnTo>
                        <a:pt x="79940" y="114406"/>
                      </a:lnTo>
                      <a:lnTo>
                        <a:pt x="74091" y="120000"/>
                      </a:lnTo>
                      <a:lnTo>
                        <a:pt x="68774" y="120000"/>
                      </a:lnTo>
                      <a:lnTo>
                        <a:pt x="62924" y="120000"/>
                      </a:lnTo>
                      <a:lnTo>
                        <a:pt x="57252" y="120000"/>
                      </a:lnTo>
                      <a:lnTo>
                        <a:pt x="51403" y="114406"/>
                      </a:lnTo>
                      <a:lnTo>
                        <a:pt x="40236" y="98024"/>
                      </a:lnTo>
                      <a:lnTo>
                        <a:pt x="28537" y="70721"/>
                      </a:lnTo>
                      <a:lnTo>
                        <a:pt x="17370" y="49145"/>
                      </a:lnTo>
                      <a:lnTo>
                        <a:pt x="17370" y="43684"/>
                      </a:lnTo>
                      <a:lnTo>
                        <a:pt x="11698" y="38091"/>
                      </a:lnTo>
                      <a:lnTo>
                        <a:pt x="17370" y="38091"/>
                      </a:lnTo>
                      <a:lnTo>
                        <a:pt x="11698" y="38091"/>
                      </a:lnTo>
                      <a:lnTo>
                        <a:pt x="11698" y="27169"/>
                      </a:lnTo>
                      <a:lnTo>
                        <a:pt x="5849" y="27169"/>
                      </a:lnTo>
                      <a:lnTo>
                        <a:pt x="5849" y="21709"/>
                      </a:lnTo>
                      <a:lnTo>
                        <a:pt x="5849" y="16381"/>
                      </a:lnTo>
                      <a:lnTo>
                        <a:pt x="0" y="10788"/>
                      </a:lnTo>
                      <a:lnTo>
                        <a:pt x="5849" y="10788"/>
                      </a:lnTo>
                      <a:lnTo>
                        <a:pt x="11698" y="10788"/>
                      </a:lnTo>
                      <a:lnTo>
                        <a:pt x="22865" y="10788"/>
                      </a:lnTo>
                      <a:lnTo>
                        <a:pt x="28537" y="5460"/>
                      </a:lnTo>
                      <a:lnTo>
                        <a:pt x="34387" y="5460"/>
                      </a:lnTo>
                      <a:lnTo>
                        <a:pt x="40236" y="5460"/>
                      </a:lnTo>
                      <a:lnTo>
                        <a:pt x="45731" y="5460"/>
                      </a:lnTo>
                      <a:lnTo>
                        <a:pt x="51403" y="5460"/>
                      </a:lnTo>
                      <a:lnTo>
                        <a:pt x="57252" y="0"/>
                      </a:lnTo>
                      <a:lnTo>
                        <a:pt x="62924" y="0"/>
                      </a:lnTo>
                      <a:lnTo>
                        <a:pt x="68774" y="0"/>
                      </a:lnTo>
                      <a:lnTo>
                        <a:pt x="74091" y="0"/>
                      </a:lnTo>
                      <a:lnTo>
                        <a:pt x="97134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27"/>
                <p:cNvSpPr/>
                <p:nvPr/>
              </p:nvSpPr>
              <p:spPr>
                <a:xfrm>
                  <a:off x="4224" y="1665"/>
                  <a:ext cx="239" cy="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75578"/>
                      </a:moveTo>
                      <a:lnTo>
                        <a:pt x="114319" y="82056"/>
                      </a:lnTo>
                      <a:lnTo>
                        <a:pt x="108461" y="82056"/>
                      </a:lnTo>
                      <a:lnTo>
                        <a:pt x="108461" y="88534"/>
                      </a:lnTo>
                      <a:lnTo>
                        <a:pt x="102603" y="88534"/>
                      </a:lnTo>
                      <a:lnTo>
                        <a:pt x="102603" y="94704"/>
                      </a:lnTo>
                      <a:lnTo>
                        <a:pt x="97278" y="94704"/>
                      </a:lnTo>
                      <a:lnTo>
                        <a:pt x="91420" y="94704"/>
                      </a:lnTo>
                      <a:lnTo>
                        <a:pt x="85562" y="94704"/>
                      </a:lnTo>
                      <a:lnTo>
                        <a:pt x="79881" y="94704"/>
                      </a:lnTo>
                      <a:lnTo>
                        <a:pt x="74201" y="94704"/>
                      </a:lnTo>
                      <a:lnTo>
                        <a:pt x="68698" y="101028"/>
                      </a:lnTo>
                      <a:lnTo>
                        <a:pt x="62840" y="107197"/>
                      </a:lnTo>
                      <a:lnTo>
                        <a:pt x="56982" y="107197"/>
                      </a:lnTo>
                      <a:lnTo>
                        <a:pt x="51479" y="113676"/>
                      </a:lnTo>
                      <a:lnTo>
                        <a:pt x="45798" y="113676"/>
                      </a:lnTo>
                      <a:lnTo>
                        <a:pt x="45798" y="120000"/>
                      </a:lnTo>
                      <a:lnTo>
                        <a:pt x="39940" y="120000"/>
                      </a:lnTo>
                      <a:lnTo>
                        <a:pt x="34260" y="120000"/>
                      </a:lnTo>
                      <a:lnTo>
                        <a:pt x="28579" y="120000"/>
                      </a:lnTo>
                      <a:lnTo>
                        <a:pt x="22899" y="120000"/>
                      </a:lnTo>
                      <a:lnTo>
                        <a:pt x="17218" y="120000"/>
                      </a:lnTo>
                      <a:lnTo>
                        <a:pt x="17218" y="113676"/>
                      </a:lnTo>
                      <a:lnTo>
                        <a:pt x="11360" y="113676"/>
                      </a:lnTo>
                      <a:lnTo>
                        <a:pt x="11360" y="120000"/>
                      </a:lnTo>
                      <a:lnTo>
                        <a:pt x="5857" y="120000"/>
                      </a:lnTo>
                      <a:lnTo>
                        <a:pt x="0" y="120000"/>
                      </a:lnTo>
                      <a:lnTo>
                        <a:pt x="0" y="113676"/>
                      </a:lnTo>
                      <a:lnTo>
                        <a:pt x="0" y="107197"/>
                      </a:lnTo>
                      <a:lnTo>
                        <a:pt x="0" y="101028"/>
                      </a:lnTo>
                      <a:lnTo>
                        <a:pt x="0" y="94704"/>
                      </a:lnTo>
                      <a:lnTo>
                        <a:pt x="0" y="88534"/>
                      </a:lnTo>
                      <a:lnTo>
                        <a:pt x="5857" y="75578"/>
                      </a:lnTo>
                      <a:lnTo>
                        <a:pt x="5857" y="31465"/>
                      </a:lnTo>
                      <a:lnTo>
                        <a:pt x="5857" y="18971"/>
                      </a:lnTo>
                      <a:lnTo>
                        <a:pt x="22899" y="0"/>
                      </a:lnTo>
                      <a:lnTo>
                        <a:pt x="28579" y="0"/>
                      </a:lnTo>
                      <a:lnTo>
                        <a:pt x="34260" y="6169"/>
                      </a:lnTo>
                      <a:lnTo>
                        <a:pt x="34260" y="12647"/>
                      </a:lnTo>
                      <a:lnTo>
                        <a:pt x="39940" y="12647"/>
                      </a:lnTo>
                      <a:lnTo>
                        <a:pt x="45798" y="12647"/>
                      </a:lnTo>
                      <a:lnTo>
                        <a:pt x="51479" y="18971"/>
                      </a:lnTo>
                      <a:lnTo>
                        <a:pt x="68698" y="25141"/>
                      </a:lnTo>
                      <a:lnTo>
                        <a:pt x="74201" y="31465"/>
                      </a:lnTo>
                      <a:lnTo>
                        <a:pt x="79881" y="31465"/>
                      </a:lnTo>
                      <a:lnTo>
                        <a:pt x="85562" y="25141"/>
                      </a:lnTo>
                      <a:lnTo>
                        <a:pt x="91420" y="25141"/>
                      </a:lnTo>
                      <a:lnTo>
                        <a:pt x="97278" y="25141"/>
                      </a:lnTo>
                      <a:lnTo>
                        <a:pt x="102603" y="25141"/>
                      </a:lnTo>
                      <a:lnTo>
                        <a:pt x="108461" y="25141"/>
                      </a:lnTo>
                      <a:lnTo>
                        <a:pt x="114319" y="25141"/>
                      </a:lnTo>
                      <a:lnTo>
                        <a:pt x="114319" y="31465"/>
                      </a:lnTo>
                      <a:lnTo>
                        <a:pt x="108461" y="31465"/>
                      </a:lnTo>
                      <a:lnTo>
                        <a:pt x="108461" y="37943"/>
                      </a:lnTo>
                      <a:lnTo>
                        <a:pt x="102603" y="37943"/>
                      </a:lnTo>
                      <a:lnTo>
                        <a:pt x="102603" y="44113"/>
                      </a:lnTo>
                      <a:lnTo>
                        <a:pt x="108461" y="50591"/>
                      </a:lnTo>
                      <a:lnTo>
                        <a:pt x="108461" y="56760"/>
                      </a:lnTo>
                      <a:lnTo>
                        <a:pt x="108461" y="63084"/>
                      </a:lnTo>
                      <a:lnTo>
                        <a:pt x="114319" y="63084"/>
                      </a:lnTo>
                      <a:lnTo>
                        <a:pt x="114319" y="75578"/>
                      </a:lnTo>
                      <a:lnTo>
                        <a:pt x="120000" y="7557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27"/>
                <p:cNvSpPr/>
                <p:nvPr/>
              </p:nvSpPr>
              <p:spPr>
                <a:xfrm>
                  <a:off x="4429" y="1592"/>
                  <a:ext cx="365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102" y="17591"/>
                      </a:moveTo>
                      <a:lnTo>
                        <a:pt x="78833" y="17591"/>
                      </a:lnTo>
                      <a:lnTo>
                        <a:pt x="78833" y="25759"/>
                      </a:lnTo>
                      <a:lnTo>
                        <a:pt x="82565" y="17591"/>
                      </a:lnTo>
                      <a:lnTo>
                        <a:pt x="86297" y="17591"/>
                      </a:lnTo>
                      <a:lnTo>
                        <a:pt x="86297" y="25759"/>
                      </a:lnTo>
                      <a:lnTo>
                        <a:pt x="86297" y="34554"/>
                      </a:lnTo>
                      <a:lnTo>
                        <a:pt x="90029" y="25759"/>
                      </a:lnTo>
                      <a:lnTo>
                        <a:pt x="93760" y="25759"/>
                      </a:lnTo>
                      <a:lnTo>
                        <a:pt x="97609" y="25759"/>
                      </a:lnTo>
                      <a:lnTo>
                        <a:pt x="101341" y="34554"/>
                      </a:lnTo>
                      <a:lnTo>
                        <a:pt x="105072" y="34554"/>
                      </a:lnTo>
                      <a:lnTo>
                        <a:pt x="108804" y="34554"/>
                      </a:lnTo>
                      <a:lnTo>
                        <a:pt x="112536" y="43141"/>
                      </a:lnTo>
                      <a:lnTo>
                        <a:pt x="112536" y="51518"/>
                      </a:lnTo>
                      <a:lnTo>
                        <a:pt x="112536" y="60104"/>
                      </a:lnTo>
                      <a:lnTo>
                        <a:pt x="112536" y="68691"/>
                      </a:lnTo>
                      <a:lnTo>
                        <a:pt x="116384" y="77486"/>
                      </a:lnTo>
                      <a:lnTo>
                        <a:pt x="120000" y="94450"/>
                      </a:lnTo>
                      <a:lnTo>
                        <a:pt x="116384" y="103036"/>
                      </a:lnTo>
                      <a:lnTo>
                        <a:pt x="108804" y="103036"/>
                      </a:lnTo>
                      <a:lnTo>
                        <a:pt x="97609" y="103036"/>
                      </a:lnTo>
                      <a:lnTo>
                        <a:pt x="82565" y="103036"/>
                      </a:lnTo>
                      <a:lnTo>
                        <a:pt x="78833" y="103036"/>
                      </a:lnTo>
                      <a:lnTo>
                        <a:pt x="63790" y="103036"/>
                      </a:lnTo>
                      <a:lnTo>
                        <a:pt x="48746" y="103036"/>
                      </a:lnTo>
                      <a:lnTo>
                        <a:pt x="45131" y="103036"/>
                      </a:lnTo>
                      <a:lnTo>
                        <a:pt x="41282" y="103036"/>
                      </a:lnTo>
                      <a:lnTo>
                        <a:pt x="37551" y="103036"/>
                      </a:lnTo>
                      <a:lnTo>
                        <a:pt x="33819" y="111832"/>
                      </a:lnTo>
                      <a:lnTo>
                        <a:pt x="29970" y="111832"/>
                      </a:lnTo>
                      <a:lnTo>
                        <a:pt x="26355" y="111832"/>
                      </a:lnTo>
                      <a:lnTo>
                        <a:pt x="22507" y="111832"/>
                      </a:lnTo>
                      <a:lnTo>
                        <a:pt x="18658" y="111832"/>
                      </a:lnTo>
                      <a:lnTo>
                        <a:pt x="15043" y="120000"/>
                      </a:lnTo>
                      <a:lnTo>
                        <a:pt x="7580" y="120000"/>
                      </a:lnTo>
                      <a:lnTo>
                        <a:pt x="3731" y="120000"/>
                      </a:lnTo>
                      <a:lnTo>
                        <a:pt x="0" y="120000"/>
                      </a:lnTo>
                      <a:lnTo>
                        <a:pt x="0" y="111832"/>
                      </a:lnTo>
                      <a:lnTo>
                        <a:pt x="3731" y="111832"/>
                      </a:lnTo>
                      <a:lnTo>
                        <a:pt x="3731" y="103036"/>
                      </a:lnTo>
                      <a:lnTo>
                        <a:pt x="7580" y="103036"/>
                      </a:lnTo>
                      <a:lnTo>
                        <a:pt x="7580" y="94450"/>
                      </a:lnTo>
                      <a:lnTo>
                        <a:pt x="7580" y="86073"/>
                      </a:lnTo>
                      <a:lnTo>
                        <a:pt x="7580" y="77486"/>
                      </a:lnTo>
                      <a:lnTo>
                        <a:pt x="3731" y="77486"/>
                      </a:lnTo>
                      <a:lnTo>
                        <a:pt x="3731" y="68691"/>
                      </a:lnTo>
                      <a:lnTo>
                        <a:pt x="0" y="60104"/>
                      </a:lnTo>
                      <a:lnTo>
                        <a:pt x="0" y="51518"/>
                      </a:lnTo>
                      <a:lnTo>
                        <a:pt x="3731" y="43141"/>
                      </a:lnTo>
                      <a:lnTo>
                        <a:pt x="7580" y="43141"/>
                      </a:lnTo>
                      <a:lnTo>
                        <a:pt x="7580" y="34554"/>
                      </a:lnTo>
                      <a:lnTo>
                        <a:pt x="11311" y="25759"/>
                      </a:lnTo>
                      <a:lnTo>
                        <a:pt x="15043" y="25759"/>
                      </a:lnTo>
                      <a:lnTo>
                        <a:pt x="18658" y="17591"/>
                      </a:lnTo>
                      <a:lnTo>
                        <a:pt x="22507" y="25759"/>
                      </a:lnTo>
                      <a:lnTo>
                        <a:pt x="26355" y="25759"/>
                      </a:lnTo>
                      <a:lnTo>
                        <a:pt x="29970" y="25759"/>
                      </a:lnTo>
                      <a:lnTo>
                        <a:pt x="29970" y="17591"/>
                      </a:lnTo>
                      <a:lnTo>
                        <a:pt x="33819" y="17591"/>
                      </a:lnTo>
                      <a:lnTo>
                        <a:pt x="33819" y="8795"/>
                      </a:lnTo>
                      <a:lnTo>
                        <a:pt x="33819" y="0"/>
                      </a:lnTo>
                      <a:lnTo>
                        <a:pt x="37551" y="8795"/>
                      </a:lnTo>
                      <a:lnTo>
                        <a:pt x="41282" y="0"/>
                      </a:lnTo>
                      <a:lnTo>
                        <a:pt x="45131" y="8795"/>
                      </a:lnTo>
                      <a:lnTo>
                        <a:pt x="48746" y="8795"/>
                      </a:lnTo>
                      <a:lnTo>
                        <a:pt x="52478" y="8795"/>
                      </a:lnTo>
                      <a:lnTo>
                        <a:pt x="56326" y="17591"/>
                      </a:lnTo>
                      <a:lnTo>
                        <a:pt x="60058" y="17591"/>
                      </a:lnTo>
                      <a:lnTo>
                        <a:pt x="63790" y="17591"/>
                      </a:lnTo>
                      <a:lnTo>
                        <a:pt x="67638" y="25759"/>
                      </a:lnTo>
                      <a:lnTo>
                        <a:pt x="71253" y="25759"/>
                      </a:lnTo>
                      <a:lnTo>
                        <a:pt x="75102" y="34554"/>
                      </a:lnTo>
                      <a:lnTo>
                        <a:pt x="75102" y="25759"/>
                      </a:lnTo>
                      <a:lnTo>
                        <a:pt x="75102" y="1759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27"/>
                <p:cNvSpPr/>
                <p:nvPr/>
              </p:nvSpPr>
              <p:spPr>
                <a:xfrm>
                  <a:off x="4145" y="1392"/>
                  <a:ext cx="216" cy="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686" y="120000"/>
                      </a:moveTo>
                      <a:lnTo>
                        <a:pt x="63137" y="110665"/>
                      </a:lnTo>
                      <a:lnTo>
                        <a:pt x="56666" y="106166"/>
                      </a:lnTo>
                      <a:lnTo>
                        <a:pt x="50588" y="106166"/>
                      </a:lnTo>
                      <a:lnTo>
                        <a:pt x="50588" y="101443"/>
                      </a:lnTo>
                      <a:lnTo>
                        <a:pt x="50588" y="96944"/>
                      </a:lnTo>
                      <a:lnTo>
                        <a:pt x="44313" y="96944"/>
                      </a:lnTo>
                      <a:lnTo>
                        <a:pt x="44313" y="92221"/>
                      </a:lnTo>
                      <a:lnTo>
                        <a:pt x="44313" y="87610"/>
                      </a:lnTo>
                      <a:lnTo>
                        <a:pt x="37843" y="87610"/>
                      </a:lnTo>
                      <a:lnTo>
                        <a:pt x="37843" y="83111"/>
                      </a:lnTo>
                      <a:lnTo>
                        <a:pt x="31568" y="83111"/>
                      </a:lnTo>
                      <a:lnTo>
                        <a:pt x="6274" y="69278"/>
                      </a:lnTo>
                      <a:lnTo>
                        <a:pt x="6274" y="64554"/>
                      </a:lnTo>
                      <a:lnTo>
                        <a:pt x="0" y="64554"/>
                      </a:lnTo>
                      <a:lnTo>
                        <a:pt x="0" y="60056"/>
                      </a:lnTo>
                      <a:lnTo>
                        <a:pt x="0" y="55332"/>
                      </a:lnTo>
                      <a:lnTo>
                        <a:pt x="12745" y="41611"/>
                      </a:lnTo>
                      <a:lnTo>
                        <a:pt x="50588" y="9447"/>
                      </a:lnTo>
                      <a:lnTo>
                        <a:pt x="56666" y="4723"/>
                      </a:lnTo>
                      <a:lnTo>
                        <a:pt x="56666" y="0"/>
                      </a:lnTo>
                      <a:lnTo>
                        <a:pt x="63137" y="0"/>
                      </a:lnTo>
                      <a:lnTo>
                        <a:pt x="69607" y="0"/>
                      </a:lnTo>
                      <a:lnTo>
                        <a:pt x="75686" y="0"/>
                      </a:lnTo>
                      <a:lnTo>
                        <a:pt x="81960" y="0"/>
                      </a:lnTo>
                      <a:lnTo>
                        <a:pt x="88235" y="0"/>
                      </a:lnTo>
                      <a:lnTo>
                        <a:pt x="94705" y="4723"/>
                      </a:lnTo>
                      <a:lnTo>
                        <a:pt x="107058" y="4723"/>
                      </a:lnTo>
                      <a:lnTo>
                        <a:pt x="113529" y="4723"/>
                      </a:lnTo>
                      <a:lnTo>
                        <a:pt x="120000" y="4723"/>
                      </a:lnTo>
                      <a:lnTo>
                        <a:pt x="120000" y="9447"/>
                      </a:lnTo>
                      <a:lnTo>
                        <a:pt x="120000" y="32389"/>
                      </a:lnTo>
                      <a:lnTo>
                        <a:pt x="113529" y="41611"/>
                      </a:lnTo>
                      <a:lnTo>
                        <a:pt x="113529" y="46223"/>
                      </a:lnTo>
                      <a:lnTo>
                        <a:pt x="101176" y="69278"/>
                      </a:lnTo>
                      <a:lnTo>
                        <a:pt x="88235" y="96944"/>
                      </a:lnTo>
                      <a:lnTo>
                        <a:pt x="75686" y="110665"/>
                      </a:lnTo>
                      <a:lnTo>
                        <a:pt x="75686" y="1200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27"/>
                <p:cNvSpPr/>
                <p:nvPr/>
              </p:nvSpPr>
              <p:spPr>
                <a:xfrm>
                  <a:off x="4007" y="1393"/>
                  <a:ext cx="273" cy="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097" y="107994"/>
                      </a:moveTo>
                      <a:lnTo>
                        <a:pt x="90116" y="110336"/>
                      </a:lnTo>
                      <a:lnTo>
                        <a:pt x="85136" y="110336"/>
                      </a:lnTo>
                      <a:lnTo>
                        <a:pt x="80000" y="110336"/>
                      </a:lnTo>
                      <a:lnTo>
                        <a:pt x="75175" y="110336"/>
                      </a:lnTo>
                      <a:lnTo>
                        <a:pt x="70194" y="110336"/>
                      </a:lnTo>
                      <a:lnTo>
                        <a:pt x="65058" y="110336"/>
                      </a:lnTo>
                      <a:lnTo>
                        <a:pt x="60077" y="112737"/>
                      </a:lnTo>
                      <a:lnTo>
                        <a:pt x="60077" y="115197"/>
                      </a:lnTo>
                      <a:lnTo>
                        <a:pt x="55097" y="117540"/>
                      </a:lnTo>
                      <a:lnTo>
                        <a:pt x="49961" y="117540"/>
                      </a:lnTo>
                      <a:lnTo>
                        <a:pt x="45136" y="117540"/>
                      </a:lnTo>
                      <a:lnTo>
                        <a:pt x="40000" y="117540"/>
                      </a:lnTo>
                      <a:lnTo>
                        <a:pt x="35175" y="120000"/>
                      </a:lnTo>
                      <a:lnTo>
                        <a:pt x="30038" y="120000"/>
                      </a:lnTo>
                      <a:lnTo>
                        <a:pt x="25058" y="120000"/>
                      </a:lnTo>
                      <a:lnTo>
                        <a:pt x="20077" y="120000"/>
                      </a:lnTo>
                      <a:lnTo>
                        <a:pt x="20077" y="117540"/>
                      </a:lnTo>
                      <a:lnTo>
                        <a:pt x="20077" y="115197"/>
                      </a:lnTo>
                      <a:lnTo>
                        <a:pt x="20077" y="112737"/>
                      </a:lnTo>
                      <a:lnTo>
                        <a:pt x="15097" y="112737"/>
                      </a:lnTo>
                      <a:lnTo>
                        <a:pt x="15097" y="110336"/>
                      </a:lnTo>
                      <a:lnTo>
                        <a:pt x="9961" y="110336"/>
                      </a:lnTo>
                      <a:lnTo>
                        <a:pt x="5136" y="107994"/>
                      </a:lnTo>
                      <a:lnTo>
                        <a:pt x="5136" y="105534"/>
                      </a:lnTo>
                      <a:lnTo>
                        <a:pt x="0" y="98330"/>
                      </a:lnTo>
                      <a:lnTo>
                        <a:pt x="5136" y="86383"/>
                      </a:lnTo>
                      <a:lnTo>
                        <a:pt x="9961" y="74436"/>
                      </a:lnTo>
                      <a:lnTo>
                        <a:pt x="15097" y="69633"/>
                      </a:lnTo>
                      <a:lnTo>
                        <a:pt x="30038" y="45563"/>
                      </a:lnTo>
                      <a:lnTo>
                        <a:pt x="55097" y="12064"/>
                      </a:lnTo>
                      <a:lnTo>
                        <a:pt x="45136" y="4860"/>
                      </a:lnTo>
                      <a:lnTo>
                        <a:pt x="40000" y="2401"/>
                      </a:lnTo>
                      <a:lnTo>
                        <a:pt x="45136" y="0"/>
                      </a:lnTo>
                      <a:lnTo>
                        <a:pt x="49961" y="0"/>
                      </a:lnTo>
                      <a:lnTo>
                        <a:pt x="55097" y="0"/>
                      </a:lnTo>
                      <a:lnTo>
                        <a:pt x="60077" y="0"/>
                      </a:lnTo>
                      <a:lnTo>
                        <a:pt x="60077" y="2401"/>
                      </a:lnTo>
                      <a:lnTo>
                        <a:pt x="65058" y="2401"/>
                      </a:lnTo>
                      <a:lnTo>
                        <a:pt x="70194" y="2401"/>
                      </a:lnTo>
                      <a:lnTo>
                        <a:pt x="75175" y="2401"/>
                      </a:lnTo>
                      <a:lnTo>
                        <a:pt x="80000" y="2401"/>
                      </a:lnTo>
                      <a:lnTo>
                        <a:pt x="90116" y="2401"/>
                      </a:lnTo>
                      <a:lnTo>
                        <a:pt x="105058" y="0"/>
                      </a:lnTo>
                      <a:lnTo>
                        <a:pt x="105058" y="2401"/>
                      </a:lnTo>
                      <a:lnTo>
                        <a:pt x="100077" y="4860"/>
                      </a:lnTo>
                      <a:lnTo>
                        <a:pt x="70194" y="21610"/>
                      </a:lnTo>
                      <a:lnTo>
                        <a:pt x="60077" y="28814"/>
                      </a:lnTo>
                      <a:lnTo>
                        <a:pt x="60077" y="31215"/>
                      </a:lnTo>
                      <a:lnTo>
                        <a:pt x="60077" y="33616"/>
                      </a:lnTo>
                      <a:lnTo>
                        <a:pt x="65058" y="33616"/>
                      </a:lnTo>
                      <a:lnTo>
                        <a:pt x="65058" y="36017"/>
                      </a:lnTo>
                      <a:lnTo>
                        <a:pt x="85136" y="43221"/>
                      </a:lnTo>
                      <a:lnTo>
                        <a:pt x="90116" y="43221"/>
                      </a:lnTo>
                      <a:lnTo>
                        <a:pt x="90116" y="45563"/>
                      </a:lnTo>
                      <a:lnTo>
                        <a:pt x="95097" y="45563"/>
                      </a:lnTo>
                      <a:lnTo>
                        <a:pt x="95097" y="47964"/>
                      </a:lnTo>
                      <a:lnTo>
                        <a:pt x="95097" y="50424"/>
                      </a:lnTo>
                      <a:lnTo>
                        <a:pt x="100077" y="50424"/>
                      </a:lnTo>
                      <a:lnTo>
                        <a:pt x="100077" y="52767"/>
                      </a:lnTo>
                      <a:lnTo>
                        <a:pt x="100077" y="55226"/>
                      </a:lnTo>
                      <a:lnTo>
                        <a:pt x="105058" y="55226"/>
                      </a:lnTo>
                      <a:lnTo>
                        <a:pt x="110194" y="57628"/>
                      </a:lnTo>
                      <a:lnTo>
                        <a:pt x="119999" y="62430"/>
                      </a:lnTo>
                      <a:lnTo>
                        <a:pt x="115330" y="62430"/>
                      </a:lnTo>
                      <a:lnTo>
                        <a:pt x="100077" y="69633"/>
                      </a:lnTo>
                      <a:lnTo>
                        <a:pt x="100077" y="74436"/>
                      </a:lnTo>
                      <a:lnTo>
                        <a:pt x="100077" y="91185"/>
                      </a:lnTo>
                      <a:lnTo>
                        <a:pt x="95097" y="95988"/>
                      </a:lnTo>
                      <a:lnTo>
                        <a:pt x="95097" y="98330"/>
                      </a:lnTo>
                      <a:lnTo>
                        <a:pt x="95097" y="100790"/>
                      </a:lnTo>
                      <a:lnTo>
                        <a:pt x="95097" y="103133"/>
                      </a:lnTo>
                      <a:lnTo>
                        <a:pt x="95097" y="105534"/>
                      </a:lnTo>
                      <a:lnTo>
                        <a:pt x="95097" y="10799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27"/>
                <p:cNvSpPr/>
                <p:nvPr/>
              </p:nvSpPr>
              <p:spPr>
                <a:xfrm>
                  <a:off x="3723" y="1192"/>
                  <a:ext cx="410" cy="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390" y="120000"/>
                      </a:moveTo>
                      <a:lnTo>
                        <a:pt x="89974" y="120000"/>
                      </a:lnTo>
                      <a:lnTo>
                        <a:pt x="86660" y="117497"/>
                      </a:lnTo>
                      <a:lnTo>
                        <a:pt x="83244" y="117497"/>
                      </a:lnTo>
                      <a:lnTo>
                        <a:pt x="80034" y="117497"/>
                      </a:lnTo>
                      <a:lnTo>
                        <a:pt x="66781" y="117497"/>
                      </a:lnTo>
                      <a:lnTo>
                        <a:pt x="60051" y="109989"/>
                      </a:lnTo>
                      <a:lnTo>
                        <a:pt x="69991" y="104984"/>
                      </a:lnTo>
                      <a:lnTo>
                        <a:pt x="39965" y="94913"/>
                      </a:lnTo>
                      <a:lnTo>
                        <a:pt x="13356" y="87466"/>
                      </a:lnTo>
                      <a:lnTo>
                        <a:pt x="23503" y="64944"/>
                      </a:lnTo>
                      <a:lnTo>
                        <a:pt x="30025" y="52553"/>
                      </a:lnTo>
                      <a:lnTo>
                        <a:pt x="16773" y="42482"/>
                      </a:lnTo>
                      <a:lnTo>
                        <a:pt x="0" y="32533"/>
                      </a:lnTo>
                      <a:lnTo>
                        <a:pt x="20086" y="27466"/>
                      </a:lnTo>
                      <a:lnTo>
                        <a:pt x="39965" y="25025"/>
                      </a:lnTo>
                      <a:lnTo>
                        <a:pt x="43382" y="25025"/>
                      </a:lnTo>
                      <a:lnTo>
                        <a:pt x="50112" y="22522"/>
                      </a:lnTo>
                      <a:lnTo>
                        <a:pt x="53321" y="22522"/>
                      </a:lnTo>
                      <a:lnTo>
                        <a:pt x="56635" y="22522"/>
                      </a:lnTo>
                      <a:lnTo>
                        <a:pt x="60051" y="20020"/>
                      </a:lnTo>
                      <a:lnTo>
                        <a:pt x="60051" y="17456"/>
                      </a:lnTo>
                      <a:lnTo>
                        <a:pt x="60051" y="14954"/>
                      </a:lnTo>
                      <a:lnTo>
                        <a:pt x="56635" y="10010"/>
                      </a:lnTo>
                      <a:lnTo>
                        <a:pt x="56635" y="5066"/>
                      </a:lnTo>
                      <a:lnTo>
                        <a:pt x="56635" y="0"/>
                      </a:lnTo>
                      <a:lnTo>
                        <a:pt x="69991" y="2502"/>
                      </a:lnTo>
                      <a:lnTo>
                        <a:pt x="89974" y="10010"/>
                      </a:lnTo>
                      <a:lnTo>
                        <a:pt x="93390" y="20020"/>
                      </a:lnTo>
                      <a:lnTo>
                        <a:pt x="103330" y="37477"/>
                      </a:lnTo>
                      <a:lnTo>
                        <a:pt x="109956" y="49989"/>
                      </a:lnTo>
                      <a:lnTo>
                        <a:pt x="113270" y="52553"/>
                      </a:lnTo>
                      <a:lnTo>
                        <a:pt x="120000" y="60000"/>
                      </a:lnTo>
                      <a:lnTo>
                        <a:pt x="103330" y="94913"/>
                      </a:lnTo>
                      <a:lnTo>
                        <a:pt x="93390" y="1200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27"/>
                <p:cNvSpPr/>
                <p:nvPr/>
              </p:nvSpPr>
              <p:spPr>
                <a:xfrm>
                  <a:off x="4337" y="1224"/>
                  <a:ext cx="399" cy="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58423"/>
                      </a:moveTo>
                      <a:lnTo>
                        <a:pt x="120000" y="61576"/>
                      </a:lnTo>
                      <a:lnTo>
                        <a:pt x="116589" y="64655"/>
                      </a:lnTo>
                      <a:lnTo>
                        <a:pt x="116589" y="67659"/>
                      </a:lnTo>
                      <a:lnTo>
                        <a:pt x="113179" y="70738"/>
                      </a:lnTo>
                      <a:lnTo>
                        <a:pt x="113179" y="73817"/>
                      </a:lnTo>
                      <a:lnTo>
                        <a:pt x="109769" y="76896"/>
                      </a:lnTo>
                      <a:lnTo>
                        <a:pt x="109769" y="83053"/>
                      </a:lnTo>
                      <a:lnTo>
                        <a:pt x="102841" y="92215"/>
                      </a:lnTo>
                      <a:lnTo>
                        <a:pt x="99431" y="95369"/>
                      </a:lnTo>
                      <a:lnTo>
                        <a:pt x="99431" y="101526"/>
                      </a:lnTo>
                      <a:lnTo>
                        <a:pt x="99431" y="104605"/>
                      </a:lnTo>
                      <a:lnTo>
                        <a:pt x="96127" y="113842"/>
                      </a:lnTo>
                      <a:lnTo>
                        <a:pt x="96127" y="116846"/>
                      </a:lnTo>
                      <a:lnTo>
                        <a:pt x="96127" y="120000"/>
                      </a:lnTo>
                      <a:lnTo>
                        <a:pt x="92611" y="116846"/>
                      </a:lnTo>
                      <a:lnTo>
                        <a:pt x="89200" y="116846"/>
                      </a:lnTo>
                      <a:lnTo>
                        <a:pt x="85683" y="113842"/>
                      </a:lnTo>
                      <a:lnTo>
                        <a:pt x="82380" y="113842"/>
                      </a:lnTo>
                      <a:lnTo>
                        <a:pt x="78969" y="113842"/>
                      </a:lnTo>
                      <a:lnTo>
                        <a:pt x="75452" y="110763"/>
                      </a:lnTo>
                      <a:lnTo>
                        <a:pt x="71936" y="110763"/>
                      </a:lnTo>
                      <a:lnTo>
                        <a:pt x="68525" y="110763"/>
                      </a:lnTo>
                      <a:lnTo>
                        <a:pt x="65222" y="107609"/>
                      </a:lnTo>
                      <a:lnTo>
                        <a:pt x="61811" y="110763"/>
                      </a:lnTo>
                      <a:lnTo>
                        <a:pt x="58294" y="107609"/>
                      </a:lnTo>
                      <a:lnTo>
                        <a:pt x="58294" y="110763"/>
                      </a:lnTo>
                      <a:lnTo>
                        <a:pt x="58294" y="113842"/>
                      </a:lnTo>
                      <a:lnTo>
                        <a:pt x="54777" y="113842"/>
                      </a:lnTo>
                      <a:lnTo>
                        <a:pt x="54777" y="116846"/>
                      </a:lnTo>
                      <a:lnTo>
                        <a:pt x="51580" y="116846"/>
                      </a:lnTo>
                      <a:lnTo>
                        <a:pt x="48063" y="116846"/>
                      </a:lnTo>
                      <a:lnTo>
                        <a:pt x="44547" y="113842"/>
                      </a:lnTo>
                      <a:lnTo>
                        <a:pt x="41136" y="116846"/>
                      </a:lnTo>
                      <a:lnTo>
                        <a:pt x="37726" y="116846"/>
                      </a:lnTo>
                      <a:lnTo>
                        <a:pt x="34422" y="120000"/>
                      </a:lnTo>
                      <a:lnTo>
                        <a:pt x="27388" y="98372"/>
                      </a:lnTo>
                      <a:lnTo>
                        <a:pt x="20674" y="83053"/>
                      </a:lnTo>
                      <a:lnTo>
                        <a:pt x="17158" y="79974"/>
                      </a:lnTo>
                      <a:lnTo>
                        <a:pt x="17158" y="76896"/>
                      </a:lnTo>
                      <a:lnTo>
                        <a:pt x="13747" y="67659"/>
                      </a:lnTo>
                      <a:lnTo>
                        <a:pt x="7033" y="55419"/>
                      </a:lnTo>
                      <a:lnTo>
                        <a:pt x="7033" y="52340"/>
                      </a:lnTo>
                      <a:lnTo>
                        <a:pt x="0" y="40100"/>
                      </a:lnTo>
                      <a:lnTo>
                        <a:pt x="3516" y="36946"/>
                      </a:lnTo>
                      <a:lnTo>
                        <a:pt x="3516" y="33792"/>
                      </a:lnTo>
                      <a:lnTo>
                        <a:pt x="10337" y="30863"/>
                      </a:lnTo>
                      <a:lnTo>
                        <a:pt x="13747" y="24630"/>
                      </a:lnTo>
                      <a:lnTo>
                        <a:pt x="17158" y="18397"/>
                      </a:lnTo>
                      <a:lnTo>
                        <a:pt x="54777" y="6232"/>
                      </a:lnTo>
                      <a:lnTo>
                        <a:pt x="78969" y="0"/>
                      </a:lnTo>
                      <a:lnTo>
                        <a:pt x="85683" y="18397"/>
                      </a:lnTo>
                      <a:lnTo>
                        <a:pt x="92611" y="46182"/>
                      </a:lnTo>
                      <a:lnTo>
                        <a:pt x="92611" y="55419"/>
                      </a:lnTo>
                      <a:lnTo>
                        <a:pt x="99431" y="55419"/>
                      </a:lnTo>
                      <a:lnTo>
                        <a:pt x="99431" y="58423"/>
                      </a:lnTo>
                      <a:lnTo>
                        <a:pt x="102841" y="58423"/>
                      </a:lnTo>
                      <a:lnTo>
                        <a:pt x="106358" y="58423"/>
                      </a:lnTo>
                      <a:lnTo>
                        <a:pt x="113179" y="58423"/>
                      </a:lnTo>
                      <a:lnTo>
                        <a:pt x="116589" y="58423"/>
                      </a:lnTo>
                      <a:lnTo>
                        <a:pt x="120000" y="5842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27"/>
                <p:cNvSpPr/>
                <p:nvPr/>
              </p:nvSpPr>
              <p:spPr>
                <a:xfrm>
                  <a:off x="4269" y="1140"/>
                  <a:ext cx="330" cy="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45574"/>
                      </a:moveTo>
                      <a:lnTo>
                        <a:pt x="90803" y="57142"/>
                      </a:lnTo>
                      <a:lnTo>
                        <a:pt x="45401" y="79860"/>
                      </a:lnTo>
                      <a:lnTo>
                        <a:pt x="41286" y="91289"/>
                      </a:lnTo>
                      <a:lnTo>
                        <a:pt x="37170" y="102717"/>
                      </a:lnTo>
                      <a:lnTo>
                        <a:pt x="28938" y="108432"/>
                      </a:lnTo>
                      <a:lnTo>
                        <a:pt x="28938" y="114146"/>
                      </a:lnTo>
                      <a:lnTo>
                        <a:pt x="24694" y="120000"/>
                      </a:lnTo>
                      <a:lnTo>
                        <a:pt x="24694" y="114146"/>
                      </a:lnTo>
                      <a:lnTo>
                        <a:pt x="20707" y="108432"/>
                      </a:lnTo>
                      <a:lnTo>
                        <a:pt x="20707" y="102717"/>
                      </a:lnTo>
                      <a:lnTo>
                        <a:pt x="20707" y="97003"/>
                      </a:lnTo>
                      <a:lnTo>
                        <a:pt x="16463" y="91289"/>
                      </a:lnTo>
                      <a:lnTo>
                        <a:pt x="16463" y="85574"/>
                      </a:lnTo>
                      <a:lnTo>
                        <a:pt x="16463" y="79860"/>
                      </a:lnTo>
                      <a:lnTo>
                        <a:pt x="12347" y="74285"/>
                      </a:lnTo>
                      <a:lnTo>
                        <a:pt x="8231" y="68571"/>
                      </a:lnTo>
                      <a:lnTo>
                        <a:pt x="8231" y="62717"/>
                      </a:lnTo>
                      <a:lnTo>
                        <a:pt x="4115" y="62717"/>
                      </a:lnTo>
                      <a:lnTo>
                        <a:pt x="4115" y="57142"/>
                      </a:lnTo>
                      <a:lnTo>
                        <a:pt x="0" y="51428"/>
                      </a:lnTo>
                      <a:lnTo>
                        <a:pt x="4115" y="45574"/>
                      </a:lnTo>
                      <a:lnTo>
                        <a:pt x="8231" y="45574"/>
                      </a:lnTo>
                      <a:lnTo>
                        <a:pt x="16463" y="40000"/>
                      </a:lnTo>
                      <a:lnTo>
                        <a:pt x="33054" y="28710"/>
                      </a:lnTo>
                      <a:lnTo>
                        <a:pt x="45401" y="22857"/>
                      </a:lnTo>
                      <a:lnTo>
                        <a:pt x="53762" y="22857"/>
                      </a:lnTo>
                      <a:lnTo>
                        <a:pt x="57749" y="22857"/>
                      </a:lnTo>
                      <a:lnTo>
                        <a:pt x="70225" y="17003"/>
                      </a:lnTo>
                      <a:lnTo>
                        <a:pt x="86945" y="11428"/>
                      </a:lnTo>
                      <a:lnTo>
                        <a:pt x="107395" y="5714"/>
                      </a:lnTo>
                      <a:lnTo>
                        <a:pt x="115755" y="0"/>
                      </a:lnTo>
                      <a:lnTo>
                        <a:pt x="120000" y="0"/>
                      </a:lnTo>
                      <a:lnTo>
                        <a:pt x="115755" y="22857"/>
                      </a:lnTo>
                      <a:lnTo>
                        <a:pt x="120000" y="4557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27"/>
                <p:cNvSpPr/>
                <p:nvPr/>
              </p:nvSpPr>
              <p:spPr>
                <a:xfrm>
                  <a:off x="4031" y="1183"/>
                  <a:ext cx="330" cy="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8501" y="109078"/>
                      </a:moveTo>
                      <a:lnTo>
                        <a:pt x="66167" y="114406"/>
                      </a:lnTo>
                      <a:lnTo>
                        <a:pt x="57944" y="114406"/>
                      </a:lnTo>
                      <a:lnTo>
                        <a:pt x="53832" y="114406"/>
                      </a:lnTo>
                      <a:lnTo>
                        <a:pt x="49721" y="114406"/>
                      </a:lnTo>
                      <a:lnTo>
                        <a:pt x="45481" y="114406"/>
                      </a:lnTo>
                      <a:lnTo>
                        <a:pt x="41370" y="114406"/>
                      </a:lnTo>
                      <a:lnTo>
                        <a:pt x="41370" y="109078"/>
                      </a:lnTo>
                      <a:lnTo>
                        <a:pt x="37259" y="109078"/>
                      </a:lnTo>
                      <a:lnTo>
                        <a:pt x="33019" y="109078"/>
                      </a:lnTo>
                      <a:lnTo>
                        <a:pt x="29036" y="109078"/>
                      </a:lnTo>
                      <a:lnTo>
                        <a:pt x="24796" y="114406"/>
                      </a:lnTo>
                      <a:lnTo>
                        <a:pt x="16573" y="87236"/>
                      </a:lnTo>
                      <a:lnTo>
                        <a:pt x="4239" y="49145"/>
                      </a:lnTo>
                      <a:lnTo>
                        <a:pt x="0" y="27169"/>
                      </a:lnTo>
                      <a:lnTo>
                        <a:pt x="24796" y="16381"/>
                      </a:lnTo>
                      <a:lnTo>
                        <a:pt x="53832" y="5593"/>
                      </a:lnTo>
                      <a:lnTo>
                        <a:pt x="74518" y="0"/>
                      </a:lnTo>
                      <a:lnTo>
                        <a:pt x="82740" y="16381"/>
                      </a:lnTo>
                      <a:lnTo>
                        <a:pt x="86980" y="27169"/>
                      </a:lnTo>
                      <a:lnTo>
                        <a:pt x="90963" y="32630"/>
                      </a:lnTo>
                      <a:lnTo>
                        <a:pt x="90963" y="38091"/>
                      </a:lnTo>
                      <a:lnTo>
                        <a:pt x="95074" y="38091"/>
                      </a:lnTo>
                      <a:lnTo>
                        <a:pt x="95074" y="43684"/>
                      </a:lnTo>
                      <a:lnTo>
                        <a:pt x="99186" y="49145"/>
                      </a:lnTo>
                      <a:lnTo>
                        <a:pt x="103426" y="54472"/>
                      </a:lnTo>
                      <a:lnTo>
                        <a:pt x="103426" y="59933"/>
                      </a:lnTo>
                      <a:lnTo>
                        <a:pt x="103426" y="65394"/>
                      </a:lnTo>
                      <a:lnTo>
                        <a:pt x="107537" y="70721"/>
                      </a:lnTo>
                      <a:lnTo>
                        <a:pt x="107537" y="76315"/>
                      </a:lnTo>
                      <a:lnTo>
                        <a:pt x="107537" y="81775"/>
                      </a:lnTo>
                      <a:lnTo>
                        <a:pt x="111520" y="87236"/>
                      </a:lnTo>
                      <a:lnTo>
                        <a:pt x="111520" y="92830"/>
                      </a:lnTo>
                      <a:lnTo>
                        <a:pt x="119999" y="114406"/>
                      </a:lnTo>
                      <a:lnTo>
                        <a:pt x="119999" y="120000"/>
                      </a:lnTo>
                      <a:lnTo>
                        <a:pt x="119999" y="114406"/>
                      </a:lnTo>
                      <a:lnTo>
                        <a:pt x="115760" y="114406"/>
                      </a:lnTo>
                      <a:lnTo>
                        <a:pt x="111520" y="114406"/>
                      </a:lnTo>
                      <a:lnTo>
                        <a:pt x="103426" y="114406"/>
                      </a:lnTo>
                      <a:lnTo>
                        <a:pt x="99186" y="109078"/>
                      </a:lnTo>
                      <a:lnTo>
                        <a:pt x="95074" y="109078"/>
                      </a:lnTo>
                      <a:lnTo>
                        <a:pt x="90963" y="109078"/>
                      </a:lnTo>
                      <a:lnTo>
                        <a:pt x="86980" y="109078"/>
                      </a:lnTo>
                      <a:lnTo>
                        <a:pt x="82740" y="109078"/>
                      </a:lnTo>
                      <a:lnTo>
                        <a:pt x="78501" y="10907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27"/>
                <p:cNvSpPr/>
                <p:nvPr/>
              </p:nvSpPr>
              <p:spPr>
                <a:xfrm>
                  <a:off x="4179" y="950"/>
                  <a:ext cx="307" cy="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8888"/>
                      </a:moveTo>
                      <a:lnTo>
                        <a:pt x="106851" y="62222"/>
                      </a:lnTo>
                      <a:lnTo>
                        <a:pt x="97716" y="97777"/>
                      </a:lnTo>
                      <a:lnTo>
                        <a:pt x="93425" y="97777"/>
                      </a:lnTo>
                      <a:lnTo>
                        <a:pt x="84429" y="97777"/>
                      </a:lnTo>
                      <a:lnTo>
                        <a:pt x="71141" y="102222"/>
                      </a:lnTo>
                      <a:lnTo>
                        <a:pt x="53287" y="111002"/>
                      </a:lnTo>
                      <a:lnTo>
                        <a:pt x="44429" y="115447"/>
                      </a:lnTo>
                      <a:lnTo>
                        <a:pt x="40000" y="115447"/>
                      </a:lnTo>
                      <a:lnTo>
                        <a:pt x="35570" y="120000"/>
                      </a:lnTo>
                      <a:lnTo>
                        <a:pt x="31003" y="111002"/>
                      </a:lnTo>
                      <a:lnTo>
                        <a:pt x="22283" y="97777"/>
                      </a:lnTo>
                      <a:lnTo>
                        <a:pt x="0" y="102222"/>
                      </a:lnTo>
                      <a:lnTo>
                        <a:pt x="8858" y="62222"/>
                      </a:lnTo>
                      <a:lnTo>
                        <a:pt x="26574" y="17886"/>
                      </a:lnTo>
                      <a:lnTo>
                        <a:pt x="31003" y="13441"/>
                      </a:lnTo>
                      <a:lnTo>
                        <a:pt x="35570" y="13441"/>
                      </a:lnTo>
                      <a:lnTo>
                        <a:pt x="44429" y="8888"/>
                      </a:lnTo>
                      <a:lnTo>
                        <a:pt x="48858" y="8888"/>
                      </a:lnTo>
                      <a:lnTo>
                        <a:pt x="53287" y="8888"/>
                      </a:lnTo>
                      <a:lnTo>
                        <a:pt x="53287" y="4444"/>
                      </a:lnTo>
                      <a:lnTo>
                        <a:pt x="57854" y="4444"/>
                      </a:lnTo>
                      <a:lnTo>
                        <a:pt x="62145" y="4444"/>
                      </a:lnTo>
                      <a:lnTo>
                        <a:pt x="66712" y="4444"/>
                      </a:lnTo>
                      <a:lnTo>
                        <a:pt x="71141" y="0"/>
                      </a:lnTo>
                      <a:lnTo>
                        <a:pt x="75570" y="0"/>
                      </a:lnTo>
                      <a:lnTo>
                        <a:pt x="80000" y="0"/>
                      </a:lnTo>
                      <a:lnTo>
                        <a:pt x="84429" y="0"/>
                      </a:lnTo>
                      <a:lnTo>
                        <a:pt x="88996" y="0"/>
                      </a:lnTo>
                      <a:lnTo>
                        <a:pt x="93425" y="0"/>
                      </a:lnTo>
                      <a:lnTo>
                        <a:pt x="97716" y="0"/>
                      </a:lnTo>
                      <a:lnTo>
                        <a:pt x="102283" y="0"/>
                      </a:lnTo>
                      <a:lnTo>
                        <a:pt x="106851" y="4444"/>
                      </a:lnTo>
                      <a:lnTo>
                        <a:pt x="111141" y="4444"/>
                      </a:lnTo>
                      <a:lnTo>
                        <a:pt x="115570" y="8888"/>
                      </a:lnTo>
                      <a:lnTo>
                        <a:pt x="120000" y="888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27"/>
                <p:cNvSpPr/>
                <p:nvPr/>
              </p:nvSpPr>
              <p:spPr>
                <a:xfrm>
                  <a:off x="3985" y="992"/>
                  <a:ext cx="262" cy="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8943" y="99108"/>
                      </a:moveTo>
                      <a:lnTo>
                        <a:pt x="52032" y="109554"/>
                      </a:lnTo>
                      <a:lnTo>
                        <a:pt x="20813" y="120000"/>
                      </a:lnTo>
                      <a:lnTo>
                        <a:pt x="20813" y="104331"/>
                      </a:lnTo>
                      <a:lnTo>
                        <a:pt x="20813" y="72866"/>
                      </a:lnTo>
                      <a:lnTo>
                        <a:pt x="15609" y="46878"/>
                      </a:lnTo>
                      <a:lnTo>
                        <a:pt x="15609" y="41783"/>
                      </a:lnTo>
                      <a:lnTo>
                        <a:pt x="10243" y="41783"/>
                      </a:lnTo>
                      <a:lnTo>
                        <a:pt x="10243" y="36433"/>
                      </a:lnTo>
                      <a:lnTo>
                        <a:pt x="5040" y="36433"/>
                      </a:lnTo>
                      <a:lnTo>
                        <a:pt x="5040" y="31210"/>
                      </a:lnTo>
                      <a:lnTo>
                        <a:pt x="0" y="31210"/>
                      </a:lnTo>
                      <a:lnTo>
                        <a:pt x="5040" y="31210"/>
                      </a:lnTo>
                      <a:lnTo>
                        <a:pt x="5040" y="26114"/>
                      </a:lnTo>
                      <a:lnTo>
                        <a:pt x="10243" y="26114"/>
                      </a:lnTo>
                      <a:lnTo>
                        <a:pt x="15609" y="26114"/>
                      </a:lnTo>
                      <a:lnTo>
                        <a:pt x="10243" y="20891"/>
                      </a:lnTo>
                      <a:lnTo>
                        <a:pt x="10243" y="15541"/>
                      </a:lnTo>
                      <a:lnTo>
                        <a:pt x="5040" y="15541"/>
                      </a:lnTo>
                      <a:lnTo>
                        <a:pt x="0" y="15541"/>
                      </a:lnTo>
                      <a:lnTo>
                        <a:pt x="5040" y="15541"/>
                      </a:lnTo>
                      <a:lnTo>
                        <a:pt x="10243" y="15541"/>
                      </a:lnTo>
                      <a:lnTo>
                        <a:pt x="15609" y="15541"/>
                      </a:lnTo>
                      <a:lnTo>
                        <a:pt x="15609" y="10445"/>
                      </a:lnTo>
                      <a:lnTo>
                        <a:pt x="20813" y="10445"/>
                      </a:lnTo>
                      <a:lnTo>
                        <a:pt x="26016" y="15541"/>
                      </a:lnTo>
                      <a:lnTo>
                        <a:pt x="31219" y="15541"/>
                      </a:lnTo>
                      <a:lnTo>
                        <a:pt x="36422" y="20891"/>
                      </a:lnTo>
                      <a:lnTo>
                        <a:pt x="36422" y="15541"/>
                      </a:lnTo>
                      <a:lnTo>
                        <a:pt x="41788" y="15541"/>
                      </a:lnTo>
                      <a:lnTo>
                        <a:pt x="47154" y="15541"/>
                      </a:lnTo>
                      <a:lnTo>
                        <a:pt x="52032" y="15541"/>
                      </a:lnTo>
                      <a:lnTo>
                        <a:pt x="52032" y="10445"/>
                      </a:lnTo>
                      <a:lnTo>
                        <a:pt x="47154" y="10445"/>
                      </a:lnTo>
                      <a:lnTo>
                        <a:pt x="41788" y="10445"/>
                      </a:lnTo>
                      <a:lnTo>
                        <a:pt x="36422" y="10445"/>
                      </a:lnTo>
                      <a:lnTo>
                        <a:pt x="31219" y="10445"/>
                      </a:lnTo>
                      <a:lnTo>
                        <a:pt x="26016" y="10445"/>
                      </a:lnTo>
                      <a:lnTo>
                        <a:pt x="20813" y="10445"/>
                      </a:lnTo>
                      <a:lnTo>
                        <a:pt x="15609" y="10445"/>
                      </a:lnTo>
                      <a:lnTo>
                        <a:pt x="10243" y="5222"/>
                      </a:lnTo>
                      <a:lnTo>
                        <a:pt x="15609" y="5222"/>
                      </a:lnTo>
                      <a:lnTo>
                        <a:pt x="20813" y="5222"/>
                      </a:lnTo>
                      <a:lnTo>
                        <a:pt x="26016" y="5222"/>
                      </a:lnTo>
                      <a:lnTo>
                        <a:pt x="36422" y="5222"/>
                      </a:lnTo>
                      <a:lnTo>
                        <a:pt x="57398" y="10445"/>
                      </a:lnTo>
                      <a:lnTo>
                        <a:pt x="88943" y="10445"/>
                      </a:lnTo>
                      <a:lnTo>
                        <a:pt x="93983" y="5222"/>
                      </a:lnTo>
                      <a:lnTo>
                        <a:pt x="99186" y="5222"/>
                      </a:lnTo>
                      <a:lnTo>
                        <a:pt x="104390" y="5222"/>
                      </a:lnTo>
                      <a:lnTo>
                        <a:pt x="115121" y="0"/>
                      </a:lnTo>
                      <a:lnTo>
                        <a:pt x="120000" y="0"/>
                      </a:lnTo>
                      <a:lnTo>
                        <a:pt x="99186" y="52229"/>
                      </a:lnTo>
                      <a:lnTo>
                        <a:pt x="88943" y="9910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27"/>
                <p:cNvSpPr/>
                <p:nvPr/>
              </p:nvSpPr>
              <p:spPr>
                <a:xfrm>
                  <a:off x="3813" y="982"/>
                  <a:ext cx="217" cy="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1176" y="19898"/>
                      </a:moveTo>
                      <a:lnTo>
                        <a:pt x="94901" y="19898"/>
                      </a:lnTo>
                      <a:lnTo>
                        <a:pt x="101176" y="19898"/>
                      </a:lnTo>
                      <a:lnTo>
                        <a:pt x="107254" y="19898"/>
                      </a:lnTo>
                      <a:lnTo>
                        <a:pt x="107254" y="25025"/>
                      </a:lnTo>
                      <a:lnTo>
                        <a:pt x="113725" y="30030"/>
                      </a:lnTo>
                      <a:lnTo>
                        <a:pt x="107254" y="30030"/>
                      </a:lnTo>
                      <a:lnTo>
                        <a:pt x="101176" y="30030"/>
                      </a:lnTo>
                      <a:lnTo>
                        <a:pt x="101176" y="34913"/>
                      </a:lnTo>
                      <a:lnTo>
                        <a:pt x="94901" y="34913"/>
                      </a:lnTo>
                      <a:lnTo>
                        <a:pt x="101176" y="34913"/>
                      </a:lnTo>
                      <a:lnTo>
                        <a:pt x="101176" y="40040"/>
                      </a:lnTo>
                      <a:lnTo>
                        <a:pt x="107254" y="40040"/>
                      </a:lnTo>
                      <a:lnTo>
                        <a:pt x="107254" y="45045"/>
                      </a:lnTo>
                      <a:lnTo>
                        <a:pt x="113725" y="45045"/>
                      </a:lnTo>
                      <a:lnTo>
                        <a:pt x="113725" y="50050"/>
                      </a:lnTo>
                      <a:lnTo>
                        <a:pt x="120000" y="74954"/>
                      </a:lnTo>
                      <a:lnTo>
                        <a:pt x="120000" y="104984"/>
                      </a:lnTo>
                      <a:lnTo>
                        <a:pt x="120000" y="120000"/>
                      </a:lnTo>
                      <a:lnTo>
                        <a:pt x="82156" y="104984"/>
                      </a:lnTo>
                      <a:lnTo>
                        <a:pt x="56862" y="100101"/>
                      </a:lnTo>
                      <a:lnTo>
                        <a:pt x="50588" y="85086"/>
                      </a:lnTo>
                      <a:lnTo>
                        <a:pt x="25294" y="60061"/>
                      </a:lnTo>
                      <a:lnTo>
                        <a:pt x="0" y="30030"/>
                      </a:lnTo>
                      <a:lnTo>
                        <a:pt x="6470" y="19898"/>
                      </a:lnTo>
                      <a:lnTo>
                        <a:pt x="12941" y="10010"/>
                      </a:lnTo>
                      <a:lnTo>
                        <a:pt x="12941" y="5127"/>
                      </a:lnTo>
                      <a:lnTo>
                        <a:pt x="12941" y="0"/>
                      </a:lnTo>
                      <a:lnTo>
                        <a:pt x="31764" y="5127"/>
                      </a:lnTo>
                      <a:lnTo>
                        <a:pt x="38039" y="5127"/>
                      </a:lnTo>
                      <a:lnTo>
                        <a:pt x="44509" y="10010"/>
                      </a:lnTo>
                      <a:lnTo>
                        <a:pt x="50588" y="10010"/>
                      </a:lnTo>
                      <a:lnTo>
                        <a:pt x="56862" y="10010"/>
                      </a:lnTo>
                      <a:lnTo>
                        <a:pt x="63333" y="10010"/>
                      </a:lnTo>
                      <a:lnTo>
                        <a:pt x="69607" y="10010"/>
                      </a:lnTo>
                      <a:lnTo>
                        <a:pt x="75882" y="5127"/>
                      </a:lnTo>
                      <a:lnTo>
                        <a:pt x="82156" y="10010"/>
                      </a:lnTo>
                      <a:lnTo>
                        <a:pt x="88431" y="10010"/>
                      </a:lnTo>
                      <a:lnTo>
                        <a:pt x="94901" y="15015"/>
                      </a:lnTo>
                      <a:lnTo>
                        <a:pt x="94901" y="19898"/>
                      </a:lnTo>
                      <a:lnTo>
                        <a:pt x="94901" y="25025"/>
                      </a:lnTo>
                      <a:lnTo>
                        <a:pt x="94901" y="19898"/>
                      </a:lnTo>
                      <a:lnTo>
                        <a:pt x="101176" y="1989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27"/>
                <p:cNvSpPr/>
                <p:nvPr/>
              </p:nvSpPr>
              <p:spPr>
                <a:xfrm>
                  <a:off x="3312" y="1328"/>
                  <a:ext cx="512" cy="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6648" y="120000"/>
                      </a:moveTo>
                      <a:lnTo>
                        <a:pt x="90642" y="114794"/>
                      </a:lnTo>
                      <a:lnTo>
                        <a:pt x="74637" y="103848"/>
                      </a:lnTo>
                      <a:lnTo>
                        <a:pt x="58714" y="92769"/>
                      </a:lnTo>
                      <a:lnTo>
                        <a:pt x="45279" y="87430"/>
                      </a:lnTo>
                      <a:lnTo>
                        <a:pt x="42626" y="81824"/>
                      </a:lnTo>
                      <a:lnTo>
                        <a:pt x="39972" y="81824"/>
                      </a:lnTo>
                      <a:lnTo>
                        <a:pt x="29357" y="60066"/>
                      </a:lnTo>
                      <a:lnTo>
                        <a:pt x="23966" y="54460"/>
                      </a:lnTo>
                      <a:lnTo>
                        <a:pt x="18576" y="49121"/>
                      </a:lnTo>
                      <a:lnTo>
                        <a:pt x="16088" y="43648"/>
                      </a:lnTo>
                      <a:lnTo>
                        <a:pt x="13351" y="38175"/>
                      </a:lnTo>
                      <a:lnTo>
                        <a:pt x="10615" y="38175"/>
                      </a:lnTo>
                      <a:lnTo>
                        <a:pt x="0" y="32569"/>
                      </a:lnTo>
                      <a:lnTo>
                        <a:pt x="2653" y="27363"/>
                      </a:lnTo>
                      <a:lnTo>
                        <a:pt x="2653" y="21757"/>
                      </a:lnTo>
                      <a:lnTo>
                        <a:pt x="5390" y="16284"/>
                      </a:lnTo>
                      <a:lnTo>
                        <a:pt x="5390" y="10812"/>
                      </a:lnTo>
                      <a:lnTo>
                        <a:pt x="5390" y="5339"/>
                      </a:lnTo>
                      <a:lnTo>
                        <a:pt x="48016" y="5339"/>
                      </a:lnTo>
                      <a:lnTo>
                        <a:pt x="95950" y="0"/>
                      </a:lnTo>
                      <a:lnTo>
                        <a:pt x="109384" y="21757"/>
                      </a:lnTo>
                      <a:lnTo>
                        <a:pt x="120000" y="43648"/>
                      </a:lnTo>
                      <a:lnTo>
                        <a:pt x="114692" y="71012"/>
                      </a:lnTo>
                      <a:lnTo>
                        <a:pt x="106648" y="1200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27"/>
                <p:cNvSpPr/>
                <p:nvPr/>
              </p:nvSpPr>
              <p:spPr>
                <a:xfrm>
                  <a:off x="4175" y="959"/>
                  <a:ext cx="173" cy="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02320"/>
                      </a:moveTo>
                      <a:lnTo>
                        <a:pt x="71010" y="92817"/>
                      </a:lnTo>
                      <a:lnTo>
                        <a:pt x="109360" y="20000"/>
                      </a:lnTo>
                      <a:lnTo>
                        <a:pt x="102927" y="0"/>
                      </a:lnTo>
                      <a:lnTo>
                        <a:pt x="95505" y="0"/>
                      </a:lnTo>
                      <a:lnTo>
                        <a:pt x="95505" y="5193"/>
                      </a:lnTo>
                      <a:lnTo>
                        <a:pt x="80659" y="5193"/>
                      </a:lnTo>
                      <a:lnTo>
                        <a:pt x="67051" y="10055"/>
                      </a:lnTo>
                      <a:lnTo>
                        <a:pt x="55422" y="10055"/>
                      </a:lnTo>
                      <a:lnTo>
                        <a:pt x="47752" y="14696"/>
                      </a:lnTo>
                      <a:lnTo>
                        <a:pt x="16824" y="58232"/>
                      </a:lnTo>
                      <a:lnTo>
                        <a:pt x="0" y="100000"/>
                      </a:lnTo>
                      <a:lnTo>
                        <a:pt x="39092" y="96464"/>
                      </a:lnTo>
                      <a:lnTo>
                        <a:pt x="64577" y="120000"/>
                      </a:lnTo>
                      <a:lnTo>
                        <a:pt x="71010" y="114033"/>
                      </a:lnTo>
                      <a:lnTo>
                        <a:pt x="83876" y="113591"/>
                      </a:lnTo>
                      <a:lnTo>
                        <a:pt x="83876" y="113591"/>
                      </a:lnTo>
                      <a:lnTo>
                        <a:pt x="120000" y="10232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27"/>
                <p:cNvSpPr/>
                <p:nvPr/>
              </p:nvSpPr>
              <p:spPr>
                <a:xfrm>
                  <a:off x="4674" y="1270"/>
                  <a:ext cx="400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88856"/>
                      </a:moveTo>
                      <a:lnTo>
                        <a:pt x="2970" y="77047"/>
                      </a:lnTo>
                      <a:lnTo>
                        <a:pt x="7639" y="64944"/>
                      </a:lnTo>
                      <a:lnTo>
                        <a:pt x="13793" y="54464"/>
                      </a:lnTo>
                      <a:lnTo>
                        <a:pt x="18143" y="47084"/>
                      </a:lnTo>
                      <a:lnTo>
                        <a:pt x="26949" y="37195"/>
                      </a:lnTo>
                      <a:lnTo>
                        <a:pt x="33421" y="30405"/>
                      </a:lnTo>
                      <a:lnTo>
                        <a:pt x="42652" y="22435"/>
                      </a:lnTo>
                      <a:lnTo>
                        <a:pt x="49655" y="16678"/>
                      </a:lnTo>
                      <a:lnTo>
                        <a:pt x="56551" y="13284"/>
                      </a:lnTo>
                      <a:lnTo>
                        <a:pt x="66100" y="9151"/>
                      </a:lnTo>
                      <a:lnTo>
                        <a:pt x="70026" y="5313"/>
                      </a:lnTo>
                      <a:lnTo>
                        <a:pt x="72360" y="1180"/>
                      </a:lnTo>
                      <a:lnTo>
                        <a:pt x="74907" y="5904"/>
                      </a:lnTo>
                      <a:lnTo>
                        <a:pt x="79893" y="9151"/>
                      </a:lnTo>
                      <a:lnTo>
                        <a:pt x="84986" y="11217"/>
                      </a:lnTo>
                      <a:lnTo>
                        <a:pt x="90079" y="12398"/>
                      </a:lnTo>
                      <a:lnTo>
                        <a:pt x="95809" y="12398"/>
                      </a:lnTo>
                      <a:lnTo>
                        <a:pt x="99628" y="11217"/>
                      </a:lnTo>
                      <a:lnTo>
                        <a:pt x="104615" y="7232"/>
                      </a:lnTo>
                      <a:lnTo>
                        <a:pt x="109283" y="3394"/>
                      </a:lnTo>
                      <a:lnTo>
                        <a:pt x="113952" y="0"/>
                      </a:lnTo>
                      <a:lnTo>
                        <a:pt x="116923" y="590"/>
                      </a:lnTo>
                      <a:lnTo>
                        <a:pt x="119257" y="4428"/>
                      </a:lnTo>
                      <a:lnTo>
                        <a:pt x="120000" y="6642"/>
                      </a:lnTo>
                      <a:lnTo>
                        <a:pt x="110026" y="36457"/>
                      </a:lnTo>
                      <a:lnTo>
                        <a:pt x="108116" y="41918"/>
                      </a:lnTo>
                      <a:lnTo>
                        <a:pt x="106206" y="48265"/>
                      </a:lnTo>
                      <a:lnTo>
                        <a:pt x="104615" y="56383"/>
                      </a:lnTo>
                      <a:lnTo>
                        <a:pt x="104297" y="55645"/>
                      </a:lnTo>
                      <a:lnTo>
                        <a:pt x="101856" y="65682"/>
                      </a:lnTo>
                      <a:lnTo>
                        <a:pt x="98037" y="82214"/>
                      </a:lnTo>
                      <a:lnTo>
                        <a:pt x="93050" y="101549"/>
                      </a:lnTo>
                      <a:lnTo>
                        <a:pt x="93474" y="106863"/>
                      </a:lnTo>
                      <a:lnTo>
                        <a:pt x="83819" y="120000"/>
                      </a:lnTo>
                      <a:lnTo>
                        <a:pt x="72679" y="120000"/>
                      </a:lnTo>
                      <a:lnTo>
                        <a:pt x="72679" y="113505"/>
                      </a:lnTo>
                      <a:lnTo>
                        <a:pt x="72679" y="113505"/>
                      </a:lnTo>
                      <a:lnTo>
                        <a:pt x="52944" y="114095"/>
                      </a:lnTo>
                      <a:lnTo>
                        <a:pt x="45092" y="107453"/>
                      </a:lnTo>
                      <a:lnTo>
                        <a:pt x="42334" y="101549"/>
                      </a:lnTo>
                      <a:lnTo>
                        <a:pt x="34907" y="102287"/>
                      </a:lnTo>
                      <a:lnTo>
                        <a:pt x="31936" y="94907"/>
                      </a:lnTo>
                      <a:lnTo>
                        <a:pt x="21007" y="94907"/>
                      </a:lnTo>
                      <a:lnTo>
                        <a:pt x="18143" y="88856"/>
                      </a:lnTo>
                      <a:lnTo>
                        <a:pt x="18143" y="88856"/>
                      </a:lnTo>
                      <a:lnTo>
                        <a:pt x="0" y="8885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27"/>
                <p:cNvSpPr/>
                <p:nvPr/>
              </p:nvSpPr>
              <p:spPr>
                <a:xfrm>
                  <a:off x="4592" y="997"/>
                  <a:ext cx="249" cy="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5677" y="0"/>
                      </a:moveTo>
                      <a:lnTo>
                        <a:pt x="43480" y="2502"/>
                      </a:lnTo>
                      <a:lnTo>
                        <a:pt x="58544" y="5255"/>
                      </a:lnTo>
                      <a:lnTo>
                        <a:pt x="73951" y="7382"/>
                      </a:lnTo>
                      <a:lnTo>
                        <a:pt x="85763" y="8008"/>
                      </a:lnTo>
                      <a:lnTo>
                        <a:pt x="98259" y="8508"/>
                      </a:lnTo>
                      <a:lnTo>
                        <a:pt x="107503" y="8508"/>
                      </a:lnTo>
                      <a:lnTo>
                        <a:pt x="120000" y="9134"/>
                      </a:lnTo>
                      <a:lnTo>
                        <a:pt x="111269" y="21397"/>
                      </a:lnTo>
                      <a:lnTo>
                        <a:pt x="106818" y="31157"/>
                      </a:lnTo>
                      <a:lnTo>
                        <a:pt x="104422" y="43295"/>
                      </a:lnTo>
                      <a:lnTo>
                        <a:pt x="99457" y="58561"/>
                      </a:lnTo>
                      <a:lnTo>
                        <a:pt x="93980" y="72200"/>
                      </a:lnTo>
                      <a:lnTo>
                        <a:pt x="88159" y="80583"/>
                      </a:lnTo>
                      <a:lnTo>
                        <a:pt x="81654" y="91220"/>
                      </a:lnTo>
                      <a:lnTo>
                        <a:pt x="78402" y="99728"/>
                      </a:lnTo>
                      <a:lnTo>
                        <a:pt x="77203" y="106360"/>
                      </a:lnTo>
                      <a:lnTo>
                        <a:pt x="76519" y="116496"/>
                      </a:lnTo>
                      <a:lnTo>
                        <a:pt x="76519" y="120000"/>
                      </a:lnTo>
                      <a:lnTo>
                        <a:pt x="77203" y="119374"/>
                      </a:lnTo>
                      <a:lnTo>
                        <a:pt x="62824" y="114869"/>
                      </a:lnTo>
                      <a:lnTo>
                        <a:pt x="52895" y="113743"/>
                      </a:lnTo>
                      <a:lnTo>
                        <a:pt x="44165" y="112116"/>
                      </a:lnTo>
                      <a:lnTo>
                        <a:pt x="38687" y="113743"/>
                      </a:lnTo>
                      <a:lnTo>
                        <a:pt x="34750" y="118373"/>
                      </a:lnTo>
                      <a:lnTo>
                        <a:pt x="32353" y="111616"/>
                      </a:lnTo>
                      <a:lnTo>
                        <a:pt x="28587" y="104859"/>
                      </a:lnTo>
                      <a:lnTo>
                        <a:pt x="25677" y="102606"/>
                      </a:lnTo>
                      <a:lnTo>
                        <a:pt x="18145" y="101480"/>
                      </a:lnTo>
                      <a:lnTo>
                        <a:pt x="10099" y="99728"/>
                      </a:lnTo>
                      <a:lnTo>
                        <a:pt x="5135" y="97476"/>
                      </a:lnTo>
                      <a:lnTo>
                        <a:pt x="2054" y="93597"/>
                      </a:lnTo>
                      <a:lnTo>
                        <a:pt x="0" y="90218"/>
                      </a:lnTo>
                      <a:lnTo>
                        <a:pt x="0" y="85714"/>
                      </a:lnTo>
                      <a:lnTo>
                        <a:pt x="7360" y="60813"/>
                      </a:lnTo>
                      <a:lnTo>
                        <a:pt x="13181" y="47299"/>
                      </a:lnTo>
                      <a:lnTo>
                        <a:pt x="15064" y="39666"/>
                      </a:lnTo>
                      <a:lnTo>
                        <a:pt x="19857" y="25401"/>
                      </a:lnTo>
                      <a:lnTo>
                        <a:pt x="20542" y="14640"/>
                      </a:lnTo>
                      <a:lnTo>
                        <a:pt x="20542" y="14640"/>
                      </a:lnTo>
                      <a:lnTo>
                        <a:pt x="25677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27"/>
                <p:cNvSpPr/>
                <p:nvPr/>
              </p:nvSpPr>
              <p:spPr>
                <a:xfrm>
                  <a:off x="4592" y="1010"/>
                  <a:ext cx="532" cy="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5648" y="0"/>
                      </a:moveTo>
                      <a:lnTo>
                        <a:pt x="69540" y="1349"/>
                      </a:lnTo>
                      <a:lnTo>
                        <a:pt x="77045" y="4047"/>
                      </a:lnTo>
                      <a:lnTo>
                        <a:pt x="81117" y="8094"/>
                      </a:lnTo>
                      <a:lnTo>
                        <a:pt x="99720" y="17539"/>
                      </a:lnTo>
                      <a:lnTo>
                        <a:pt x="101397" y="24359"/>
                      </a:lnTo>
                      <a:lnTo>
                        <a:pt x="103153" y="29006"/>
                      </a:lnTo>
                      <a:lnTo>
                        <a:pt x="111297" y="35752"/>
                      </a:lnTo>
                      <a:lnTo>
                        <a:pt x="118163" y="45871"/>
                      </a:lnTo>
                      <a:lnTo>
                        <a:pt x="120000" y="51942"/>
                      </a:lnTo>
                      <a:lnTo>
                        <a:pt x="115289" y="68132"/>
                      </a:lnTo>
                      <a:lnTo>
                        <a:pt x="111776" y="68881"/>
                      </a:lnTo>
                      <a:lnTo>
                        <a:pt x="109540" y="78251"/>
                      </a:lnTo>
                      <a:lnTo>
                        <a:pt x="105469" y="75552"/>
                      </a:lnTo>
                      <a:lnTo>
                        <a:pt x="95568" y="80949"/>
                      </a:lnTo>
                      <a:lnTo>
                        <a:pt x="80558" y="81698"/>
                      </a:lnTo>
                      <a:lnTo>
                        <a:pt x="77684" y="79600"/>
                      </a:lnTo>
                      <a:lnTo>
                        <a:pt x="72974" y="76152"/>
                      </a:lnTo>
                      <a:lnTo>
                        <a:pt x="69061" y="80949"/>
                      </a:lnTo>
                      <a:lnTo>
                        <a:pt x="64271" y="81698"/>
                      </a:lnTo>
                      <a:lnTo>
                        <a:pt x="58443" y="83647"/>
                      </a:lnTo>
                      <a:lnTo>
                        <a:pt x="50459" y="87695"/>
                      </a:lnTo>
                      <a:lnTo>
                        <a:pt x="40558" y="93016"/>
                      </a:lnTo>
                      <a:lnTo>
                        <a:pt x="36007" y="97214"/>
                      </a:lnTo>
                      <a:lnTo>
                        <a:pt x="30179" y="101186"/>
                      </a:lnTo>
                      <a:lnTo>
                        <a:pt x="24910" y="107932"/>
                      </a:lnTo>
                      <a:lnTo>
                        <a:pt x="20918" y="114678"/>
                      </a:lnTo>
                      <a:lnTo>
                        <a:pt x="19720" y="118725"/>
                      </a:lnTo>
                      <a:lnTo>
                        <a:pt x="19720" y="120000"/>
                      </a:lnTo>
                      <a:lnTo>
                        <a:pt x="16846" y="120000"/>
                      </a:lnTo>
                      <a:lnTo>
                        <a:pt x="16207" y="117301"/>
                      </a:lnTo>
                      <a:lnTo>
                        <a:pt x="11656" y="116027"/>
                      </a:lnTo>
                      <a:lnTo>
                        <a:pt x="11656" y="107932"/>
                      </a:lnTo>
                      <a:lnTo>
                        <a:pt x="10379" y="99837"/>
                      </a:lnTo>
                      <a:lnTo>
                        <a:pt x="8702" y="91667"/>
                      </a:lnTo>
                      <a:lnTo>
                        <a:pt x="6946" y="80949"/>
                      </a:lnTo>
                      <a:lnTo>
                        <a:pt x="4630" y="73454"/>
                      </a:lnTo>
                      <a:lnTo>
                        <a:pt x="2395" y="64759"/>
                      </a:lnTo>
                      <a:lnTo>
                        <a:pt x="0" y="56589"/>
                      </a:lnTo>
                      <a:lnTo>
                        <a:pt x="0" y="51267"/>
                      </a:lnTo>
                      <a:lnTo>
                        <a:pt x="2395" y="53891"/>
                      </a:lnTo>
                      <a:lnTo>
                        <a:pt x="4630" y="55315"/>
                      </a:lnTo>
                      <a:lnTo>
                        <a:pt x="7504" y="56589"/>
                      </a:lnTo>
                      <a:lnTo>
                        <a:pt x="11017" y="55990"/>
                      </a:lnTo>
                      <a:lnTo>
                        <a:pt x="13333" y="57938"/>
                      </a:lnTo>
                      <a:lnTo>
                        <a:pt x="14530" y="60712"/>
                      </a:lnTo>
                      <a:lnTo>
                        <a:pt x="15648" y="63410"/>
                      </a:lnTo>
                      <a:lnTo>
                        <a:pt x="15648" y="66183"/>
                      </a:lnTo>
                      <a:lnTo>
                        <a:pt x="18043" y="62735"/>
                      </a:lnTo>
                      <a:lnTo>
                        <a:pt x="20918" y="62735"/>
                      </a:lnTo>
                      <a:lnTo>
                        <a:pt x="24910" y="62735"/>
                      </a:lnTo>
                      <a:lnTo>
                        <a:pt x="27225" y="64759"/>
                      </a:lnTo>
                      <a:lnTo>
                        <a:pt x="31936" y="64759"/>
                      </a:lnTo>
                      <a:lnTo>
                        <a:pt x="34171" y="66183"/>
                      </a:lnTo>
                      <a:lnTo>
                        <a:pt x="36007" y="66708"/>
                      </a:lnTo>
                      <a:lnTo>
                        <a:pt x="36007" y="61386"/>
                      </a:lnTo>
                      <a:lnTo>
                        <a:pt x="36487" y="54640"/>
                      </a:lnTo>
                      <a:lnTo>
                        <a:pt x="38323" y="47145"/>
                      </a:lnTo>
                      <a:lnTo>
                        <a:pt x="41117" y="44522"/>
                      </a:lnTo>
                      <a:lnTo>
                        <a:pt x="44071" y="37851"/>
                      </a:lnTo>
                      <a:lnTo>
                        <a:pt x="48063" y="24359"/>
                      </a:lnTo>
                      <a:lnTo>
                        <a:pt x="48782" y="20237"/>
                      </a:lnTo>
                      <a:lnTo>
                        <a:pt x="49820" y="12816"/>
                      </a:lnTo>
                      <a:lnTo>
                        <a:pt x="50938" y="8094"/>
                      </a:lnTo>
                      <a:lnTo>
                        <a:pt x="50938" y="8844"/>
                      </a:lnTo>
                      <a:lnTo>
                        <a:pt x="55648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2F2F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75" name="Google Shape;575;p27"/>
            <p:cNvSpPr txBox="1"/>
            <p:nvPr/>
          </p:nvSpPr>
          <p:spPr>
            <a:xfrm>
              <a:off x="3000375" y="1328738"/>
              <a:ext cx="714375" cy="230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Tibau</a:t>
              </a: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4286250" y="3214688"/>
              <a:ext cx="357188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24000" y="16310"/>
                  </a:lnTo>
                  <a:lnTo>
                    <a:pt x="36000" y="24465"/>
                  </a:lnTo>
                  <a:cubicBezTo>
                    <a:pt x="38179" y="37796"/>
                    <a:pt x="41470" y="65076"/>
                    <a:pt x="48000" y="73396"/>
                  </a:cubicBezTo>
                  <a:cubicBezTo>
                    <a:pt x="55150" y="82509"/>
                    <a:pt x="72000" y="89707"/>
                    <a:pt x="72000" y="89707"/>
                  </a:cubicBezTo>
                  <a:cubicBezTo>
                    <a:pt x="70666" y="97862"/>
                    <a:pt x="63840" y="112759"/>
                    <a:pt x="68000" y="114172"/>
                  </a:cubicBezTo>
                  <a:cubicBezTo>
                    <a:pt x="85148" y="120000"/>
                    <a:pt x="120000" y="106017"/>
                    <a:pt x="120000" y="106017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7"/>
            <p:cNvSpPr txBox="1"/>
            <p:nvPr/>
          </p:nvSpPr>
          <p:spPr>
            <a:xfrm>
              <a:off x="2143118" y="1857375"/>
              <a:ext cx="1071559" cy="246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Baraúna</a:t>
              </a:r>
              <a:endParaRPr/>
            </a:p>
          </p:txBody>
        </p:sp>
        <p:sp>
          <p:nvSpPr>
            <p:cNvPr id="578" name="Google Shape;578;p27"/>
            <p:cNvSpPr txBox="1"/>
            <p:nvPr/>
          </p:nvSpPr>
          <p:spPr>
            <a:xfrm>
              <a:off x="2666990" y="1876425"/>
              <a:ext cx="10715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Mossoró</a:t>
              </a:r>
              <a:endParaRPr/>
            </a:p>
          </p:txBody>
        </p:sp>
        <p:sp>
          <p:nvSpPr>
            <p:cNvPr id="579" name="Google Shape;579;p27"/>
            <p:cNvSpPr txBox="1"/>
            <p:nvPr/>
          </p:nvSpPr>
          <p:spPr>
            <a:xfrm>
              <a:off x="3214677" y="1500188"/>
              <a:ext cx="571498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Grossos</a:t>
              </a:r>
              <a:endParaRPr/>
            </a:p>
          </p:txBody>
        </p:sp>
        <p:sp>
          <p:nvSpPr>
            <p:cNvPr id="580" name="Google Shape;580;p27"/>
            <p:cNvSpPr txBox="1"/>
            <p:nvPr/>
          </p:nvSpPr>
          <p:spPr>
            <a:xfrm>
              <a:off x="3571863" y="1643063"/>
              <a:ext cx="7858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Areia Branca</a:t>
              </a:r>
              <a:endParaRPr/>
            </a:p>
          </p:txBody>
        </p:sp>
        <p:sp>
          <p:nvSpPr>
            <p:cNvPr id="581" name="Google Shape;581;p27"/>
            <p:cNvSpPr txBox="1"/>
            <p:nvPr/>
          </p:nvSpPr>
          <p:spPr>
            <a:xfrm>
              <a:off x="3643301" y="2071688"/>
              <a:ext cx="714372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Serra do Mel</a:t>
              </a:r>
              <a:endParaRPr/>
            </a:p>
          </p:txBody>
        </p:sp>
        <p:sp>
          <p:nvSpPr>
            <p:cNvPr id="582" name="Google Shape;582;p27"/>
            <p:cNvSpPr txBox="1"/>
            <p:nvPr/>
          </p:nvSpPr>
          <p:spPr>
            <a:xfrm>
              <a:off x="2500305" y="2571750"/>
              <a:ext cx="7858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Gov. Dix. Sept. Rosado</a:t>
              </a:r>
              <a:endParaRPr/>
            </a:p>
          </p:txBody>
        </p:sp>
        <p:sp>
          <p:nvSpPr>
            <p:cNvPr id="583" name="Google Shape;583;p27"/>
            <p:cNvSpPr txBox="1"/>
            <p:nvPr/>
          </p:nvSpPr>
          <p:spPr>
            <a:xfrm>
              <a:off x="2143118" y="2857500"/>
              <a:ext cx="571498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Felipe Guerra</a:t>
              </a:r>
              <a:endParaRPr/>
            </a:p>
          </p:txBody>
        </p:sp>
        <p:sp>
          <p:nvSpPr>
            <p:cNvPr id="584" name="Google Shape;584;p27"/>
            <p:cNvSpPr txBox="1"/>
            <p:nvPr/>
          </p:nvSpPr>
          <p:spPr>
            <a:xfrm>
              <a:off x="1357309" y="3143250"/>
              <a:ext cx="857247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Apodi</a:t>
              </a:r>
              <a:endParaRPr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5" name="Google Shape;585;p27"/>
            <p:cNvSpPr txBox="1"/>
            <p:nvPr/>
          </p:nvSpPr>
          <p:spPr>
            <a:xfrm>
              <a:off x="2143118" y="3429000"/>
              <a:ext cx="714372" cy="230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Caraúbas</a:t>
              </a:r>
              <a:endParaRPr/>
            </a:p>
          </p:txBody>
        </p:sp>
        <p:sp>
          <p:nvSpPr>
            <p:cNvPr id="586" name="Google Shape;586;p27"/>
            <p:cNvSpPr txBox="1"/>
            <p:nvPr/>
          </p:nvSpPr>
          <p:spPr>
            <a:xfrm>
              <a:off x="2928928" y="3071813"/>
              <a:ext cx="714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Upanema</a:t>
              </a:r>
              <a:endParaRPr/>
            </a:p>
          </p:txBody>
        </p:sp>
        <p:sp>
          <p:nvSpPr>
            <p:cNvPr id="587" name="Google Shape;587;p27"/>
            <p:cNvSpPr txBox="1"/>
            <p:nvPr/>
          </p:nvSpPr>
          <p:spPr>
            <a:xfrm>
              <a:off x="2857490" y="3643313"/>
              <a:ext cx="78581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Campo Grande</a:t>
              </a:r>
              <a:endParaRPr/>
            </a:p>
          </p:txBody>
        </p:sp>
        <p:sp>
          <p:nvSpPr>
            <p:cNvPr id="588" name="Google Shape;588;p27"/>
            <p:cNvSpPr txBox="1"/>
            <p:nvPr/>
          </p:nvSpPr>
          <p:spPr>
            <a:xfrm>
              <a:off x="2571741" y="4071938"/>
              <a:ext cx="642936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Janduís</a:t>
              </a:r>
              <a:endParaRPr/>
            </a:p>
          </p:txBody>
        </p:sp>
        <p:sp>
          <p:nvSpPr>
            <p:cNvPr id="589" name="Google Shape;589;p27"/>
            <p:cNvSpPr txBox="1"/>
            <p:nvPr/>
          </p:nvSpPr>
          <p:spPr>
            <a:xfrm>
              <a:off x="4143361" y="1785938"/>
              <a:ext cx="642936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Porto do Mangue</a:t>
              </a:r>
              <a:endParaRPr/>
            </a:p>
          </p:txBody>
        </p:sp>
        <p:sp>
          <p:nvSpPr>
            <p:cNvPr id="590" name="Google Shape;590;p27"/>
            <p:cNvSpPr txBox="1"/>
            <p:nvPr/>
          </p:nvSpPr>
          <p:spPr>
            <a:xfrm>
              <a:off x="4143361" y="2214563"/>
              <a:ext cx="7143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Carnaubais</a:t>
              </a:r>
              <a:endParaRPr/>
            </a:p>
          </p:txBody>
        </p:sp>
        <p:sp>
          <p:nvSpPr>
            <p:cNvPr id="591" name="Google Shape;591;p27"/>
            <p:cNvSpPr txBox="1"/>
            <p:nvPr/>
          </p:nvSpPr>
          <p:spPr>
            <a:xfrm>
              <a:off x="4643422" y="2286000"/>
              <a:ext cx="7143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Pendências</a:t>
              </a:r>
              <a:endParaRPr/>
            </a:p>
          </p:txBody>
        </p:sp>
        <p:sp>
          <p:nvSpPr>
            <p:cNvPr id="592" name="Google Shape;592;p27"/>
            <p:cNvSpPr txBox="1"/>
            <p:nvPr/>
          </p:nvSpPr>
          <p:spPr>
            <a:xfrm>
              <a:off x="3643301" y="2928938"/>
              <a:ext cx="7858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Assú</a:t>
              </a:r>
              <a:endParaRPr/>
            </a:p>
          </p:txBody>
        </p:sp>
        <p:sp>
          <p:nvSpPr>
            <p:cNvPr id="593" name="Google Shape;593;p27"/>
            <p:cNvSpPr txBox="1"/>
            <p:nvPr/>
          </p:nvSpPr>
          <p:spPr>
            <a:xfrm>
              <a:off x="4286235" y="2428875"/>
              <a:ext cx="857247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Alto do Rodrigues</a:t>
              </a:r>
              <a:endParaRPr/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4643422" y="2714625"/>
              <a:ext cx="714372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Afonso Bezerra</a:t>
              </a:r>
              <a:endParaRPr/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5429231" y="2714625"/>
              <a:ext cx="571498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Pedro Avelino</a:t>
              </a:r>
              <a:endParaRPr/>
            </a:p>
          </p:txBody>
        </p:sp>
        <p:sp>
          <p:nvSpPr>
            <p:cNvPr id="596" name="Google Shape;596;p27"/>
            <p:cNvSpPr txBox="1"/>
            <p:nvPr/>
          </p:nvSpPr>
          <p:spPr>
            <a:xfrm>
              <a:off x="4214798" y="2928938"/>
              <a:ext cx="64293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Ipanguaçú</a:t>
              </a:r>
              <a:endParaRPr/>
            </a:p>
          </p:txBody>
        </p:sp>
        <p:sp>
          <p:nvSpPr>
            <p:cNvPr id="597" name="Google Shape;597;p27"/>
            <p:cNvSpPr txBox="1"/>
            <p:nvPr/>
          </p:nvSpPr>
          <p:spPr>
            <a:xfrm>
              <a:off x="3357552" y="3501588"/>
              <a:ext cx="78580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Parau</a:t>
              </a:r>
              <a:endParaRPr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8" name="Google Shape;598;p27"/>
            <p:cNvSpPr txBox="1"/>
            <p:nvPr/>
          </p:nvSpPr>
          <p:spPr>
            <a:xfrm>
              <a:off x="4000486" y="3500438"/>
              <a:ext cx="642936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Rafael</a:t>
              </a:r>
              <a:endParaRPr/>
            </a:p>
          </p:txBody>
        </p:sp>
        <p:sp>
          <p:nvSpPr>
            <p:cNvPr id="599" name="Google Shape;599;p27"/>
            <p:cNvSpPr txBox="1"/>
            <p:nvPr/>
          </p:nvSpPr>
          <p:spPr>
            <a:xfrm>
              <a:off x="4357673" y="3357563"/>
              <a:ext cx="428623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Itajá</a:t>
              </a:r>
              <a:endParaRPr/>
            </a:p>
          </p:txBody>
        </p:sp>
        <p:sp>
          <p:nvSpPr>
            <p:cNvPr id="600" name="Google Shape;600;p27"/>
            <p:cNvSpPr txBox="1"/>
            <p:nvPr/>
          </p:nvSpPr>
          <p:spPr>
            <a:xfrm>
              <a:off x="4714859" y="3143250"/>
              <a:ext cx="571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Angicos</a:t>
              </a:r>
              <a:endParaRPr/>
            </a:p>
          </p:txBody>
        </p:sp>
        <p:sp>
          <p:nvSpPr>
            <p:cNvPr id="601" name="Google Shape;601;p27"/>
            <p:cNvSpPr txBox="1"/>
            <p:nvPr/>
          </p:nvSpPr>
          <p:spPr>
            <a:xfrm>
              <a:off x="5214920" y="3429000"/>
              <a:ext cx="857247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Fernando Pedroza</a:t>
              </a:r>
              <a:endParaRPr/>
            </a:p>
          </p:txBody>
        </p:sp>
        <p:sp>
          <p:nvSpPr>
            <p:cNvPr id="602" name="Google Shape;602;p27"/>
            <p:cNvSpPr txBox="1"/>
            <p:nvPr/>
          </p:nvSpPr>
          <p:spPr>
            <a:xfrm>
              <a:off x="5857853" y="3357563"/>
              <a:ext cx="4286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Lajes</a:t>
              </a:r>
              <a:endParaRPr/>
            </a:p>
          </p:txBody>
        </p:sp>
        <p:sp>
          <p:nvSpPr>
            <p:cNvPr id="603" name="Google Shape;603;p27"/>
            <p:cNvSpPr txBox="1"/>
            <p:nvPr/>
          </p:nvSpPr>
          <p:spPr>
            <a:xfrm>
              <a:off x="4929171" y="2000250"/>
              <a:ext cx="5714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Macau</a:t>
              </a:r>
              <a:endParaRPr/>
            </a:p>
          </p:txBody>
        </p:sp>
        <p:sp>
          <p:nvSpPr>
            <p:cNvPr id="604" name="Google Shape;604;p27"/>
            <p:cNvSpPr txBox="1"/>
            <p:nvPr/>
          </p:nvSpPr>
          <p:spPr>
            <a:xfrm>
              <a:off x="5343505" y="1985951"/>
              <a:ext cx="64293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Guamaré</a:t>
              </a: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605" name="Google Shape;605;p27"/>
            <p:cNvSpPr txBox="1"/>
            <p:nvPr/>
          </p:nvSpPr>
          <p:spPr>
            <a:xfrm>
              <a:off x="5714980" y="2071688"/>
              <a:ext cx="571498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Galinhos</a:t>
              </a:r>
              <a:endParaRPr/>
            </a:p>
          </p:txBody>
        </p:sp>
        <p:sp>
          <p:nvSpPr>
            <p:cNvPr id="606" name="Google Shape;606;p27"/>
            <p:cNvSpPr txBox="1"/>
            <p:nvPr/>
          </p:nvSpPr>
          <p:spPr>
            <a:xfrm>
              <a:off x="6000729" y="2000250"/>
              <a:ext cx="571498" cy="369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Caiçara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Norte</a:t>
              </a:r>
              <a:endParaRPr/>
            </a:p>
          </p:txBody>
        </p:sp>
        <p:sp>
          <p:nvSpPr>
            <p:cNvPr id="607" name="Google Shape;607;p27"/>
            <p:cNvSpPr txBox="1"/>
            <p:nvPr/>
          </p:nvSpPr>
          <p:spPr>
            <a:xfrm>
              <a:off x="6357916" y="1857375"/>
              <a:ext cx="500060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Bento do Norte</a:t>
              </a:r>
              <a:endParaRPr/>
            </a:p>
          </p:txBody>
        </p:sp>
        <p:sp>
          <p:nvSpPr>
            <p:cNvPr id="608" name="Google Shape;608;p27"/>
            <p:cNvSpPr txBox="1"/>
            <p:nvPr/>
          </p:nvSpPr>
          <p:spPr>
            <a:xfrm>
              <a:off x="6643665" y="1928813"/>
              <a:ext cx="571498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Pedra Grande</a:t>
              </a:r>
              <a:endParaRPr/>
            </a:p>
          </p:txBody>
        </p:sp>
        <p:sp>
          <p:nvSpPr>
            <p:cNvPr id="609" name="Google Shape;609;p27"/>
            <p:cNvSpPr txBox="1"/>
            <p:nvPr/>
          </p:nvSpPr>
          <p:spPr>
            <a:xfrm>
              <a:off x="7000871" y="1933568"/>
              <a:ext cx="5714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Miguel de Touros</a:t>
              </a:r>
              <a:endParaRPr/>
            </a:p>
          </p:txBody>
        </p:sp>
        <p:sp>
          <p:nvSpPr>
            <p:cNvPr id="610" name="Google Shape;610;p27"/>
            <p:cNvSpPr txBox="1"/>
            <p:nvPr/>
          </p:nvSpPr>
          <p:spPr>
            <a:xfrm>
              <a:off x="7358037" y="2214563"/>
              <a:ext cx="642935" cy="246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Touros</a:t>
              </a:r>
              <a:endParaRPr/>
            </a:p>
          </p:txBody>
        </p:sp>
        <p:sp>
          <p:nvSpPr>
            <p:cNvPr id="611" name="Google Shape;611;p27"/>
            <p:cNvSpPr txBox="1"/>
            <p:nvPr/>
          </p:nvSpPr>
          <p:spPr>
            <a:xfrm>
              <a:off x="5857854" y="2500313"/>
              <a:ext cx="642936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Jandaíra</a:t>
              </a:r>
              <a:endParaRPr/>
            </a:p>
          </p:txBody>
        </p:sp>
        <p:sp>
          <p:nvSpPr>
            <p:cNvPr id="612" name="Google Shape;612;p27"/>
            <p:cNvSpPr txBox="1"/>
            <p:nvPr/>
          </p:nvSpPr>
          <p:spPr>
            <a:xfrm>
              <a:off x="6357916" y="2357438"/>
              <a:ext cx="6429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Parazinho</a:t>
              </a:r>
              <a:endParaRPr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3" name="Google Shape;613;p27"/>
            <p:cNvSpPr txBox="1"/>
            <p:nvPr/>
          </p:nvSpPr>
          <p:spPr>
            <a:xfrm>
              <a:off x="6015011" y="2905130"/>
              <a:ext cx="571498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Pedra Preta</a:t>
              </a:r>
              <a:endParaRPr/>
            </a:p>
          </p:txBody>
        </p:sp>
        <p:sp>
          <p:nvSpPr>
            <p:cNvPr id="614" name="Google Shape;614;p27"/>
            <p:cNvSpPr txBox="1"/>
            <p:nvPr/>
          </p:nvSpPr>
          <p:spPr>
            <a:xfrm>
              <a:off x="6286478" y="3071813"/>
              <a:ext cx="500061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Jardim de Angicos</a:t>
              </a:r>
              <a:endParaRPr/>
            </a:p>
          </p:txBody>
        </p:sp>
        <p:sp>
          <p:nvSpPr>
            <p:cNvPr id="615" name="Google Shape;615;p27"/>
            <p:cNvSpPr txBox="1"/>
            <p:nvPr/>
          </p:nvSpPr>
          <p:spPr>
            <a:xfrm>
              <a:off x="6429365" y="2700332"/>
              <a:ext cx="9286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João Câmara</a:t>
              </a:r>
              <a:endParaRPr/>
            </a:p>
          </p:txBody>
        </p:sp>
        <p:sp>
          <p:nvSpPr>
            <p:cNvPr id="616" name="Google Shape;616;p27"/>
            <p:cNvSpPr txBox="1"/>
            <p:nvPr/>
          </p:nvSpPr>
          <p:spPr>
            <a:xfrm>
              <a:off x="7429474" y="2643188"/>
              <a:ext cx="5000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Pureza</a:t>
              </a:r>
              <a:endParaRPr/>
            </a:p>
          </p:txBody>
        </p:sp>
        <p:sp>
          <p:nvSpPr>
            <p:cNvPr id="617" name="Google Shape;617;p27"/>
            <p:cNvSpPr txBox="1"/>
            <p:nvPr/>
          </p:nvSpPr>
          <p:spPr>
            <a:xfrm>
              <a:off x="7877142" y="2428883"/>
              <a:ext cx="4286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Rio do Fogo</a:t>
              </a:r>
              <a:endParaRPr/>
            </a:p>
          </p:txBody>
        </p:sp>
        <p:sp>
          <p:nvSpPr>
            <p:cNvPr id="618" name="Google Shape;618;p27"/>
            <p:cNvSpPr txBox="1"/>
            <p:nvPr/>
          </p:nvSpPr>
          <p:spPr>
            <a:xfrm>
              <a:off x="6215041" y="3429000"/>
              <a:ext cx="642935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Caiçara do Rio dos Ventos</a:t>
              </a:r>
              <a:endParaRPr/>
            </a:p>
          </p:txBody>
        </p:sp>
        <p:sp>
          <p:nvSpPr>
            <p:cNvPr id="619" name="Google Shape;619;p27"/>
            <p:cNvSpPr txBox="1"/>
            <p:nvPr/>
          </p:nvSpPr>
          <p:spPr>
            <a:xfrm>
              <a:off x="6786539" y="3214688"/>
              <a:ext cx="6429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Bento Fernandes</a:t>
              </a:r>
              <a:endParaRPr/>
            </a:p>
          </p:txBody>
        </p:sp>
        <p:sp>
          <p:nvSpPr>
            <p:cNvPr id="620" name="Google Shape;620;p27"/>
            <p:cNvSpPr txBox="1"/>
            <p:nvPr/>
          </p:nvSpPr>
          <p:spPr>
            <a:xfrm>
              <a:off x="7072288" y="2928938"/>
              <a:ext cx="500060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Poço Branco</a:t>
              </a:r>
              <a:endParaRPr/>
            </a:p>
          </p:txBody>
        </p:sp>
        <p:sp>
          <p:nvSpPr>
            <p:cNvPr id="621" name="Google Shape;621;p27"/>
            <p:cNvSpPr txBox="1"/>
            <p:nvPr/>
          </p:nvSpPr>
          <p:spPr>
            <a:xfrm>
              <a:off x="7358037" y="3114672"/>
              <a:ext cx="500060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Taipú</a:t>
              </a:r>
              <a:endParaRPr/>
            </a:p>
          </p:txBody>
        </p:sp>
        <p:sp>
          <p:nvSpPr>
            <p:cNvPr id="622" name="Google Shape;622;p27"/>
            <p:cNvSpPr txBox="1"/>
            <p:nvPr/>
          </p:nvSpPr>
          <p:spPr>
            <a:xfrm>
              <a:off x="7286599" y="3429000"/>
              <a:ext cx="642936" cy="338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Ielmo Marinho</a:t>
              </a:r>
              <a:endParaRPr/>
            </a:p>
          </p:txBody>
        </p:sp>
        <p:sp>
          <p:nvSpPr>
            <p:cNvPr id="623" name="Google Shape;623;p27"/>
            <p:cNvSpPr txBox="1"/>
            <p:nvPr/>
          </p:nvSpPr>
          <p:spPr>
            <a:xfrm>
              <a:off x="7858097" y="3000375"/>
              <a:ext cx="5000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Ceará-Mirim</a:t>
              </a:r>
              <a:endParaRPr/>
            </a:p>
          </p:txBody>
        </p:sp>
        <p:sp>
          <p:nvSpPr>
            <p:cNvPr id="624" name="Google Shape;624;p27"/>
            <p:cNvSpPr txBox="1"/>
            <p:nvPr/>
          </p:nvSpPr>
          <p:spPr>
            <a:xfrm>
              <a:off x="7858097" y="2786063"/>
              <a:ext cx="8572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Maxaranguape</a:t>
              </a:r>
              <a:endParaRPr/>
            </a:p>
          </p:txBody>
        </p:sp>
        <p:sp>
          <p:nvSpPr>
            <p:cNvPr id="625" name="Google Shape;625;p27"/>
            <p:cNvSpPr txBox="1"/>
            <p:nvPr/>
          </p:nvSpPr>
          <p:spPr>
            <a:xfrm>
              <a:off x="6643665" y="3571875"/>
              <a:ext cx="642935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Riachuelo</a:t>
              </a:r>
              <a:endParaRPr/>
            </a:p>
          </p:txBody>
        </p:sp>
        <p:sp>
          <p:nvSpPr>
            <p:cNvPr id="626" name="Google Shape;626;p27"/>
            <p:cNvSpPr txBox="1"/>
            <p:nvPr/>
          </p:nvSpPr>
          <p:spPr>
            <a:xfrm>
              <a:off x="4643422" y="3643313"/>
              <a:ext cx="642935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Santana do Matos</a:t>
              </a:r>
              <a:endParaRPr/>
            </a:p>
          </p:txBody>
        </p:sp>
        <p:sp>
          <p:nvSpPr>
            <p:cNvPr id="627" name="Google Shape;627;p27"/>
            <p:cNvSpPr txBox="1"/>
            <p:nvPr/>
          </p:nvSpPr>
          <p:spPr>
            <a:xfrm>
              <a:off x="3643301" y="4143375"/>
              <a:ext cx="714372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Jucurutu</a:t>
              </a:r>
              <a:endParaRPr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8" name="Google Shape;628;p27"/>
            <p:cNvSpPr txBox="1"/>
            <p:nvPr/>
          </p:nvSpPr>
          <p:spPr>
            <a:xfrm>
              <a:off x="5214920" y="3929063"/>
              <a:ext cx="4286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Bodó</a:t>
              </a:r>
              <a:endParaRPr/>
            </a:p>
          </p:txBody>
        </p:sp>
        <p:sp>
          <p:nvSpPr>
            <p:cNvPr id="629" name="Google Shape;629;p27"/>
            <p:cNvSpPr txBox="1"/>
            <p:nvPr/>
          </p:nvSpPr>
          <p:spPr>
            <a:xfrm>
              <a:off x="5429231" y="3929063"/>
              <a:ext cx="642936" cy="33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Cerro Corá</a:t>
              </a:r>
              <a:endParaRPr/>
            </a:p>
          </p:txBody>
        </p:sp>
        <p:sp>
          <p:nvSpPr>
            <p:cNvPr id="630" name="Google Shape;630;p27"/>
            <p:cNvSpPr txBox="1"/>
            <p:nvPr/>
          </p:nvSpPr>
          <p:spPr>
            <a:xfrm>
              <a:off x="5857853" y="3929063"/>
              <a:ext cx="714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Tomé</a:t>
              </a:r>
              <a:endParaRPr/>
            </a:p>
          </p:txBody>
        </p:sp>
        <p:sp>
          <p:nvSpPr>
            <p:cNvPr id="631" name="Google Shape;631;p27"/>
            <p:cNvSpPr txBox="1"/>
            <p:nvPr/>
          </p:nvSpPr>
          <p:spPr>
            <a:xfrm>
              <a:off x="6429352" y="3714750"/>
              <a:ext cx="50006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Ruy Barbosa</a:t>
              </a:r>
              <a:endParaRPr/>
            </a:p>
          </p:txBody>
        </p:sp>
        <p:sp>
          <p:nvSpPr>
            <p:cNvPr id="632" name="Google Shape;632;p27"/>
            <p:cNvSpPr txBox="1"/>
            <p:nvPr/>
          </p:nvSpPr>
          <p:spPr>
            <a:xfrm>
              <a:off x="6500790" y="3957633"/>
              <a:ext cx="5714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Barcelona</a:t>
              </a:r>
              <a:endParaRPr/>
            </a:p>
          </p:txBody>
        </p:sp>
        <p:sp>
          <p:nvSpPr>
            <p:cNvPr id="633" name="Google Shape;633;p27"/>
            <p:cNvSpPr txBox="1"/>
            <p:nvPr/>
          </p:nvSpPr>
          <p:spPr>
            <a:xfrm>
              <a:off x="6643665" y="4071938"/>
              <a:ext cx="571498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Lagoa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Velhos</a:t>
              </a:r>
              <a:endParaRPr/>
            </a:p>
          </p:txBody>
        </p:sp>
        <p:sp>
          <p:nvSpPr>
            <p:cNvPr id="634" name="Google Shape;634;p27"/>
            <p:cNvSpPr txBox="1"/>
            <p:nvPr/>
          </p:nvSpPr>
          <p:spPr>
            <a:xfrm>
              <a:off x="6857976" y="3786188"/>
              <a:ext cx="571498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Paulo do Potengi</a:t>
              </a:r>
              <a:endParaRPr/>
            </a:p>
          </p:txBody>
        </p:sp>
        <p:sp>
          <p:nvSpPr>
            <p:cNvPr id="635" name="Google Shape;635;p27"/>
            <p:cNvSpPr txBox="1"/>
            <p:nvPr/>
          </p:nvSpPr>
          <p:spPr>
            <a:xfrm>
              <a:off x="7000850" y="3500438"/>
              <a:ext cx="500061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Santa Maria</a:t>
              </a:r>
              <a:endParaRPr/>
            </a:p>
          </p:txBody>
        </p:sp>
        <p:sp>
          <p:nvSpPr>
            <p:cNvPr id="636" name="Google Shape;636;p27"/>
            <p:cNvSpPr txBox="1"/>
            <p:nvPr/>
          </p:nvSpPr>
          <p:spPr>
            <a:xfrm>
              <a:off x="7215163" y="3857625"/>
              <a:ext cx="500060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Pedro</a:t>
              </a:r>
              <a:endParaRPr/>
            </a:p>
          </p:txBody>
        </p:sp>
        <p:sp>
          <p:nvSpPr>
            <p:cNvPr id="637" name="Google Shape;637;p27"/>
            <p:cNvSpPr txBox="1"/>
            <p:nvPr/>
          </p:nvSpPr>
          <p:spPr>
            <a:xfrm>
              <a:off x="7358037" y="4071938"/>
              <a:ext cx="428623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Bom Jesus</a:t>
              </a:r>
              <a:endParaRPr/>
            </a:p>
          </p:txBody>
        </p:sp>
        <p:sp>
          <p:nvSpPr>
            <p:cNvPr id="638" name="Google Shape;638;p27"/>
            <p:cNvSpPr txBox="1"/>
            <p:nvPr/>
          </p:nvSpPr>
          <p:spPr>
            <a:xfrm>
              <a:off x="8124205" y="3254417"/>
              <a:ext cx="6429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Extremoz</a:t>
              </a:r>
              <a:endParaRPr/>
            </a:p>
          </p:txBody>
        </p:sp>
        <p:sp>
          <p:nvSpPr>
            <p:cNvPr id="639" name="Google Shape;639;p27"/>
            <p:cNvSpPr txBox="1"/>
            <p:nvPr/>
          </p:nvSpPr>
          <p:spPr>
            <a:xfrm>
              <a:off x="8195668" y="3611604"/>
              <a:ext cx="8572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Natal</a:t>
              </a:r>
              <a:endParaRPr/>
            </a:p>
          </p:txBody>
        </p:sp>
        <p:sp>
          <p:nvSpPr>
            <p:cNvPr id="640" name="Google Shape;640;p27"/>
            <p:cNvSpPr txBox="1"/>
            <p:nvPr/>
          </p:nvSpPr>
          <p:spPr>
            <a:xfrm>
              <a:off x="7695582" y="3540167"/>
              <a:ext cx="785810" cy="30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Gonçalo do Amarante</a:t>
              </a:r>
              <a:endParaRPr/>
            </a:p>
          </p:txBody>
        </p:sp>
        <p:sp>
          <p:nvSpPr>
            <p:cNvPr id="641" name="Google Shape;641;p27"/>
            <p:cNvSpPr txBox="1"/>
            <p:nvPr/>
          </p:nvSpPr>
          <p:spPr>
            <a:xfrm>
              <a:off x="8124205" y="3897354"/>
              <a:ext cx="714372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Parnamirim</a:t>
              </a:r>
              <a:endParaRPr/>
            </a:p>
          </p:txBody>
        </p:sp>
        <p:sp>
          <p:nvSpPr>
            <p:cNvPr id="642" name="Google Shape;642;p27"/>
            <p:cNvSpPr txBox="1"/>
            <p:nvPr/>
          </p:nvSpPr>
          <p:spPr>
            <a:xfrm>
              <a:off x="7624145" y="3897354"/>
              <a:ext cx="5714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Macaíba</a:t>
              </a:r>
              <a:endParaRPr/>
            </a:p>
          </p:txBody>
        </p:sp>
        <p:sp>
          <p:nvSpPr>
            <p:cNvPr id="643" name="Google Shape;643;p27"/>
            <p:cNvSpPr txBox="1"/>
            <p:nvPr/>
          </p:nvSpPr>
          <p:spPr>
            <a:xfrm>
              <a:off x="7669663" y="4116801"/>
              <a:ext cx="428623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Vera Cruz</a:t>
              </a:r>
              <a:endParaRPr/>
            </a:p>
          </p:txBody>
        </p:sp>
        <p:sp>
          <p:nvSpPr>
            <p:cNvPr id="644" name="Google Shape;644;p27"/>
            <p:cNvSpPr txBox="1"/>
            <p:nvPr/>
          </p:nvSpPr>
          <p:spPr>
            <a:xfrm>
              <a:off x="1214434" y="3500438"/>
              <a:ext cx="714372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Severiano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Melo</a:t>
              </a:r>
              <a:endParaRPr/>
            </a:p>
          </p:txBody>
        </p:sp>
        <p:sp>
          <p:nvSpPr>
            <p:cNvPr id="645" name="Google Shape;645;p27"/>
            <p:cNvSpPr txBox="1"/>
            <p:nvPr/>
          </p:nvSpPr>
          <p:spPr>
            <a:xfrm>
              <a:off x="1000122" y="3643313"/>
              <a:ext cx="571498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Rodolfo Fernandes</a:t>
              </a:r>
              <a:endParaRPr/>
            </a:p>
          </p:txBody>
        </p:sp>
        <p:sp>
          <p:nvSpPr>
            <p:cNvPr id="646" name="Google Shape;646;p27"/>
            <p:cNvSpPr txBox="1"/>
            <p:nvPr/>
          </p:nvSpPr>
          <p:spPr>
            <a:xfrm>
              <a:off x="1571620" y="3643313"/>
              <a:ext cx="3571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Itaú</a:t>
              </a:r>
              <a:endParaRPr/>
            </a:p>
          </p:txBody>
        </p:sp>
        <p:sp>
          <p:nvSpPr>
            <p:cNvPr id="647" name="Google Shape;647;p27"/>
            <p:cNvSpPr txBox="1"/>
            <p:nvPr/>
          </p:nvSpPr>
          <p:spPr>
            <a:xfrm>
              <a:off x="1428746" y="3786188"/>
              <a:ext cx="500061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Riacho da Cruz</a:t>
              </a:r>
              <a:endParaRPr/>
            </a:p>
          </p:txBody>
        </p:sp>
        <p:sp>
          <p:nvSpPr>
            <p:cNvPr id="648" name="Google Shape;648;p27"/>
            <p:cNvSpPr txBox="1"/>
            <p:nvPr/>
          </p:nvSpPr>
          <p:spPr>
            <a:xfrm>
              <a:off x="1071560" y="3857625"/>
              <a:ext cx="571498" cy="246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Tabuleiro Grande</a:t>
              </a:r>
              <a:endParaRPr/>
            </a:p>
          </p:txBody>
        </p:sp>
        <p:sp>
          <p:nvSpPr>
            <p:cNvPr id="649" name="Google Shape;649;p27"/>
            <p:cNvSpPr txBox="1"/>
            <p:nvPr/>
          </p:nvSpPr>
          <p:spPr>
            <a:xfrm>
              <a:off x="714373" y="4000500"/>
              <a:ext cx="571498" cy="276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São Fco do Oeste</a:t>
              </a:r>
              <a:endParaRPr/>
            </a:p>
          </p:txBody>
        </p:sp>
        <p:sp>
          <p:nvSpPr>
            <p:cNvPr id="650" name="Google Shape;650;p27"/>
            <p:cNvSpPr txBox="1"/>
            <p:nvPr/>
          </p:nvSpPr>
          <p:spPr>
            <a:xfrm>
              <a:off x="1000122" y="4143375"/>
              <a:ext cx="4286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Fco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Dantas</a:t>
              </a:r>
              <a:endParaRPr/>
            </a:p>
          </p:txBody>
        </p:sp>
        <p:sp>
          <p:nvSpPr>
            <p:cNvPr id="651" name="Google Shape;651;p27"/>
            <p:cNvSpPr txBox="1"/>
            <p:nvPr/>
          </p:nvSpPr>
          <p:spPr>
            <a:xfrm>
              <a:off x="1214434" y="4071938"/>
              <a:ext cx="571498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Portalegre</a:t>
              </a:r>
              <a:endParaRPr/>
            </a:p>
          </p:txBody>
        </p:sp>
        <p:sp>
          <p:nvSpPr>
            <p:cNvPr id="652" name="Google Shape;652;p27"/>
            <p:cNvSpPr txBox="1"/>
            <p:nvPr/>
          </p:nvSpPr>
          <p:spPr>
            <a:xfrm>
              <a:off x="1500183" y="4000500"/>
              <a:ext cx="4286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Viçosa</a:t>
              </a:r>
              <a:endParaRPr/>
            </a:p>
          </p:txBody>
        </p:sp>
        <p:sp>
          <p:nvSpPr>
            <p:cNvPr id="653" name="Google Shape;653;p27"/>
            <p:cNvSpPr txBox="1"/>
            <p:nvPr/>
          </p:nvSpPr>
          <p:spPr>
            <a:xfrm>
              <a:off x="1714496" y="4000500"/>
              <a:ext cx="5000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Umarizal</a:t>
              </a:r>
              <a:endParaRPr/>
            </a:p>
          </p:txBody>
        </p:sp>
        <p:sp>
          <p:nvSpPr>
            <p:cNvPr id="654" name="Google Shape;654;p27"/>
            <p:cNvSpPr txBox="1"/>
            <p:nvPr/>
          </p:nvSpPr>
          <p:spPr>
            <a:xfrm>
              <a:off x="2071681" y="3929063"/>
              <a:ext cx="5714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Olho D’água dos Borges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611560" y="163984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Quem somos no RN?</a:t>
            </a:r>
            <a:endParaRPr dirty="0"/>
          </a:p>
        </p:txBody>
      </p:sp>
      <p:sp>
        <p:nvSpPr>
          <p:cNvPr id="289" name="Google Shape;289;p24"/>
          <p:cNvSpPr txBox="1">
            <a:spLocks noGrp="1"/>
          </p:cNvSpPr>
          <p:nvPr>
            <p:ph idx="1"/>
          </p:nvPr>
        </p:nvSpPr>
        <p:spPr>
          <a:xfrm>
            <a:off x="450927" y="1700808"/>
            <a:ext cx="8229600" cy="485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5.531 Agentes Comunitários de Saúde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1.004 Equipes da ESF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950 Equipes da ESB (946 Tipo 1; 4 Tipo 2)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172NASF (80 Tipo 1, 37 Tipo 2, 55 Tipo 3)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Equipes de Consultórios na Rua (3 Natal; 1 Mossoró)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Equipes de Saúde Prisional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Equipe de Saúde Indígena  (?)</a:t>
            </a:r>
            <a:endParaRPr dirty="0"/>
          </a:p>
        </p:txBody>
      </p:sp>
      <p:sp>
        <p:nvSpPr>
          <p:cNvPr id="290" name="Google Shape;290;p24"/>
          <p:cNvSpPr txBox="1"/>
          <p:nvPr/>
        </p:nvSpPr>
        <p:spPr>
          <a:xfrm>
            <a:off x="6889949" y="6400636"/>
            <a:ext cx="21431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CNES junho/2019</a:t>
            </a: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Expansão das Equipes da ESF e ACS</a:t>
            </a:r>
            <a:endParaRPr dirty="0"/>
          </a:p>
        </p:txBody>
      </p:sp>
      <p:sp>
        <p:nvSpPr>
          <p:cNvPr id="290" name="Google Shape;290;p24"/>
          <p:cNvSpPr txBox="1"/>
          <p:nvPr/>
        </p:nvSpPr>
        <p:spPr>
          <a:xfrm>
            <a:off x="6143636" y="6143644"/>
            <a:ext cx="21431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CNES junho/2019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89260228"/>
              </p:ext>
            </p:extLst>
          </p:nvPr>
        </p:nvGraphicFramePr>
        <p:xfrm>
          <a:off x="611560" y="1628800"/>
          <a:ext cx="789604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Expansão das Equipes da ESF e ACS</a:t>
            </a:r>
            <a:endParaRPr dirty="0"/>
          </a:p>
        </p:txBody>
      </p:sp>
      <p:sp>
        <p:nvSpPr>
          <p:cNvPr id="290" name="Google Shape;290;p24"/>
          <p:cNvSpPr txBox="1"/>
          <p:nvPr/>
        </p:nvSpPr>
        <p:spPr>
          <a:xfrm>
            <a:off x="6884806" y="6488668"/>
            <a:ext cx="21431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CNES junho/2019</a:t>
            </a: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35710215"/>
              </p:ext>
            </p:extLst>
          </p:nvPr>
        </p:nvGraphicFramePr>
        <p:xfrm>
          <a:off x="192659" y="1700808"/>
          <a:ext cx="842180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Expansão das Equipes da ESF e ACS</a:t>
            </a:r>
            <a:endParaRPr dirty="0"/>
          </a:p>
        </p:txBody>
      </p:sp>
      <p:sp>
        <p:nvSpPr>
          <p:cNvPr id="290" name="Google Shape;290;p24"/>
          <p:cNvSpPr txBox="1"/>
          <p:nvPr/>
        </p:nvSpPr>
        <p:spPr>
          <a:xfrm>
            <a:off x="6876256" y="6381328"/>
            <a:ext cx="21431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CNES junho/2019</a:t>
            </a: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45019347"/>
              </p:ext>
            </p:extLst>
          </p:nvPr>
        </p:nvGraphicFramePr>
        <p:xfrm>
          <a:off x="467544" y="1700808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bertura ACS maio 201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09079"/>
            <a:ext cx="7920880" cy="62722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obertura da ESF em maio de 201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66099"/>
            <a:ext cx="7848872" cy="62152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87819" y="24832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b="0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Expansão pelo Programa Mais Médicos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93451810"/>
              </p:ext>
            </p:extLst>
          </p:nvPr>
        </p:nvGraphicFramePr>
        <p:xfrm>
          <a:off x="505360" y="2695533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296;p25"/>
          <p:cNvSpPr txBox="1">
            <a:spLocks/>
          </p:cNvSpPr>
          <p:nvPr/>
        </p:nvSpPr>
        <p:spPr>
          <a:xfrm>
            <a:off x="467544" y="1569120"/>
            <a:ext cx="8229600" cy="9146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Calibri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Proporção de equipes com profissionais de programas de provimento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627411" y="33834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b="0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Expansão pelo Programa Mais Médicos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96;p25"/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Calibri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Proporção de municípios com profissionais de programas</a:t>
            </a:r>
            <a:r>
              <a:rPr kumimoji="0" lang="pt-BR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provimento e número de profissionais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32149009"/>
              </p:ext>
            </p:extLst>
          </p:nvPr>
        </p:nvGraphicFramePr>
        <p:xfrm>
          <a:off x="683568" y="2420888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95536" y="1957834"/>
            <a:ext cx="737686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48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Panorama da Atenção Básica no Rio Grande do Norte </a:t>
            </a:r>
            <a:endParaRPr dirty="0"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>
            <a:off x="899592" y="3848844"/>
            <a:ext cx="6400800" cy="7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Núcleo Estadual da Saúde da Família</a:t>
            </a:r>
            <a:endParaRPr dirty="0"/>
          </a:p>
        </p:txBody>
      </p:sp>
      <p:sp>
        <p:nvSpPr>
          <p:cNvPr id="161" name="Google Shape;161;p15"/>
          <p:cNvSpPr/>
          <p:nvPr/>
        </p:nvSpPr>
        <p:spPr>
          <a:xfrm>
            <a:off x="0" y="1196752"/>
            <a:ext cx="7956376" cy="2160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1187624" y="4725144"/>
            <a:ext cx="7956376" cy="2160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609601" y="104304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b="0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Expansão pelo Programa Mais Médicos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96;p25"/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Calibri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Relação Vagas para Mais Médicos e Vagas Ocupadas, com Taxa de ocupação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3CC0E5D-BE1E-41BB-9F66-B956070EB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334517"/>
              </p:ext>
            </p:extLst>
          </p:nvPr>
        </p:nvGraphicFramePr>
        <p:xfrm>
          <a:off x="755576" y="2483768"/>
          <a:ext cx="7632847" cy="360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15474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 descr="Mais Médico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40071"/>
            <a:ext cx="7506020" cy="59905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6;p25"/>
          <p:cNvSpPr txBox="1">
            <a:spLocks noGrp="1"/>
          </p:cNvSpPr>
          <p:nvPr>
            <p:ph type="title"/>
          </p:nvPr>
        </p:nvSpPr>
        <p:spPr>
          <a:xfrm>
            <a:off x="609601" y="242531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b="0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Expansão da Saúde Bucal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89255327"/>
              </p:ext>
            </p:extLst>
          </p:nvPr>
        </p:nvGraphicFramePr>
        <p:xfrm>
          <a:off x="683568" y="1556792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6;p25"/>
          <p:cNvSpPr txBox="1">
            <a:spLocks noGrp="1"/>
          </p:cNvSpPr>
          <p:nvPr>
            <p:ph type="title"/>
          </p:nvPr>
        </p:nvSpPr>
        <p:spPr>
          <a:xfrm>
            <a:off x="636897" y="3080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b="0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Expansão da Saúde Bucal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63126084"/>
              </p:ext>
            </p:extLst>
          </p:nvPr>
        </p:nvGraphicFramePr>
        <p:xfrm>
          <a:off x="683568" y="1628800"/>
          <a:ext cx="7544339" cy="398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 descr="Cobertura ESB em maio de 201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31790"/>
            <a:ext cx="7690201" cy="6114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179512" y="188640"/>
          <a:ext cx="5544616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72383984"/>
              </p:ext>
            </p:extLst>
          </p:nvPr>
        </p:nvGraphicFramePr>
        <p:xfrm>
          <a:off x="395536" y="2708920"/>
          <a:ext cx="83529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084895" y="451512"/>
            <a:ext cx="287959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6600"/>
              </a:buClr>
              <a:buSzPts val="1400"/>
            </a:pPr>
            <a:r>
              <a:rPr lang="pt-BR" sz="3600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Expansão do Serviço com os </a:t>
            </a:r>
            <a:r>
              <a:rPr lang="pt-BR" sz="3600" dirty="0" err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CEOs</a:t>
            </a:r>
            <a:endParaRPr lang="pt-BR" sz="3600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6;p25"/>
          <p:cNvSpPr txBox="1">
            <a:spLocks noGrp="1"/>
          </p:cNvSpPr>
          <p:nvPr>
            <p:ph type="title"/>
          </p:nvPr>
        </p:nvSpPr>
        <p:spPr>
          <a:xfrm>
            <a:off x="609601" y="235992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dirty="0">
                <a:solidFill>
                  <a:srgbClr val="006600"/>
                </a:solidFill>
              </a:rPr>
              <a:t>O Apoio dos NASF-AB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96193879"/>
              </p:ext>
            </p:extLst>
          </p:nvPr>
        </p:nvGraphicFramePr>
        <p:xfrm>
          <a:off x="251520" y="1556792"/>
          <a:ext cx="8352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6;p25"/>
          <p:cNvSpPr txBox="1">
            <a:spLocks noGrp="1"/>
          </p:cNvSpPr>
          <p:nvPr>
            <p:ph type="title"/>
          </p:nvPr>
        </p:nvSpPr>
        <p:spPr>
          <a:xfrm>
            <a:off x="609601" y="308001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dirty="0">
                <a:solidFill>
                  <a:srgbClr val="006600"/>
                </a:solidFill>
              </a:rPr>
              <a:t>O Apoio dos NASF-AB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87696361"/>
              </p:ext>
            </p:extLst>
          </p:nvPr>
        </p:nvGraphicFramePr>
        <p:xfrm>
          <a:off x="683568" y="1628801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pt-BR"/>
          </a:p>
        </p:txBody>
      </p:sp>
      <p:pic>
        <p:nvPicPr>
          <p:cNvPr id="5" name="Imagem 4" descr="Cobertura NASF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42035"/>
            <a:ext cx="7748373" cy="60818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95714418"/>
              </p:ext>
            </p:extLst>
          </p:nvPr>
        </p:nvGraphicFramePr>
        <p:xfrm>
          <a:off x="539552" y="0"/>
          <a:ext cx="8136904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48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Atenção Básica da Saúde</a:t>
            </a:r>
            <a:endParaRPr sz="48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idx="1"/>
          </p:nvPr>
        </p:nvSpPr>
        <p:spPr>
          <a:xfrm>
            <a:off x="395536" y="2160590"/>
            <a:ext cx="720079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Atenção Básica caracteriza-se por um conjunto de ações de saúde, no âmbito individual e coletivo, que abrange a promoção e a proteção da saúde, a prevenção de agravos, o diagnóstico, o tratamento, a reabilitação, redução de danos e a manutenção da saúde com o objetivo de desenvolver uma atenção integral que impacte na situação de saúde e autonomia das pessoas e nos determinantes e condicionantes de saúde das coletividades.</a:t>
            </a:r>
            <a:endParaRPr sz="1600" dirty="0"/>
          </a:p>
        </p:txBody>
      </p:sp>
      <p:sp>
        <p:nvSpPr>
          <p:cNvPr id="169" name="Google Shape;169;p16"/>
          <p:cNvSpPr txBox="1"/>
          <p:nvPr/>
        </p:nvSpPr>
        <p:spPr>
          <a:xfrm>
            <a:off x="7415808" y="6383867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PNAB, 2011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6;p25"/>
          <p:cNvSpPr txBox="1">
            <a:spLocks noGrp="1"/>
          </p:cNvSpPr>
          <p:nvPr>
            <p:ph type="title"/>
          </p:nvPr>
        </p:nvSpPr>
        <p:spPr>
          <a:xfrm>
            <a:off x="609601" y="24832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dirty="0">
                <a:solidFill>
                  <a:srgbClr val="006600"/>
                </a:solidFill>
              </a:rPr>
              <a:t>Equipes para populações específicas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46299692"/>
              </p:ext>
            </p:extLst>
          </p:nvPr>
        </p:nvGraphicFramePr>
        <p:xfrm>
          <a:off x="485656" y="2263485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296;p25"/>
          <p:cNvSpPr txBox="1">
            <a:spLocks/>
          </p:cNvSpPr>
          <p:nvPr/>
        </p:nvSpPr>
        <p:spPr>
          <a:xfrm>
            <a:off x="611560" y="1412776"/>
            <a:ext cx="6347713" cy="8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Calibri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Consultórios</a:t>
            </a:r>
            <a:r>
              <a:rPr kumimoji="0" lang="pt-BR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na Rua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pt-BR"/>
          </a:p>
        </p:txBody>
      </p:sp>
      <p:pic>
        <p:nvPicPr>
          <p:cNvPr id="5" name="Imagem 4" descr="Consultório na Ru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05863"/>
            <a:ext cx="7632848" cy="64462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6;p25"/>
          <p:cNvSpPr txBox="1">
            <a:spLocks noGrp="1"/>
          </p:cNvSpPr>
          <p:nvPr>
            <p:ph type="title"/>
          </p:nvPr>
        </p:nvSpPr>
        <p:spPr>
          <a:xfrm>
            <a:off x="567759" y="176312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600" dirty="0">
                <a:solidFill>
                  <a:srgbClr val="006600"/>
                </a:solidFill>
              </a:rPr>
              <a:t>Equipes para populações específicas</a:t>
            </a:r>
            <a:endParaRPr sz="36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96;p25"/>
          <p:cNvSpPr txBox="1">
            <a:spLocks/>
          </p:cNvSpPr>
          <p:nvPr/>
        </p:nvSpPr>
        <p:spPr>
          <a:xfrm>
            <a:off x="457200" y="1412776"/>
            <a:ext cx="6635080" cy="85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Calibri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Equipes de Saúde Prisional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81303657"/>
              </p:ext>
            </p:extLst>
          </p:nvPr>
        </p:nvGraphicFramePr>
        <p:xfrm>
          <a:off x="539552" y="2057400"/>
          <a:ext cx="7992888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pt-BR"/>
          </a:p>
        </p:txBody>
      </p:sp>
      <p:pic>
        <p:nvPicPr>
          <p:cNvPr id="5" name="Imagem 4" descr="Saúde Prision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74175"/>
            <a:ext cx="7516564" cy="63480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621820" y="435124"/>
            <a:ext cx="6347713" cy="80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4400" b="0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Unidades e estrutura</a:t>
            </a:r>
            <a:endParaRPr sz="4400" b="0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98884582"/>
              </p:ext>
            </p:extLst>
          </p:nvPr>
        </p:nvGraphicFramePr>
        <p:xfrm>
          <a:off x="323528" y="1556792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451512"/>
            <a:ext cx="6347713" cy="65916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6600"/>
              </a:buClr>
            </a:pPr>
            <a:r>
              <a:rPr lang="pt-BR" dirty="0">
                <a:solidFill>
                  <a:srgbClr val="006600"/>
                </a:solidFill>
              </a:rPr>
              <a:t>As UBS e o Requalifica UBS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05865795"/>
              </p:ext>
            </p:extLst>
          </p:nvPr>
        </p:nvGraphicFramePr>
        <p:xfrm>
          <a:off x="323528" y="1556793"/>
          <a:ext cx="820891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909" y="158266"/>
            <a:ext cx="6347713" cy="966478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6600"/>
              </a:buClr>
            </a:pPr>
            <a:r>
              <a:rPr lang="pt-BR" dirty="0">
                <a:solidFill>
                  <a:srgbClr val="006600"/>
                </a:solidFill>
              </a:rPr>
              <a:t>UBS por número de equipes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277FA3D-7D04-4553-9AA4-5AC218CF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088022"/>
              </p:ext>
            </p:extLst>
          </p:nvPr>
        </p:nvGraphicFramePr>
        <p:xfrm>
          <a:off x="606388" y="1417638"/>
          <a:ext cx="7931224" cy="453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3BE6AABF-D2D6-4DBD-A4C3-4FF7265D2487}"/>
              </a:ext>
            </a:extLst>
          </p:cNvPr>
          <p:cNvSpPr/>
          <p:nvPr/>
        </p:nvSpPr>
        <p:spPr>
          <a:xfrm>
            <a:off x="7741269" y="1472527"/>
            <a:ext cx="504056" cy="40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5ABC5351-41B0-442F-8E72-97D257623DF2}"/>
              </a:ext>
            </a:extLst>
          </p:cNvPr>
          <p:cNvSpPr/>
          <p:nvPr/>
        </p:nvSpPr>
        <p:spPr>
          <a:xfrm>
            <a:off x="4139952" y="2276872"/>
            <a:ext cx="2952328" cy="1872208"/>
          </a:xfrm>
          <a:prstGeom prst="wedgeRoundRectCallout">
            <a:avLst>
              <a:gd name="adj1" fmla="val 75895"/>
              <a:gd name="adj2" fmla="val -7049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Saúde Toda Hora 6,17%</a:t>
            </a:r>
          </a:p>
        </p:txBody>
      </p:sp>
    </p:spTree>
    <p:extLst>
      <p:ext uri="{BB962C8B-B14F-4D97-AF65-F5344CB8AC3E}">
        <p14:creationId xmlns:p14="http://schemas.microsoft.com/office/powerpoint/2010/main" val="3542600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118BE-C25D-4370-85C2-A389C6C9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6600"/>
              </a:buClr>
            </a:pPr>
            <a:r>
              <a:rPr lang="pt-BR" dirty="0">
                <a:solidFill>
                  <a:srgbClr val="006600"/>
                </a:solidFill>
              </a:rPr>
              <a:t>Gerentes em 2019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609050-9BA0-4D00-AAB1-27A2BCEF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99CBAF8-3F80-49F9-8C2E-E37EC7ECB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27656"/>
              </p:ext>
            </p:extLst>
          </p:nvPr>
        </p:nvGraphicFramePr>
        <p:xfrm>
          <a:off x="457200" y="1628800"/>
          <a:ext cx="8383960" cy="4401284"/>
        </p:xfrm>
        <a:graphic>
          <a:graphicData uri="http://schemas.openxmlformats.org/drawingml/2006/table">
            <a:tbl>
              <a:tblPr firstRow="1" firstCol="1" bandRow="1">
                <a:tableStyleId>{2DC46BF7-EEDA-4BFB-9C4F-7FBB52D0DDEB}</a:tableStyleId>
              </a:tblPr>
              <a:tblGrid>
                <a:gridCol w="4551292">
                  <a:extLst>
                    <a:ext uri="{9D8B030D-6E8A-4147-A177-3AD203B41FA5}">
                      <a16:colId xmlns:a16="http://schemas.microsoft.com/office/drawing/2014/main" val="2949872603"/>
                    </a:ext>
                  </a:extLst>
                </a:gridCol>
                <a:gridCol w="1655015">
                  <a:extLst>
                    <a:ext uri="{9D8B030D-6E8A-4147-A177-3AD203B41FA5}">
                      <a16:colId xmlns:a16="http://schemas.microsoft.com/office/drawing/2014/main" val="4196516904"/>
                    </a:ext>
                  </a:extLst>
                </a:gridCol>
                <a:gridCol w="2177653">
                  <a:extLst>
                    <a:ext uri="{9D8B030D-6E8A-4147-A177-3AD203B41FA5}">
                      <a16:colId xmlns:a16="http://schemas.microsoft.com/office/drawing/2014/main" val="278402558"/>
                    </a:ext>
                  </a:extLst>
                </a:gridCol>
              </a:tblGrid>
              <a:tr h="837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Região de Saúde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Solicitações de Gerentes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Municípios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41512550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1a. S J Mipibu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11 (40,74%)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5087734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2a. Mossoró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11 (78,57%)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70374769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3a. João Câmara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5 (19,23%)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1116703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4a. Caicó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 (16%)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2738227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5a. Santa Cruz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9 (42,86%)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2049910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6a. Pau dos Ferros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28 (75,68%)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5517293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7a. Natal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 (0%)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7163160"/>
                  </a:ext>
                </a:extLst>
              </a:tr>
              <a:tr h="37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8a. Assú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 (33,33%)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21247807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RN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173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72 (43,11%)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2407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74476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85EDFE7-E0D2-4E85-8EA2-D2D20D82D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6912768" cy="345881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6600"/>
              </a:buClr>
            </a:pPr>
            <a:r>
              <a:rPr lang="pt-BR" dirty="0">
                <a:solidFill>
                  <a:srgbClr val="006600"/>
                </a:solidFill>
              </a:rPr>
              <a:t>Resolubilidade da Atenção Primária em Saúde no Rio Grande do Norte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BE4E2A-0422-4CC3-A656-448E73A6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36771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CA657-E392-4EBF-8B43-BE1AB9CC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Resolubilidade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009005-3F7E-4B0E-9989-A561FFCB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3917032"/>
          </a:xfrm>
        </p:spPr>
        <p:txBody>
          <a:bodyPr>
            <a:normAutofit/>
          </a:bodyPr>
          <a:lstStyle/>
          <a:p>
            <a:r>
              <a:rPr lang="pt-BR" sz="2800" dirty="0"/>
              <a:t>É a exigência de que, quando um indivíduo busca o atendimento ou quando surge um problema de impacto coletivo sobre a saúde, o serviço correspondente esteja capacitado para enfrentá-lo e resolvê-lo até o nível da sua competência. (ABC do SUS, 1990)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08B112-3BC2-477E-B553-23E99E90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20055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48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Principais características da AB</a:t>
            </a:r>
            <a:endParaRPr sz="48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idx="1"/>
          </p:nvPr>
        </p:nvSpPr>
        <p:spPr>
          <a:xfrm>
            <a:off x="251520" y="2752328"/>
            <a:ext cx="8229600" cy="233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Constituir a 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 de entrada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do serviço.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Continuidade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do cuidado (</a:t>
            </a:r>
            <a:r>
              <a:rPr lang="pt-B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longitudinalidade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do cuidado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6732240" y="5373216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Barbara Starfield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E243B-992B-41F4-9604-4421F1EA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Resolubilidade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94ABD4-FEE5-49ED-A663-1640BD79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3880773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Considera-se resolutividade a resposta satisfatória que o serviço fornece ao usuário quando busca atendimento a alguma necessidade de saúde.</a:t>
            </a:r>
          </a:p>
          <a:p>
            <a:r>
              <a:rPr lang="pt-BR" sz="2800" dirty="0"/>
              <a:t>Não compreende apenas a cura de doenças, mas, também, o alívio ou a minimização do sofrimento, a promoção e a manutenção da saúde.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8EC616-1BFD-458B-8A4A-70AD0C99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72945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85854-42E9-41C4-8A41-9134DDC6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Resolubilidade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5B3550-0F69-439C-92B5-896CFF60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3845024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pt-BR" sz="2800" dirty="0"/>
              <a:t>Pode ser avaliada em dois aspectos: no próprio serviço, quanto à capacidade de atender à sua demanda e no encaminhamento dos casos que necessitam de atendimentos mais especializados dentro do sistema de saúde, que se estendem desde a consulta inicial, os exames e o tratamento do usuário no serviço de Atenção Primária à Saúde (APS) até a solução de seu problema em outros níveis de atenção</a:t>
            </a:r>
            <a:endParaRPr lang="pt-BR" sz="2400" dirty="0"/>
          </a:p>
          <a:p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FC0319-5ADD-4A11-AF3A-EAB245FD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1F6727-D2D8-4E5E-981F-744B93F88191}"/>
              </a:ext>
            </a:extLst>
          </p:cNvPr>
          <p:cNvSpPr txBox="1"/>
          <p:nvPr/>
        </p:nvSpPr>
        <p:spPr>
          <a:xfrm>
            <a:off x="600363" y="643582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Costa et al, 2014 apud </a:t>
            </a:r>
            <a:r>
              <a:rPr lang="pt-BR" sz="1800" dirty="0" err="1"/>
              <a:t>Turrini</a:t>
            </a:r>
            <a:r>
              <a:rPr lang="pt-BR" sz="1800" dirty="0"/>
              <a:t> et al, 2008.</a:t>
            </a:r>
          </a:p>
        </p:txBody>
      </p:sp>
    </p:spTree>
    <p:extLst>
      <p:ext uri="{BB962C8B-B14F-4D97-AF65-F5344CB8AC3E}">
        <p14:creationId xmlns:p14="http://schemas.microsoft.com/office/powerpoint/2010/main" val="3096538365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6F964-1E47-43F7-AE4F-B97733C5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6312"/>
            <a:ext cx="6347713" cy="1320800"/>
          </a:xfrm>
        </p:spPr>
        <p:txBody>
          <a:bodyPr/>
          <a:lstStyle/>
          <a:p>
            <a:r>
              <a:rPr lang="pt-BR" sz="4000" dirty="0"/>
              <a:t>Internações por condições sensíveis à Atenção Básica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311BD8-CDC3-43CF-A6B0-08B6F8DE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AE393B0-2D49-4E1C-BB14-B57A18FA8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793903"/>
              </p:ext>
            </p:extLst>
          </p:nvPr>
        </p:nvGraphicFramePr>
        <p:xfrm>
          <a:off x="457201" y="1700808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0014139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1E612D-8CA2-45F3-A484-81FCE3A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EF1753-FC67-416A-A603-C9A3685A04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49595"/>
            <a:ext cx="7445649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8053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70D050-455C-4E42-8283-9CB458B5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35CF0FA-4FBA-48F0-AC83-A40F9AA48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0659"/>
              </p:ext>
            </p:extLst>
          </p:nvPr>
        </p:nvGraphicFramePr>
        <p:xfrm>
          <a:off x="212765" y="522622"/>
          <a:ext cx="8718469" cy="581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062829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92F98-9B42-4BDC-8D55-779F554E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8321"/>
            <a:ext cx="6347713" cy="1320800"/>
          </a:xfrm>
        </p:spPr>
        <p:txBody>
          <a:bodyPr/>
          <a:lstStyle/>
          <a:p>
            <a:r>
              <a:rPr lang="pt-BR" dirty="0"/>
              <a:t>Taxa de ICSAB por componentes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D86EFD-1E5B-458F-839C-247648A9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F70818F-080F-45C9-B755-C66C490C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487740"/>
              </p:ext>
            </p:extLst>
          </p:nvPr>
        </p:nvGraphicFramePr>
        <p:xfrm>
          <a:off x="215516" y="1844714"/>
          <a:ext cx="8712968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069108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9F78E-F20C-4AB5-8254-767BCA19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das equipes da APS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233DD2-9B78-48E1-816F-30CE5A65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300A60-A908-4E82-9F6C-0BFBA7958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900557"/>
              </p:ext>
            </p:extLst>
          </p:nvPr>
        </p:nvGraphicFramePr>
        <p:xfrm>
          <a:off x="457200" y="1556792"/>
          <a:ext cx="82296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689282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623B-505C-45A0-B817-18AE7C49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Desfecho dos atendimentos na APS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CABBF3-AE2F-4304-85BD-BBA53DC7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9A48756-5E4C-4E54-88C8-D32AB3D3C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344126"/>
              </p:ext>
            </p:extLst>
          </p:nvPr>
        </p:nvGraphicFramePr>
        <p:xfrm>
          <a:off x="683568" y="2057400"/>
          <a:ext cx="800323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472087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25C32-FFC0-493A-A90D-102561B3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05" y="28792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Comparativo Encaminhamentos e Altas do Episódio por Região de Saúde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8D61BF-4392-4435-87EF-651BC3F8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954EB23-3F1E-44F1-A2E4-A36E6E588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063989"/>
              </p:ext>
            </p:extLst>
          </p:nvPr>
        </p:nvGraphicFramePr>
        <p:xfrm>
          <a:off x="395536" y="2318113"/>
          <a:ext cx="807523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246677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B55B3-F12A-47D5-8D51-9B861AC9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 de Mortalidade Infantil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87490F-DC79-4CAF-AC01-58175B4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854FB1-6BD4-4544-91B6-EF8D68BED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100027"/>
              </p:ext>
            </p:extLst>
          </p:nvPr>
        </p:nvGraphicFramePr>
        <p:xfrm>
          <a:off x="457201" y="1772816"/>
          <a:ext cx="8229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42571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/>
        </p:nvSpPr>
        <p:spPr>
          <a:xfrm>
            <a:off x="595313" y="1052736"/>
            <a:ext cx="8081143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 Funções na Rede de Atenção à Saúde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Decreto 7508, de 26 de junho de 2011.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Portaria 4279, de 30 de dezembro de 2010.</a:t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611560" y="161925"/>
            <a:ext cx="79375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Política Nacional de Atenção Básica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Portaria n. 2488, de 21 de outubro de 2011.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251520" y="1844824"/>
            <a:ext cx="8568630" cy="4403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 - Ser base</a:t>
            </a:r>
            <a:r>
              <a:rPr lang="pt-B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modalidade de atenção e de serviço de saúde com o mais elevado grau de descentralização e capilaridade;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II - Ser resolutiva</a:t>
            </a:r>
            <a:r>
              <a:rPr lang="pt-B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identificar riscos, necessidades e demandas de saúde, utilizando e articulando diferentes tecnologias de cuidado individual e coletivo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III - Coordenar o cuidado</a:t>
            </a:r>
            <a:r>
              <a:rPr lang="pt-B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elaborar, acompanhar e gerir projetos terapêuticos singulares e acompanhar e organizar o fluxo dos usuários entre os pontos de atenção das RAS. 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IV - Ordenar as redes</a:t>
            </a:r>
            <a:r>
              <a:rPr lang="pt-B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reconhecer as necessidades de saúde da população, organizando as necessidades em relação aos outros pontos de atenção à saúde, para que a programação dos serviços de saúde parta das necessidades de saúde dos usuários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28168-6569-46AC-A4BA-E8C0256E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Razão de consultas puerperais em até 42 dias por nascidos vivos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71471F-3336-401C-AD8F-751A88D1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D2E0F6F-CAA0-47A2-A230-4B40799C9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747713"/>
              </p:ext>
            </p:extLst>
          </p:nvPr>
        </p:nvGraphicFramePr>
        <p:xfrm>
          <a:off x="457200" y="1988840"/>
          <a:ext cx="8075239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502211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7C6B3-1AC5-426A-9585-DB59C6AE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Coeficiente de mortalidade materna no Rio Grande do Norte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EC87CB-FFBA-4BBD-B9EC-B8CD1228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6DDF83F-9F20-42F8-BDEE-2D740D915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729929"/>
              </p:ext>
            </p:extLst>
          </p:nvPr>
        </p:nvGraphicFramePr>
        <p:xfrm>
          <a:off x="304801" y="2004704"/>
          <a:ext cx="82296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132056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9C603-0B8C-42D6-B171-0A77FA65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2818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Coeficiente de incidência de sífilis congênita e relação com a consulta de pré-natal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BC3AA5-2418-4197-966D-1323E65A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38DEFEA-99DA-4490-9DC2-DAC7CA4EB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334686"/>
              </p:ext>
            </p:extLst>
          </p:nvPr>
        </p:nvGraphicFramePr>
        <p:xfrm>
          <a:off x="457200" y="2002754"/>
          <a:ext cx="822959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650421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E01DB3-842F-4CC9-A0D5-2AF9E96BB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073966"/>
            <a:ext cx="5826719" cy="2710068"/>
          </a:xfrm>
        </p:spPr>
        <p:txBody>
          <a:bodyPr/>
          <a:lstStyle/>
          <a:p>
            <a:r>
              <a:rPr lang="pt-BR" dirty="0"/>
              <a:t>Uma discussão sobre o financiamento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E8A9E9-BEFC-487F-BA2C-FD594DFC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387900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38ED3-905F-4B4C-8E16-13CFABF9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Financiamento da APS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241981-2E23-48FC-B222-F1A4FDB3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6779096" cy="3327400"/>
          </a:xfrm>
        </p:spPr>
        <p:txBody>
          <a:bodyPr>
            <a:normAutofit/>
          </a:bodyPr>
          <a:lstStyle/>
          <a:p>
            <a:r>
              <a:rPr lang="pt-BR" sz="2800" dirty="0"/>
              <a:t>Recurso per capita (PAB Fixo)</a:t>
            </a:r>
          </a:p>
          <a:p>
            <a:r>
              <a:rPr lang="pt-BR" sz="2800" dirty="0"/>
              <a:t>Recurso de incentivos para mudança, adoção ou indução de políticas de saúde (PAB Variável)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D1A5DB-8AA5-4B43-971C-932C6E49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191287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157724-859F-41E2-8CF7-40849910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 lang="pt-B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983A0F-B8B7-47EF-835C-151CCD81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6863"/>
            <a:ext cx="864235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E49835-7ABD-4D4B-84CD-83234DEEC17A}"/>
              </a:ext>
            </a:extLst>
          </p:cNvPr>
          <p:cNvSpPr/>
          <p:nvPr/>
        </p:nvSpPr>
        <p:spPr>
          <a:xfrm>
            <a:off x="7164288" y="6021288"/>
            <a:ext cx="1728887" cy="5398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728204682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4EC7E-0877-4015-89D1-48D026CE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0648"/>
            <a:ext cx="6347713" cy="1320800"/>
          </a:xfrm>
        </p:spPr>
        <p:txBody>
          <a:bodyPr/>
          <a:lstStyle/>
          <a:p>
            <a:r>
              <a:rPr lang="pt-BR" dirty="0"/>
              <a:t>Resultado da política de incentivos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82F00-5CA3-4069-803B-DD1C5DB7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7" y="1880525"/>
            <a:ext cx="8632366" cy="4525963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pt-BR" sz="2400" dirty="0"/>
              <a:t>Conseguiu induzir mudanças de paradigmas como a adoção do modelo de Saúde da Família</a:t>
            </a:r>
          </a:p>
          <a:p>
            <a:r>
              <a:rPr lang="pt-BR" sz="2400" dirty="0"/>
              <a:t>Conseguiu uma expansão rápida da Atenção Primária à Saúde</a:t>
            </a:r>
          </a:p>
          <a:p>
            <a:r>
              <a:rPr lang="pt-BR" sz="2400" dirty="0"/>
              <a:t>Conseguiu melhorar os indicadores de saúde, ainda que haja algumas ressalvas</a:t>
            </a:r>
          </a:p>
          <a:p>
            <a:r>
              <a:rPr lang="pt-BR" sz="2400" dirty="0"/>
              <a:t>Conseguiu adentrar populações desassistidas como a população em situação de rua e a carcerária</a:t>
            </a:r>
          </a:p>
          <a:p>
            <a:r>
              <a:rPr lang="pt-BR" sz="2400" dirty="0"/>
              <a:t>Conseguiu que os profissionais aderissem a estratégias de promoção da saúde como no PSE ou de melhoria da qualidade e de acesso (PMAQ)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148848-A3C6-489C-BBAC-7DC2EC02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076466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4EC7E-0877-4015-89D1-48D026CE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23160"/>
            <a:ext cx="6347713" cy="1320800"/>
          </a:xfrm>
        </p:spPr>
        <p:txBody>
          <a:bodyPr/>
          <a:lstStyle/>
          <a:p>
            <a:r>
              <a:rPr lang="pt-BR" dirty="0"/>
              <a:t>Resultado da política de incentivos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82F00-5CA3-4069-803B-DD1C5DB7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7" y="1543960"/>
            <a:ext cx="8632366" cy="5184576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pt-BR" sz="2400" dirty="0"/>
              <a:t>Por outro lado, não houve, em geral, a incorporação dos recursos já disponíveis, havendo um processo de substituição que levou à necessidade da elaboração de novos incentivos (NASF)</a:t>
            </a:r>
          </a:p>
          <a:p>
            <a:r>
              <a:rPr lang="pt-BR" sz="2400" dirty="0"/>
              <a:t>O processo de trabalho se tornou por vezes cartorial, sendo as ações desenvolvidas apenas para que houvesse o repasse dos incentivos</a:t>
            </a:r>
          </a:p>
          <a:p>
            <a:r>
              <a:rPr lang="pt-BR" sz="2400" dirty="0"/>
              <a:t>As ações passaram a ser excessivamente delimitadas (equipes, ACS só fazem o que esteja estritamente escrito e não </a:t>
            </a:r>
            <a:r>
              <a:rPr lang="pt-BR" sz="2400" dirty="0" err="1"/>
              <a:t>obeserva</a:t>
            </a:r>
            <a:r>
              <a:rPr lang="pt-BR" sz="2400" dirty="0"/>
              <a:t> as necessidades do território)</a:t>
            </a:r>
          </a:p>
          <a:p>
            <a:r>
              <a:rPr lang="pt-BR" sz="2400" dirty="0"/>
              <a:t>Diminuiu o ambiente com condições de inovações nos territórios (mesmo que ainda surgissem estratégias como os consultórios de rua da Bahia)</a:t>
            </a:r>
          </a:p>
          <a:p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148848-A3C6-489C-BBAC-7DC2EC02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919196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41269-4078-4538-A3B5-B4788BE3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do ACS e Mais Médicos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EDFAD2-FFCF-4699-885B-38910A54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07" y="2433473"/>
            <a:ext cx="6779096" cy="2476872"/>
          </a:xfrm>
        </p:spPr>
        <p:txBody>
          <a:bodyPr>
            <a:normAutofit/>
          </a:bodyPr>
          <a:lstStyle/>
          <a:p>
            <a:r>
              <a:rPr lang="pt-BR" sz="2800" dirty="0"/>
              <a:t>Com a lei do ACS e a criação do Programa Mais Médicos, o Ministério da Saúde deixa de ser apenas indutor de políticas na APS e passar a ser também provedor.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A7A0ED-7A42-4295-BE2A-BA442F4A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21258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985D0-02CC-497A-86D6-535CA126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69414"/>
          </a:xfrm>
          <a:solidFill>
            <a:schemeClr val="bg1"/>
          </a:solidFill>
          <a:effectLst>
            <a:softEdge rad="31750"/>
          </a:effectLst>
        </p:spPr>
        <p:txBody>
          <a:bodyPr/>
          <a:lstStyle/>
          <a:p>
            <a:r>
              <a:rPr lang="pt-BR" dirty="0"/>
              <a:t>Estrutura do Financiamento da APS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BB654B-AC9C-4F68-A89F-7CD5B1DB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 lang="pt-BR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139B2839-12B1-4A78-8EC2-40CE0A17AADD}"/>
              </a:ext>
            </a:extLst>
          </p:cNvPr>
          <p:cNvGrpSpPr/>
          <p:nvPr/>
        </p:nvGrpSpPr>
        <p:grpSpPr>
          <a:xfrm>
            <a:off x="184012" y="1308776"/>
            <a:ext cx="8843483" cy="5024221"/>
            <a:chOff x="2423801" y="2529058"/>
            <a:chExt cx="4533743" cy="247631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8833CD2-6FAB-4861-A46E-61EF1478201C}"/>
                </a:ext>
              </a:extLst>
            </p:cNvPr>
            <p:cNvSpPr txBox="1"/>
            <p:nvPr/>
          </p:nvSpPr>
          <p:spPr>
            <a:xfrm>
              <a:off x="2423801" y="4881682"/>
              <a:ext cx="1920682" cy="12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31" dirty="0"/>
                <a:t>Fonte: Plano de uso/orçamento CGFAP/DESF, 2019</a:t>
              </a:r>
            </a:p>
          </p:txBody>
        </p:sp>
        <p:graphicFrame>
          <p:nvGraphicFramePr>
            <p:cNvPr id="7" name="Diagram 4">
              <a:extLst>
                <a:ext uri="{FF2B5EF4-FFF2-40B4-BE49-F238E27FC236}">
                  <a16:creationId xmlns:a16="http://schemas.microsoft.com/office/drawing/2014/main" id="{EADDC839-CA50-4180-892A-7B40CF10A9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1446586"/>
                </p:ext>
              </p:extLst>
            </p:nvPr>
          </p:nvGraphicFramePr>
          <p:xfrm>
            <a:off x="3277206" y="2551746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 5">
              <a:extLst>
                <a:ext uri="{FF2B5EF4-FFF2-40B4-BE49-F238E27FC236}">
                  <a16:creationId xmlns:a16="http://schemas.microsoft.com/office/drawing/2014/main" id="{C32692A0-BB13-4332-8077-88D587AA29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3450280"/>
                </p:ext>
              </p:extLst>
            </p:nvPr>
          </p:nvGraphicFramePr>
          <p:xfrm>
            <a:off x="4044879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6">
              <a:extLst>
                <a:ext uri="{FF2B5EF4-FFF2-40B4-BE49-F238E27FC236}">
                  <a16:creationId xmlns:a16="http://schemas.microsoft.com/office/drawing/2014/main" id="{88DAE942-6560-4A2D-9F67-C132712639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167419"/>
                </p:ext>
              </p:extLst>
            </p:nvPr>
          </p:nvGraphicFramePr>
          <p:xfrm>
            <a:off x="4850867" y="2544951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0" name="Diagram 7">
              <a:extLst>
                <a:ext uri="{FF2B5EF4-FFF2-40B4-BE49-F238E27FC236}">
                  <a16:creationId xmlns:a16="http://schemas.microsoft.com/office/drawing/2014/main" id="{17525756-B818-4353-B475-149EC10A61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8689450"/>
                </p:ext>
              </p:extLst>
            </p:nvPr>
          </p:nvGraphicFramePr>
          <p:xfrm>
            <a:off x="5640039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11" name="Diagram 8">
              <a:extLst>
                <a:ext uri="{FF2B5EF4-FFF2-40B4-BE49-F238E27FC236}">
                  <a16:creationId xmlns:a16="http://schemas.microsoft.com/office/drawing/2014/main" id="{7D231767-7A7C-4CBB-BC40-9E3B43FE4E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2186860"/>
                </p:ext>
              </p:extLst>
            </p:nvPr>
          </p:nvGraphicFramePr>
          <p:xfrm>
            <a:off x="6277301" y="2529058"/>
            <a:ext cx="680243" cy="22583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3249128E-697E-475D-8DBE-E6C4B15D2054}"/>
                </a:ext>
              </a:extLst>
            </p:cNvPr>
            <p:cNvSpPr/>
            <p:nvPr/>
          </p:nvSpPr>
          <p:spPr>
            <a:xfrm>
              <a:off x="5640037" y="2694175"/>
              <a:ext cx="1317504" cy="329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pt-BR" sz="1875" b="1" dirty="0">
                  <a:latin typeface="Calibri" panose="020F0502020204030204" pitchFamily="34" charset="0"/>
                </a:rPr>
                <a:t>Pagamento para provimento</a:t>
              </a:r>
            </a:p>
          </p:txBody>
        </p:sp>
        <p:sp>
          <p:nvSpPr>
            <p:cNvPr id="13" name="Right Arrow 10">
              <a:extLst>
                <a:ext uri="{FF2B5EF4-FFF2-40B4-BE49-F238E27FC236}">
                  <a16:creationId xmlns:a16="http://schemas.microsoft.com/office/drawing/2014/main" id="{CC9A610F-373B-4A89-8690-9F5D6C941F18}"/>
                </a:ext>
              </a:extLst>
            </p:cNvPr>
            <p:cNvSpPr/>
            <p:nvPr/>
          </p:nvSpPr>
          <p:spPr>
            <a:xfrm>
              <a:off x="2424157" y="2582375"/>
              <a:ext cx="852433" cy="556691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pt-BR" sz="1313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Critérios de alocação</a:t>
              </a:r>
            </a:p>
          </p:txBody>
        </p:sp>
        <p:sp>
          <p:nvSpPr>
            <p:cNvPr id="14" name="Right Arrow 11">
              <a:extLst>
                <a:ext uri="{FF2B5EF4-FFF2-40B4-BE49-F238E27FC236}">
                  <a16:creationId xmlns:a16="http://schemas.microsoft.com/office/drawing/2014/main" id="{4E33DC27-0A0C-458F-BB22-741847B4FE4A}"/>
                </a:ext>
              </a:extLst>
            </p:cNvPr>
            <p:cNvSpPr/>
            <p:nvPr/>
          </p:nvSpPr>
          <p:spPr>
            <a:xfrm>
              <a:off x="2423802" y="3137417"/>
              <a:ext cx="852433" cy="556691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pt-BR" sz="1313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Exemplos de programas</a:t>
              </a:r>
            </a:p>
          </p:txBody>
        </p:sp>
        <p:sp>
          <p:nvSpPr>
            <p:cNvPr id="15" name="Right Arrow 12">
              <a:extLst>
                <a:ext uri="{FF2B5EF4-FFF2-40B4-BE49-F238E27FC236}">
                  <a16:creationId xmlns:a16="http://schemas.microsoft.com/office/drawing/2014/main" id="{9828F2A0-CE43-4ADE-854D-152126FB970E}"/>
                </a:ext>
              </a:extLst>
            </p:cNvPr>
            <p:cNvSpPr/>
            <p:nvPr/>
          </p:nvSpPr>
          <p:spPr>
            <a:xfrm>
              <a:off x="2424772" y="3701126"/>
              <a:ext cx="852433" cy="556691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pt-BR" sz="1313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Valor anual </a:t>
              </a:r>
            </a:p>
          </p:txBody>
        </p:sp>
        <p:sp>
          <p:nvSpPr>
            <p:cNvPr id="16" name="Right Arrow 13">
              <a:extLst>
                <a:ext uri="{FF2B5EF4-FFF2-40B4-BE49-F238E27FC236}">
                  <a16:creationId xmlns:a16="http://schemas.microsoft.com/office/drawing/2014/main" id="{525ECEBD-9AF8-47C7-AAB6-22E95CEAF116}"/>
                </a:ext>
              </a:extLst>
            </p:cNvPr>
            <p:cNvSpPr/>
            <p:nvPr/>
          </p:nvSpPr>
          <p:spPr>
            <a:xfrm>
              <a:off x="2424772" y="4261324"/>
              <a:ext cx="852433" cy="556691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pt-BR" sz="1313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% do orçamento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36168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3298844" y="2143116"/>
            <a:ext cx="1873250" cy="792163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CPS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1582768" y="4040188"/>
            <a:ext cx="1079500" cy="719137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SUVIGE</a:t>
            </a:r>
            <a:endParaRPr sz="1100" dirty="0"/>
          </a:p>
        </p:txBody>
      </p:sp>
      <p:sp>
        <p:nvSpPr>
          <p:cNvPr id="194" name="Google Shape;194;p19"/>
          <p:cNvSpPr/>
          <p:nvPr/>
        </p:nvSpPr>
        <p:spPr>
          <a:xfrm>
            <a:off x="2940080" y="4040188"/>
            <a:ext cx="1223963" cy="719137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SIEC</a:t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4583143" y="4040188"/>
            <a:ext cx="1130300" cy="719137"/>
          </a:xfrm>
          <a:prstGeom prst="flowChartAlternateProcess">
            <a:avLst/>
          </a:prstGeom>
          <a:solidFill>
            <a:srgbClr val="3399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6083330" y="4059238"/>
            <a:ext cx="1130300" cy="681037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SUVAM</a:t>
            </a:r>
            <a:endParaRPr sz="1200"/>
          </a:p>
        </p:txBody>
      </p:sp>
      <p:sp>
        <p:nvSpPr>
          <p:cNvPr id="197" name="Google Shape;197;p19"/>
          <p:cNvSpPr/>
          <p:nvPr/>
        </p:nvSpPr>
        <p:spPr>
          <a:xfrm>
            <a:off x="7583518" y="4040188"/>
            <a:ext cx="1346200" cy="719137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SUVISA</a:t>
            </a:r>
            <a:endParaRPr/>
          </a:p>
        </p:txBody>
      </p:sp>
      <p:cxnSp>
        <p:nvCxnSpPr>
          <p:cNvPr id="198" name="Google Shape;198;p19"/>
          <p:cNvCxnSpPr>
            <a:stCxn id="192" idx="2"/>
            <a:endCxn id="195" idx="0"/>
          </p:cNvCxnSpPr>
          <p:nvPr/>
        </p:nvCxnSpPr>
        <p:spPr>
          <a:xfrm rot="-5400000" flipH="1">
            <a:off x="4139469" y="3031279"/>
            <a:ext cx="1104900" cy="912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19"/>
          <p:cNvCxnSpPr>
            <a:stCxn id="192" idx="2"/>
            <a:endCxn id="194" idx="0"/>
          </p:cNvCxnSpPr>
          <p:nvPr/>
        </p:nvCxnSpPr>
        <p:spPr>
          <a:xfrm rot="5400000">
            <a:off x="3341319" y="3146029"/>
            <a:ext cx="1104900" cy="683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19"/>
          <p:cNvCxnSpPr>
            <a:stCxn id="192" idx="2"/>
            <a:endCxn id="193" idx="0"/>
          </p:cNvCxnSpPr>
          <p:nvPr/>
        </p:nvCxnSpPr>
        <p:spPr>
          <a:xfrm rot="5400000">
            <a:off x="2626569" y="2431279"/>
            <a:ext cx="1104900" cy="2112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9"/>
          <p:cNvCxnSpPr>
            <a:stCxn id="192" idx="2"/>
            <a:endCxn id="196" idx="0"/>
          </p:cNvCxnSpPr>
          <p:nvPr/>
        </p:nvCxnSpPr>
        <p:spPr>
          <a:xfrm rot="-5400000" flipH="1">
            <a:off x="4879869" y="2290879"/>
            <a:ext cx="1124100" cy="24129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19"/>
          <p:cNvCxnSpPr>
            <a:stCxn id="192" idx="2"/>
            <a:endCxn id="197" idx="0"/>
          </p:cNvCxnSpPr>
          <p:nvPr/>
        </p:nvCxnSpPr>
        <p:spPr>
          <a:xfrm rot="-5400000" flipH="1">
            <a:off x="5693619" y="1477129"/>
            <a:ext cx="1104900" cy="402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9"/>
          <p:cNvSpPr/>
          <p:nvPr/>
        </p:nvSpPr>
        <p:spPr>
          <a:xfrm>
            <a:off x="395288" y="333375"/>
            <a:ext cx="8569325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Atenção Básica na Estrutura da SESAP</a:t>
            </a:r>
            <a:endParaRPr dirty="0"/>
          </a:p>
        </p:txBody>
      </p:sp>
      <p:sp>
        <p:nvSpPr>
          <p:cNvPr id="204" name="Google Shape;204;p19"/>
          <p:cNvSpPr/>
          <p:nvPr/>
        </p:nvSpPr>
        <p:spPr>
          <a:xfrm>
            <a:off x="298480" y="4040188"/>
            <a:ext cx="1079500" cy="719137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Trabalhador</a:t>
            </a: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9"/>
          <p:cNvCxnSpPr>
            <a:stCxn id="204" idx="0"/>
            <a:endCxn id="192" idx="2"/>
          </p:cNvCxnSpPr>
          <p:nvPr/>
        </p:nvCxnSpPr>
        <p:spPr>
          <a:xfrm rot="-5400000">
            <a:off x="1984380" y="1789138"/>
            <a:ext cx="1104900" cy="339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5448E-2F14-41F9-9B00-516D264B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6632"/>
            <a:ext cx="6347713" cy="1320800"/>
          </a:xfrm>
        </p:spPr>
        <p:txBody>
          <a:bodyPr/>
          <a:lstStyle/>
          <a:p>
            <a:r>
              <a:rPr lang="pt-BR" sz="4000" dirty="0"/>
              <a:t>Mudança na Política de Financiamento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CB9D3B-3B30-4F9E-992F-424E2FCA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232227"/>
            <a:ext cx="51263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 lang="pt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910FAF-FE6A-4EF8-9494-5DD88501FD77}"/>
              </a:ext>
            </a:extLst>
          </p:cNvPr>
          <p:cNvSpPr txBox="1">
            <a:spLocks/>
          </p:cNvSpPr>
          <p:nvPr/>
        </p:nvSpPr>
        <p:spPr>
          <a:xfrm>
            <a:off x="655690" y="1531632"/>
            <a:ext cx="8047806" cy="4351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>
              <a:lnSpc>
                <a:spcPct val="110000"/>
              </a:lnSpc>
              <a:buFont typeface="Arial"/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Modelo misto de financiamento, com os seguintes componentes: </a:t>
            </a:r>
          </a:p>
          <a:p>
            <a:pPr marL="0" lvl="1" indent="0" algn="ctr">
              <a:lnSpc>
                <a:spcPct val="110000"/>
              </a:lnSpc>
              <a:buFont typeface="Arial"/>
              <a:buNone/>
            </a:pPr>
            <a:endParaRPr lang="pt-BR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Capitação ponderada</a:t>
            </a:r>
          </a:p>
          <a:p>
            <a:pPr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Pagamento por desempenho</a:t>
            </a:r>
          </a:p>
          <a:p>
            <a:pPr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Incentivos a programas específicos/estratégicos </a:t>
            </a:r>
          </a:p>
          <a:p>
            <a:pPr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Provimento de profissionais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8D9B5F-BDBA-45CA-8967-53AF45EB1DC4}"/>
              </a:ext>
            </a:extLst>
          </p:cNvPr>
          <p:cNvSpPr/>
          <p:nvPr/>
        </p:nvSpPr>
        <p:spPr>
          <a:xfrm>
            <a:off x="1619672" y="3619864"/>
            <a:ext cx="6192688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PMAQ-AB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AB64703-07C9-441B-B152-DFAEEC226088}"/>
              </a:ext>
            </a:extLst>
          </p:cNvPr>
          <p:cNvSpPr/>
          <p:nvPr/>
        </p:nvSpPr>
        <p:spPr>
          <a:xfrm>
            <a:off x="1619672" y="4427381"/>
            <a:ext cx="7067128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Incentivos do PAB Variável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3A6734-9AF4-4984-BF78-43F0106441C7}"/>
              </a:ext>
            </a:extLst>
          </p:cNvPr>
          <p:cNvSpPr/>
          <p:nvPr/>
        </p:nvSpPr>
        <p:spPr>
          <a:xfrm>
            <a:off x="1619672" y="5155175"/>
            <a:ext cx="7067128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ACS e Mais Médicos</a:t>
            </a:r>
          </a:p>
        </p:txBody>
      </p:sp>
    </p:spTree>
    <p:extLst>
      <p:ext uri="{BB962C8B-B14F-4D97-AF65-F5344CB8AC3E}">
        <p14:creationId xmlns:p14="http://schemas.microsoft.com/office/powerpoint/2010/main" val="1305822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2B6E7-05D9-483F-8EAE-1FA125F4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3" y="373133"/>
            <a:ext cx="6347713" cy="848779"/>
          </a:xfrm>
        </p:spPr>
        <p:txBody>
          <a:bodyPr/>
          <a:lstStyle/>
          <a:p>
            <a:r>
              <a:rPr lang="pt-BR" dirty="0"/>
              <a:t>Capitação Ponderada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D3F927-3077-4FC0-8B43-3FA01404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 lang="pt-B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982460-CC82-46E3-9592-5522198B9546}"/>
              </a:ext>
            </a:extLst>
          </p:cNvPr>
          <p:cNvSpPr txBox="1">
            <a:spLocks/>
          </p:cNvSpPr>
          <p:nvPr/>
        </p:nvSpPr>
        <p:spPr>
          <a:xfrm>
            <a:off x="579783" y="1268760"/>
            <a:ext cx="7992887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População cadastrada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Em equipe de saúde da família e atenção primária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Vulnerabilidade socioeconômica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Considerando a proporção de pessoas cadastradas nas ESF e que recebam benefício financeiro do Programa Bolsa Família (PBF), Benefício de Prestação Continuada (BPC) ou benefício previdenciário no valor máximo de dois salários-mínimos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pt-B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Ajuste demográfico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Ajustada por faixa etária com maiores necessidades e gastos de saúde - população cadastrada nas ESF com até 5 anos e a partir de 65 anos de idade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pt-B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Ajuste do tamanho e distância municipal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Classificação dos municípios de acordo com a tipologia rural-urbana definida pelo Instituto Brasileiro de Geografia e Estatística (IBGE)</a:t>
            </a:r>
            <a:endParaRPr lang="pt-BR" sz="1600" u="sng" dirty="0"/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6697A4F-AEBF-4599-99A2-CE3576A114B6}"/>
              </a:ext>
            </a:extLst>
          </p:cNvPr>
          <p:cNvSpPr/>
          <p:nvPr/>
        </p:nvSpPr>
        <p:spPr>
          <a:xfrm>
            <a:off x="1427312" y="2385320"/>
            <a:ext cx="6192688" cy="23042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Substitui o PAB Fixo e os incentivos das </a:t>
            </a:r>
            <a:r>
              <a:rPr lang="pt-BR" sz="2400" b="1" dirty="0" err="1">
                <a:solidFill>
                  <a:srgbClr val="C00000"/>
                </a:solidFill>
              </a:rPr>
              <a:t>eESF</a:t>
            </a:r>
            <a:r>
              <a:rPr lang="pt-BR" sz="2400" b="1" dirty="0">
                <a:solidFill>
                  <a:srgbClr val="C00000"/>
                </a:solidFill>
              </a:rPr>
              <a:t>, </a:t>
            </a:r>
            <a:r>
              <a:rPr lang="pt-BR" sz="2400" b="1" dirty="0" err="1">
                <a:solidFill>
                  <a:srgbClr val="C00000"/>
                </a:solidFill>
              </a:rPr>
              <a:t>eAPS</a:t>
            </a:r>
            <a:r>
              <a:rPr lang="pt-BR" sz="2400" b="1" dirty="0">
                <a:solidFill>
                  <a:srgbClr val="C00000"/>
                </a:solidFill>
              </a:rPr>
              <a:t>, gerentes e </a:t>
            </a:r>
            <a:r>
              <a:rPr lang="pt-BR" sz="2400" b="1" dirty="0" err="1">
                <a:solidFill>
                  <a:srgbClr val="C00000"/>
                </a:solidFill>
              </a:rPr>
              <a:t>eNASF</a:t>
            </a:r>
            <a:r>
              <a:rPr lang="pt-BR" sz="2400" b="1" dirty="0">
                <a:solidFill>
                  <a:srgbClr val="C00000"/>
                </a:solidFill>
              </a:rPr>
              <a:t>, com base nas equipes da </a:t>
            </a:r>
            <a:r>
              <a:rPr lang="pt-BR" sz="2400" b="1" dirty="0" err="1">
                <a:solidFill>
                  <a:srgbClr val="C00000"/>
                </a:solidFill>
              </a:rPr>
              <a:t>eESF</a:t>
            </a:r>
            <a:r>
              <a:rPr lang="pt-BR" sz="2400" b="1" dirty="0">
                <a:solidFill>
                  <a:srgbClr val="C00000"/>
                </a:solidFill>
              </a:rPr>
              <a:t> e </a:t>
            </a:r>
            <a:r>
              <a:rPr lang="pt-BR" sz="2400" b="1" dirty="0" err="1">
                <a:solidFill>
                  <a:srgbClr val="C00000"/>
                </a:solidFill>
              </a:rPr>
              <a:t>eAPS</a:t>
            </a:r>
            <a:r>
              <a:rPr lang="pt-BR" sz="2400" b="1" dirty="0">
                <a:solidFill>
                  <a:srgbClr val="C00000"/>
                </a:solidFill>
              </a:rPr>
              <a:t> e no que elas cadastram no SISAB</a:t>
            </a:r>
          </a:p>
        </p:txBody>
      </p:sp>
    </p:spTree>
    <p:extLst>
      <p:ext uri="{BB962C8B-B14F-4D97-AF65-F5344CB8AC3E}">
        <p14:creationId xmlns:p14="http://schemas.microsoft.com/office/powerpoint/2010/main" val="18307190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Valor per capita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45989"/>
              </p:ext>
            </p:extLst>
          </p:nvPr>
        </p:nvGraphicFramePr>
        <p:xfrm>
          <a:off x="345651" y="1340768"/>
          <a:ext cx="8330805" cy="4104002"/>
        </p:xfrm>
        <a:graphic>
          <a:graphicData uri="http://schemas.openxmlformats.org/drawingml/2006/table">
            <a:tbl>
              <a:tblPr/>
              <a:tblGrid>
                <a:gridCol w="349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per capita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ou 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demográfico (x1,3)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51,35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66,76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R$ 74,46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R$ 96,79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R$ 102,70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R$ 133,51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056015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Valor per capita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municípios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800"/>
            <a:ext cx="9144000" cy="49325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Retângulo 7"/>
          <p:cNvSpPr/>
          <p:nvPr/>
        </p:nvSpPr>
        <p:spPr>
          <a:xfrm>
            <a:off x="5688418" y="5518297"/>
            <a:ext cx="202019" cy="2020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688418" y="5773479"/>
            <a:ext cx="202019" cy="202018"/>
          </a:xfrm>
          <a:prstGeom prst="rect">
            <a:avLst/>
          </a:prstGeom>
          <a:solidFill>
            <a:srgbClr val="F392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88418" y="6039293"/>
            <a:ext cx="202019" cy="2020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922334" y="54332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Urbano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922334" y="5667153"/>
            <a:ext cx="253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Intermediário adjacente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22334" y="5932966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Rural adjacente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24167A-2CAF-489B-808B-E10EA6FB12F4}"/>
              </a:ext>
            </a:extLst>
          </p:cNvPr>
          <p:cNvSpPr txBox="1"/>
          <p:nvPr/>
        </p:nvSpPr>
        <p:spPr>
          <a:xfrm>
            <a:off x="6780850" y="54248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4C03CC8-E6FE-4067-B269-630BBA0E7929}"/>
              </a:ext>
            </a:extLst>
          </p:cNvPr>
          <p:cNvSpPr txBox="1"/>
          <p:nvPr/>
        </p:nvSpPr>
        <p:spPr>
          <a:xfrm>
            <a:off x="8437034" y="566124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FC6D13-CDA6-49B6-A2CA-D181FB16293C}"/>
              </a:ext>
            </a:extLst>
          </p:cNvPr>
          <p:cNvSpPr txBox="1"/>
          <p:nvPr/>
        </p:nvSpPr>
        <p:spPr>
          <a:xfrm>
            <a:off x="7617568" y="592936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114</a:t>
            </a:r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7C845-E563-416F-AD6D-72EF1EC0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 para cadastro por tipo de município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72A8AA-37E6-4750-856F-E9504245D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7272808" cy="3921299"/>
          </a:xfrm>
        </p:spPr>
        <p:txBody>
          <a:bodyPr>
            <a:normAutofit/>
          </a:bodyPr>
          <a:lstStyle/>
          <a:p>
            <a:r>
              <a:rPr lang="pt-BR" sz="2800" dirty="0"/>
              <a:t>Urbano: 4.000 pessoas</a:t>
            </a:r>
          </a:p>
          <a:p>
            <a:r>
              <a:rPr lang="pt-BR" sz="2800" dirty="0"/>
              <a:t>Intermediário adjacente: 2.750 pessoas</a:t>
            </a:r>
          </a:p>
          <a:p>
            <a:r>
              <a:rPr lang="pt-BR" sz="2800" dirty="0"/>
              <a:t>Rural adjacente: 2.750 pessoas</a:t>
            </a:r>
          </a:p>
          <a:p>
            <a:endParaRPr lang="pt-BR" sz="2800" dirty="0"/>
          </a:p>
          <a:p>
            <a:pPr marL="50800" indent="0">
              <a:buNone/>
            </a:pPr>
            <a:endParaRPr lang="pt-BR" sz="2800" dirty="0"/>
          </a:p>
          <a:p>
            <a:r>
              <a:rPr lang="pt-BR" sz="2800" dirty="0"/>
              <a:t>Parâmetro anterior para cálculo do teto: 2.000 pessoas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1C01E8-D0A0-4E90-AA92-1BB3AE52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870691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3FE277-36A9-4152-B1EA-1EE7B168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 lang="pt-BR"/>
          </a:p>
        </p:txBody>
      </p:sp>
      <p:pic>
        <p:nvPicPr>
          <p:cNvPr id="7" name="Imagem 6" descr="Uma imagem contendo mapa, texto, lego&#10;&#10;Descrição gerada automaticamente">
            <a:extLst>
              <a:ext uri="{FF2B5EF4-FFF2-40B4-BE49-F238E27FC236}">
                <a16:creationId xmlns:a16="http://schemas.microsoft.com/office/drawing/2014/main" id="{04529411-CDC1-4835-BC88-441F2A81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" y="44624"/>
            <a:ext cx="8352244" cy="624894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89D42AF-A737-4C0E-AC90-E05B30DDE1EC}"/>
              </a:ext>
            </a:extLst>
          </p:cNvPr>
          <p:cNvSpPr txBox="1"/>
          <p:nvPr/>
        </p:nvSpPr>
        <p:spPr>
          <a:xfrm>
            <a:off x="179512" y="5082215"/>
            <a:ext cx="4176464" cy="120032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1800" dirty="0"/>
              <a:t>90 de municípios com número de equipes implantadas no teto ou acima</a:t>
            </a:r>
          </a:p>
          <a:p>
            <a:r>
              <a:rPr lang="pt-BR" sz="1800" dirty="0"/>
              <a:t>4 municípios com implantação acima do teto</a:t>
            </a:r>
          </a:p>
        </p:txBody>
      </p:sp>
    </p:spTree>
    <p:extLst>
      <p:ext uri="{BB962C8B-B14F-4D97-AF65-F5344CB8AC3E}">
        <p14:creationId xmlns:p14="http://schemas.microsoft.com/office/powerpoint/2010/main" val="3900419203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D6AF27-C7AF-4622-BDD0-76CE89C1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66</a:t>
            </a:fld>
            <a:endParaRPr lang="pt-BR"/>
          </a:p>
        </p:txBody>
      </p:sp>
      <p:pic>
        <p:nvPicPr>
          <p:cNvPr id="7" name="Imagem 6" descr="Uma imagem contendo camisa&#10;&#10;Descrição gerada automaticamente">
            <a:extLst>
              <a:ext uri="{FF2B5EF4-FFF2-40B4-BE49-F238E27FC236}">
                <a16:creationId xmlns:a16="http://schemas.microsoft.com/office/drawing/2014/main" id="{D591E72B-5F2F-4E37-93FB-314B4A65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" y="44624"/>
            <a:ext cx="8352244" cy="62672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F3C93C5-E961-48D0-A4CD-866E6B82A4B5}"/>
              </a:ext>
            </a:extLst>
          </p:cNvPr>
          <p:cNvSpPr txBox="1"/>
          <p:nvPr/>
        </p:nvSpPr>
        <p:spPr>
          <a:xfrm>
            <a:off x="100464" y="5025950"/>
            <a:ext cx="3175392" cy="92333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1800" dirty="0"/>
              <a:t>105 Municípios ficarão com o número de equipes acima do novo teto</a:t>
            </a:r>
          </a:p>
        </p:txBody>
      </p:sp>
    </p:spTree>
    <p:extLst>
      <p:ext uri="{BB962C8B-B14F-4D97-AF65-F5344CB8AC3E}">
        <p14:creationId xmlns:p14="http://schemas.microsoft.com/office/powerpoint/2010/main" val="790194488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 nas equipes ESF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298912"/>
              </p:ext>
            </p:extLst>
          </p:nvPr>
        </p:nvGraphicFramePr>
        <p:xfrm>
          <a:off x="478180" y="3501008"/>
          <a:ext cx="8144959" cy="2497971"/>
        </p:xfrm>
        <a:graphic>
          <a:graphicData uri="http://schemas.openxmlformats.org/drawingml/2006/table">
            <a:tbl>
              <a:tblPr/>
              <a:tblGrid>
                <a:gridCol w="2365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qtde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 com perdas de equipes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Equipes perdidas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 com perdas financeiras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Mun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com ganhos financeiros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 com meta de cadastro alcançada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Urbano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Intermediário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Rural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Intermediário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5 - Rural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9205067"/>
              </p:ext>
            </p:extLst>
          </p:nvPr>
        </p:nvGraphicFramePr>
        <p:xfrm>
          <a:off x="332389" y="1527175"/>
          <a:ext cx="6975915" cy="1827324"/>
        </p:xfrm>
        <a:graphic>
          <a:graphicData uri="http://schemas.openxmlformats.org/drawingml/2006/table">
            <a:tbl>
              <a:tblPr/>
              <a:tblGrid>
                <a:gridCol w="366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0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Piso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para 1 equipe ESF Hoje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 de Cadastro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Urbano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Intermediário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2.750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Rural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2.750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Intermediário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5 - Rural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 financeiro imediato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175774"/>
              </p:ext>
            </p:extLst>
          </p:nvPr>
        </p:nvGraphicFramePr>
        <p:xfrm>
          <a:off x="416688" y="1898248"/>
          <a:ext cx="8345346" cy="3368231"/>
        </p:xfrm>
        <a:graphic>
          <a:graphicData uri="http://schemas.openxmlformats.org/drawingml/2006/table">
            <a:tbl>
              <a:tblPr/>
              <a:tblGrid>
                <a:gridCol w="270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Capitação Hoje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R$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51,35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44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Recurso recebido hoje PAB Fixo + ESF + NASF mês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Recebido/mês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Diferença/mês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qtde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com perdas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qtde mun com ganhos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Urbano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7.911.649,00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3.697.949,28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-4.213.699,72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7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2 - Intermediário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3.535.665,43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2.635.417,01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-900.248,42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Rural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7.320.381,24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4.961.552,45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-2.358.828,79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7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Intermediário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7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5 - Rural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18.767.695,67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11.294.918,74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-7.472.776,93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 financeiro após capitação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333477"/>
              </p:ext>
            </p:extLst>
          </p:nvPr>
        </p:nvGraphicFramePr>
        <p:xfrm>
          <a:off x="617078" y="1770928"/>
          <a:ext cx="8017637" cy="2858947"/>
        </p:xfrm>
        <a:graphic>
          <a:graphicData uri="http://schemas.openxmlformats.org/drawingml/2006/table">
            <a:tbl>
              <a:tblPr/>
              <a:tblGrid>
                <a:gridCol w="253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Capitação com população cadastrada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R$ 51,35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9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Recurso recebido hoje PAB Fixo + ESF + NASF mês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Recebido/mês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Diferença/mês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qtde mun com perdas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qtde mun com ganhos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2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Urbano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7.911.649,00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7.339.556,06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-572.092,94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Intermediário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3.535.665,43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3.396.834,91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-138.830,52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Rural Adjacente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7.320.381,24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6.189.964,70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-1.130.416,54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2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Intermediário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2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5 - Rural Remoto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421" marR="2421" marT="2421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444444"/>
                          </a:solidFill>
                          <a:latin typeface="Arial"/>
                        </a:rPr>
                        <a:t>18.767.695,67</a:t>
                      </a:r>
                    </a:p>
                  </a:txBody>
                  <a:tcPr marL="2421" marR="2421" marT="24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16.926.355,67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-1.841.340,00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609599" y="116632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 err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Subcoordenadoria</a:t>
            </a: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de Ações de Saúde - SUAS</a:t>
            </a:r>
            <a:endParaRPr sz="3200" b="1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Composta por duas grandes áreas: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1475656" y="2492896"/>
            <a:ext cx="3456384" cy="3456384"/>
          </a:xfrm>
          <a:prstGeom prst="ellipse">
            <a:avLst/>
          </a:prstGeom>
          <a:solidFill>
            <a:srgbClr val="76923C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Atenção Básica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3995936" y="2492896"/>
            <a:ext cx="3672408" cy="3456384"/>
          </a:xfrm>
          <a:prstGeom prst="ellipse">
            <a:avLst/>
          </a:prstGeom>
          <a:solidFill>
            <a:srgbClr val="95373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Ações Programáticas e Estratégicas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3BF0A-EBD6-4F4C-A013-6068E189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0648"/>
            <a:ext cx="6347713" cy="1320800"/>
          </a:xfrm>
        </p:spPr>
        <p:txBody>
          <a:bodyPr/>
          <a:lstStyle/>
          <a:p>
            <a:r>
              <a:rPr lang="pt-BR" sz="4000" dirty="0"/>
              <a:t>Evolução dos recursos do PAB no RN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026566-5F20-4258-A25E-A4FA55A5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70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1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219906"/>
              </p:ext>
            </p:extLst>
          </p:nvPr>
        </p:nvGraphicFramePr>
        <p:xfrm>
          <a:off x="457200" y="1700808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6604819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DFE97-AB09-46CD-A946-F8900C9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pt-BR" sz="3600" dirty="0"/>
              <a:t>Evolução apenas da parcela da capitação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92D3EF-EFCD-41B0-8BC1-F89085B2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71</a:t>
            </a:fld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1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10827"/>
              </p:ext>
            </p:extLst>
          </p:nvPr>
        </p:nvGraphicFramePr>
        <p:xfrm>
          <a:off x="457200" y="1700808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783485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E3D32B-B626-4B79-B45F-FE8B7AE5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72</a:t>
            </a:fld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259949B7-5040-46DC-AD4D-AC81BD93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998"/>
            <a:ext cx="7480440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42045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41795DD-922F-4DE8-82B7-A65B5ED4B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Avaliação e desafios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F205B5-9A6B-4AFD-9CE5-9F22C6F9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63023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78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Desafios identificados</a:t>
            </a:r>
            <a:endParaRPr sz="3200" b="1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8" name="Google Shape;5418;p78"/>
          <p:cNvSpPr txBox="1">
            <a:spLocks noGrp="1"/>
          </p:cNvSpPr>
          <p:nvPr>
            <p:ph idx="1"/>
          </p:nvPr>
        </p:nvSpPr>
        <p:spPr>
          <a:xfrm>
            <a:off x="323528" y="1124744"/>
            <a:ext cx="8820472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400"/>
            </a:pPr>
            <a:r>
              <a:rPr lang="pt-BR" sz="2400" dirty="0">
                <a:solidFill>
                  <a:schemeClr val="tx1"/>
                </a:solidFill>
                <a:sym typeface="Calibri"/>
              </a:rPr>
              <a:t>As equipes são formadas, em sua maioria, por profissionais sem especialização na área, boa parte recém-formados;</a:t>
            </a:r>
            <a:endParaRPr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400"/>
            </a:pPr>
            <a:r>
              <a:rPr lang="pt-BR" sz="2400" dirty="0">
                <a:solidFill>
                  <a:schemeClr val="tx1"/>
                </a:solidFill>
                <a:sym typeface="Calibri"/>
              </a:rPr>
              <a:t>A mudança no teto pode gerar a perda de equipes da ESF (175) ou diminuição dos recursos disponíveis, a depender da forma como será tratada pelo MS;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400" dirty="0">
                <a:solidFill>
                  <a:schemeClr val="tx1"/>
                </a:solidFill>
              </a:rPr>
              <a:t>As equipes de APS precisam cadastrar, em um município urbano, 3.000 pessoas, o que é contraditório com o tipo de atividade que desempenha em relação à ESF (e sem meios de cadastro);</a:t>
            </a:r>
            <a:endParaRPr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400"/>
            </a:pPr>
            <a:r>
              <a:rPr lang="pt-BR" sz="2400" dirty="0">
                <a:solidFill>
                  <a:schemeClr val="tx1"/>
                </a:solidFill>
                <a:sym typeface="Calibri"/>
              </a:rPr>
              <a:t>Equipes da zona rural têm que lidar com extensas áreas com baixa densidade populacional. A nova forma de financiamento pode fazer com que essas equipes tenham um acompanhamento menor de pessoas, mas com reflexo nas equipes urbanas;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3" name="Google Shape;5423;p79"/>
          <p:cNvSpPr txBox="1">
            <a:spLocks noGrp="1"/>
          </p:cNvSpPr>
          <p:nvPr>
            <p:ph type="title"/>
          </p:nvPr>
        </p:nvSpPr>
        <p:spPr>
          <a:xfrm>
            <a:off x="683568" y="18864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Desafios identificados</a:t>
            </a:r>
            <a:endParaRPr dirty="0"/>
          </a:p>
        </p:txBody>
      </p:sp>
      <p:sp>
        <p:nvSpPr>
          <p:cNvPr id="5424" name="Google Shape;5424;p79"/>
          <p:cNvSpPr txBox="1"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400"/>
            </a:pPr>
            <a:r>
              <a:rPr lang="pt-BR" sz="2400" dirty="0">
                <a:solidFill>
                  <a:schemeClr val="tx1"/>
                </a:solidFill>
              </a:rPr>
              <a:t>Dificuldade da equipe em lidar com um número cada vez maior de programas, necessidade de uma equipe expandida e multiprofissional, o que pode ser uma solução para a substituição do NASF, mas não existe incentivo para isso;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pt-BR" sz="2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Excessiva responsabilidade sobre o enfermeiro da equipe (além de ser responsável pelos registros das informações, coordenação dos ACS, condução de programas e atendimentos, em algumas unidades assumem a função de administrador da UBS): o gerente assumiria parte dessas ações, mas parece natimorto;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pt-BR" sz="2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Alta rotatividade dos profissionais;</a:t>
            </a:r>
            <a:endParaRPr lang="pt-BR" dirty="0">
              <a:solidFill>
                <a:schemeClr val="tx1"/>
              </a:solidFill>
              <a:sym typeface="Calibri"/>
            </a:endParaRPr>
          </a:p>
          <a:p>
            <a:pPr marL="342900" indent="-342900">
              <a:spcBef>
                <a:spcPts val="0"/>
              </a:spcBef>
              <a:buSzPts val="2400"/>
            </a:pPr>
            <a:r>
              <a:rPr lang="pt-BR" sz="2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Precarização dos vínculos trabalhistas;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pt-BR" sz="2400" b="0" i="0" u="none" strike="noStrike" cap="none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Dificuldade dos ACS em realizar o trabalho da equipe (não compreensão do trabalho do ACS);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" name="Google Shape;5429;p80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Desafios identificados</a:t>
            </a:r>
            <a:endParaRPr dirty="0"/>
          </a:p>
        </p:txBody>
      </p:sp>
      <p:sp>
        <p:nvSpPr>
          <p:cNvPr id="5430" name="Google Shape;5430;p80"/>
          <p:cNvSpPr txBox="1"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</a:rPr>
              <a:t>Equipes NASF não trabalham como NASF, mas como “clínicas especializadas”, por vezes com profissionais atendendo em hospitais e clínicas de referência;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</a:rPr>
              <a:t>Projetos de equipes não baseados em um estudo das necessidades do município;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Falta de incentivo financeiro para manter as equipes do NASF;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UBS não realizam medicação injetável e não possuem sala de observação  (poucas existentes no estado);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Equipes não sabem trabalhar com urgências na Atenção Básica;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Equipes não estão qualificadas para atendimento em Saúde Mental;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Pouco uso de ferramentas como o </a:t>
            </a:r>
            <a:r>
              <a:rPr lang="pt-BR" sz="2200" dirty="0" err="1">
                <a:solidFill>
                  <a:schemeClr val="tx1"/>
                </a:solidFill>
                <a:sym typeface="Calibri"/>
              </a:rPr>
              <a:t>Telessaúde</a:t>
            </a:r>
            <a:r>
              <a:rPr lang="pt-BR" sz="2200" dirty="0">
                <a:solidFill>
                  <a:schemeClr val="tx1"/>
                </a:solidFill>
                <a:sym typeface="Calibri"/>
              </a:rPr>
              <a:t> e Telemedicina;</a:t>
            </a:r>
          </a:p>
          <a:p>
            <a:pPr>
              <a:spcBef>
                <a:spcPts val="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Mudança do modelo de financiamento durante o período eletivo;</a:t>
            </a:r>
            <a:endParaRPr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2400"/>
            </a:pPr>
            <a:endParaRPr sz="2200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" name="Google Shape;5429;p80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Desafios identificados</a:t>
            </a:r>
            <a:endParaRPr dirty="0"/>
          </a:p>
        </p:txBody>
      </p:sp>
      <p:sp>
        <p:nvSpPr>
          <p:cNvPr id="5430" name="Google Shape;5430;p80"/>
          <p:cNvSpPr txBox="1">
            <a:spLocks noGrp="1"/>
          </p:cNvSpPr>
          <p:nvPr>
            <p:ph idx="1"/>
          </p:nvPr>
        </p:nvSpPr>
        <p:spPr>
          <a:xfrm>
            <a:off x="230832" y="908720"/>
            <a:ext cx="8589640" cy="58326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Como custear o modelo de APS tradicional que não se organizou como </a:t>
            </a:r>
            <a:r>
              <a:rPr lang="pt-BR" sz="2200" dirty="0" err="1">
                <a:solidFill>
                  <a:schemeClr val="tx1"/>
                </a:solidFill>
                <a:sym typeface="Calibri"/>
              </a:rPr>
              <a:t>eAPS</a:t>
            </a:r>
            <a:r>
              <a:rPr lang="pt-BR" sz="2200" dirty="0">
                <a:solidFill>
                  <a:schemeClr val="tx1"/>
                </a:solidFill>
                <a:sym typeface="Calibri"/>
              </a:rPr>
              <a:t>;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Quais as estratégias para os 134 municípios com perdas de recursos?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Como superar os desafios apresentados com ações mais planejadas nos indicadores de desempenho?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O PMAQ foi superado, mas trazia uma série de informações que poderiam ser incorporadas em um censo com periodicidade menor, como o SB Brasil;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Rediscutir o território único de ações da ABVS;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Como trabalhar novas noções de território?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Implementar e implantar equipes de Vigilância em Saúde nos municípios</a:t>
            </a:r>
          </a:p>
          <a:p>
            <a:pPr>
              <a:spcBef>
                <a:spcPts val="480"/>
              </a:spcBef>
              <a:buSzPts val="2400"/>
            </a:pPr>
            <a:r>
              <a:rPr lang="pt-BR" sz="2200" dirty="0">
                <a:solidFill>
                  <a:schemeClr val="tx1"/>
                </a:solidFill>
                <a:sym typeface="Calibri"/>
              </a:rPr>
              <a:t>Elaboração da Política Estadual de Atenção Primária à Saúde com foco no apoio integrada aos municípios.</a:t>
            </a:r>
            <a:endParaRPr sz="2200" dirty="0">
              <a:solidFill>
                <a:schemeClr val="tx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986569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1" name="Google Shape;5471;p87"/>
          <p:cNvSpPr txBox="1">
            <a:spLocks noGrp="1"/>
          </p:cNvSpPr>
          <p:nvPr>
            <p:ph type="title"/>
          </p:nvPr>
        </p:nvSpPr>
        <p:spPr>
          <a:xfrm>
            <a:off x="755576" y="3725862"/>
            <a:ext cx="453650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6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sz="60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2" name="Google Shape;5472;p87"/>
          <p:cNvSpPr txBox="1">
            <a:spLocks noGrp="1"/>
          </p:cNvSpPr>
          <p:nvPr>
            <p:ph type="body" idx="1"/>
          </p:nvPr>
        </p:nvSpPr>
        <p:spPr>
          <a:xfrm>
            <a:off x="107504" y="1268760"/>
            <a:ext cx="6297959" cy="198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</a:pPr>
            <a: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Secretaria de Estado da Saúde Pública</a:t>
            </a:r>
            <a:b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Coordenadoria de Promoção da Saúde</a:t>
            </a:r>
            <a:b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Subcoordenadoria de Ações de Saúde</a:t>
            </a:r>
            <a:b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Núcleo Estadual da Estratégia Saúde da Família</a:t>
            </a:r>
            <a:b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</a:pPr>
            <a:r>
              <a:rPr lang="pt-BR"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Tel: 3232-2571 e-Mail: siab@rn.gov.br</a:t>
            </a: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3" name="Google Shape;5473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78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4" name="Google Shape;5474;p87" descr="Resultado de imagem para saúde da famí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2656" y="2872834"/>
            <a:ext cx="4087856" cy="306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609599" y="18864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Calibri"/>
              <a:buNone/>
            </a:pPr>
            <a:r>
              <a:rPr lang="pt-BR" sz="3200" b="1" i="0" u="none" strike="noStrike" cap="none" dirty="0" err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Subcoordenadoria</a:t>
            </a:r>
            <a:r>
              <a:rPr lang="pt-BR" sz="32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de Ações de Saúde - SUAS</a:t>
            </a:r>
            <a:endParaRPr dirty="0"/>
          </a:p>
        </p:txBody>
      </p:sp>
      <p:sp>
        <p:nvSpPr>
          <p:cNvPr id="221" name="Google Shape;221;p21"/>
          <p:cNvSpPr txBox="1"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Trabalha articulada com as Vigilâncias (SUVIGE, SUVISA, SUVAM e Saúde do trabalhador) e Informação e Comunicação (SIEC) – CPS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da elaboração e implantação das políticas de Atenção Básica e Especializada, bem como, às destinadas a grupos populacionais estratégicos e em situações especiais de agravos;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 apoio técnico aos municípios na execução das políticas de saúde, bem como, coordena o processo de trabalho das áreas técnicas;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 o processo de formação e educação permanente para os profissionais que atuam na Atenção Básica.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1195586" y="1539875"/>
            <a:ext cx="5824538" cy="5338763"/>
          </a:xfrm>
          <a:prstGeom prst="ellipse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1114624" y="3860800"/>
            <a:ext cx="5761037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4716016" y="2132856"/>
            <a:ext cx="1582737" cy="865187"/>
          </a:xfrm>
          <a:prstGeom prst="flowChartAlternateProcess">
            <a:avLst/>
          </a:prstGeom>
          <a:solidFill>
            <a:srgbClr val="76923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Criança/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Adolescente/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Aleitamento</a:t>
            </a:r>
            <a:endParaRPr sz="1200"/>
          </a:p>
        </p:txBody>
      </p:sp>
      <p:sp>
        <p:nvSpPr>
          <p:cNvPr id="230" name="Google Shape;230;p22"/>
          <p:cNvSpPr/>
          <p:nvPr/>
        </p:nvSpPr>
        <p:spPr>
          <a:xfrm>
            <a:off x="1619449" y="5084763"/>
            <a:ext cx="1584325" cy="720725"/>
          </a:xfrm>
          <a:prstGeom prst="flowChartAlternateProcess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Idoso</a:t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1043608" y="3501008"/>
            <a:ext cx="1584325" cy="792163"/>
          </a:xfrm>
          <a:prstGeom prst="flowChartAlternateProcess">
            <a:avLst/>
          </a:prstGeom>
          <a:solidFill>
            <a:srgbClr val="17365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Mulher</a:t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5651699" y="3933825"/>
            <a:ext cx="1439862" cy="647700"/>
          </a:xfrm>
          <a:prstGeom prst="flowChartAlternateProcess">
            <a:avLst/>
          </a:prstGeom>
          <a:solidFill>
            <a:srgbClr val="5F497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 Bucal</a:t>
            </a:r>
            <a:endParaRPr/>
          </a:p>
        </p:txBody>
      </p:sp>
      <p:sp>
        <p:nvSpPr>
          <p:cNvPr id="233" name="Google Shape;233;p22"/>
          <p:cNvSpPr/>
          <p:nvPr/>
        </p:nvSpPr>
        <p:spPr>
          <a:xfrm>
            <a:off x="5219899" y="5013325"/>
            <a:ext cx="1584325" cy="681038"/>
          </a:xfrm>
          <a:prstGeom prst="flowChartAlternateProcess">
            <a:avLst/>
          </a:prstGeom>
          <a:solidFill>
            <a:srgbClr val="E36C0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 mental</a:t>
            </a:r>
            <a:endParaRPr/>
          </a:p>
        </p:txBody>
      </p:sp>
      <p:cxnSp>
        <p:nvCxnSpPr>
          <p:cNvPr id="234" name="Google Shape;234;p22"/>
          <p:cNvCxnSpPr/>
          <p:nvPr/>
        </p:nvCxnSpPr>
        <p:spPr>
          <a:xfrm>
            <a:off x="3995936" y="57340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22"/>
          <p:cNvSpPr/>
          <p:nvPr/>
        </p:nvSpPr>
        <p:spPr>
          <a:xfrm>
            <a:off x="395289" y="333375"/>
            <a:ext cx="655240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Subcoordenadoria</a:t>
            </a:r>
            <a:r>
              <a:rPr lang="pt-BR" sz="32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de Ações de Saúde - SUAS</a:t>
            </a:r>
            <a:endParaRPr sz="3200" b="1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3564136" y="5949950"/>
            <a:ext cx="1584325" cy="720725"/>
          </a:xfrm>
          <a:prstGeom prst="flowChartAlternateProcess">
            <a:avLst/>
          </a:prstGeom>
          <a:solidFill>
            <a:srgbClr val="49442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Homem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2123728" y="2204864"/>
            <a:ext cx="1584325" cy="792163"/>
          </a:xfrm>
          <a:prstGeom prst="flowChartAlternateProcess">
            <a:avLst/>
          </a:prstGeom>
          <a:solidFill>
            <a:srgbClr val="31859B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Alimentação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 Nutrição</a:t>
            </a:r>
            <a:endParaRPr sz="1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3275211" y="3376613"/>
            <a:ext cx="1663700" cy="1663700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Núcleo Estadual da ESF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2"/>
          <p:cNvCxnSpPr>
            <a:stCxn id="239" idx="1"/>
            <a:endCxn id="237" idx="3"/>
          </p:cNvCxnSpPr>
          <p:nvPr/>
        </p:nvCxnSpPr>
        <p:spPr>
          <a:xfrm flipV="1">
            <a:off x="3518854" y="2600946"/>
            <a:ext cx="189199" cy="10193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2" name="Google Shape;242;p22"/>
          <p:cNvCxnSpPr>
            <a:stCxn id="232" idx="1"/>
            <a:endCxn id="239" idx="6"/>
          </p:cNvCxnSpPr>
          <p:nvPr/>
        </p:nvCxnSpPr>
        <p:spPr>
          <a:xfrm rot="10800000">
            <a:off x="4938899" y="4208475"/>
            <a:ext cx="712800" cy="4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3" name="Google Shape;243;p22"/>
          <p:cNvCxnSpPr>
            <a:stCxn id="239" idx="7"/>
            <a:endCxn id="229" idx="1"/>
          </p:cNvCxnSpPr>
          <p:nvPr/>
        </p:nvCxnSpPr>
        <p:spPr>
          <a:xfrm flipV="1">
            <a:off x="4695268" y="2565450"/>
            <a:ext cx="20748" cy="105480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4" name="Google Shape;244;p22"/>
          <p:cNvCxnSpPr>
            <a:stCxn id="236" idx="0"/>
            <a:endCxn id="239" idx="4"/>
          </p:cNvCxnSpPr>
          <p:nvPr/>
        </p:nvCxnSpPr>
        <p:spPr>
          <a:xfrm rot="10800000">
            <a:off x="4106999" y="5040350"/>
            <a:ext cx="249300" cy="9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5" name="Google Shape;245;p22"/>
          <p:cNvCxnSpPr>
            <a:stCxn id="239" idx="3"/>
            <a:endCxn id="230" idx="3"/>
          </p:cNvCxnSpPr>
          <p:nvPr/>
        </p:nvCxnSpPr>
        <p:spPr>
          <a:xfrm flipH="1">
            <a:off x="3203854" y="4796670"/>
            <a:ext cx="315000" cy="64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6" name="Google Shape;246;p22"/>
          <p:cNvCxnSpPr>
            <a:stCxn id="239" idx="2"/>
            <a:endCxn id="231" idx="3"/>
          </p:cNvCxnSpPr>
          <p:nvPr/>
        </p:nvCxnSpPr>
        <p:spPr>
          <a:xfrm flipH="1" flipV="1">
            <a:off x="2627933" y="3897090"/>
            <a:ext cx="647278" cy="31137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7" name="Google Shape;247;p22"/>
          <p:cNvCxnSpPr>
            <a:stCxn id="233" idx="1"/>
            <a:endCxn id="239" idx="5"/>
          </p:cNvCxnSpPr>
          <p:nvPr/>
        </p:nvCxnSpPr>
        <p:spPr>
          <a:xfrm rot="10800000">
            <a:off x="4695199" y="4796744"/>
            <a:ext cx="524700" cy="55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9" name="Google Shape;249;p22"/>
          <p:cNvCxnSpPr>
            <a:stCxn id="229" idx="2"/>
            <a:endCxn id="232" idx="0"/>
          </p:cNvCxnSpPr>
          <p:nvPr/>
        </p:nvCxnSpPr>
        <p:spPr>
          <a:xfrm>
            <a:off x="5507385" y="2998043"/>
            <a:ext cx="864245" cy="9357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0" name="Google Shape;250;p22"/>
          <p:cNvCxnSpPr>
            <a:stCxn id="232" idx="2"/>
            <a:endCxn id="233" idx="0"/>
          </p:cNvCxnSpPr>
          <p:nvPr/>
        </p:nvCxnSpPr>
        <p:spPr>
          <a:xfrm flipH="1">
            <a:off x="6011930" y="4581525"/>
            <a:ext cx="3597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2" name="Google Shape;252;p22"/>
          <p:cNvCxnSpPr>
            <a:stCxn id="231" idx="0"/>
            <a:endCxn id="237" idx="2"/>
          </p:cNvCxnSpPr>
          <p:nvPr/>
        </p:nvCxnSpPr>
        <p:spPr>
          <a:xfrm flipV="1">
            <a:off x="1835771" y="2997027"/>
            <a:ext cx="1080120" cy="50398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3" name="Google Shape;253;p22"/>
          <p:cNvCxnSpPr>
            <a:stCxn id="231" idx="2"/>
            <a:endCxn id="230" idx="0"/>
          </p:cNvCxnSpPr>
          <p:nvPr/>
        </p:nvCxnSpPr>
        <p:spPr>
          <a:xfrm>
            <a:off x="1835771" y="4293171"/>
            <a:ext cx="575841" cy="79159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4" name="Google Shape;254;p22"/>
          <p:cNvCxnSpPr>
            <a:stCxn id="236" idx="1"/>
            <a:endCxn id="230" idx="2"/>
          </p:cNvCxnSpPr>
          <p:nvPr/>
        </p:nvCxnSpPr>
        <p:spPr>
          <a:xfrm rot="10800000">
            <a:off x="2411536" y="5805412"/>
            <a:ext cx="1152600" cy="50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5" name="Google Shape;255;p22"/>
          <p:cNvCxnSpPr>
            <a:stCxn id="233" idx="2"/>
            <a:endCxn id="236" idx="3"/>
          </p:cNvCxnSpPr>
          <p:nvPr/>
        </p:nvCxnSpPr>
        <p:spPr>
          <a:xfrm flipH="1">
            <a:off x="5148361" y="5694363"/>
            <a:ext cx="863700" cy="6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6" name="Google Shape;256;p22"/>
          <p:cNvCxnSpPr>
            <a:stCxn id="229" idx="1"/>
            <a:endCxn id="237" idx="3"/>
          </p:cNvCxnSpPr>
          <p:nvPr/>
        </p:nvCxnSpPr>
        <p:spPr>
          <a:xfrm flipH="1">
            <a:off x="3708053" y="2565450"/>
            <a:ext cx="1007963" cy="354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7" name="Google Shape;257;p22"/>
          <p:cNvCxnSpPr>
            <a:stCxn id="230" idx="0"/>
            <a:endCxn id="237" idx="3"/>
          </p:cNvCxnSpPr>
          <p:nvPr/>
        </p:nvCxnSpPr>
        <p:spPr>
          <a:xfrm flipV="1">
            <a:off x="2411612" y="2600946"/>
            <a:ext cx="1296441" cy="24838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8" name="Google Shape;258;p22"/>
          <p:cNvCxnSpPr>
            <a:stCxn id="236" idx="0"/>
            <a:endCxn id="237" idx="2"/>
          </p:cNvCxnSpPr>
          <p:nvPr/>
        </p:nvCxnSpPr>
        <p:spPr>
          <a:xfrm flipH="1" flipV="1">
            <a:off x="2915891" y="2997027"/>
            <a:ext cx="1440408" cy="295292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59" name="Google Shape;259;p22"/>
          <p:cNvCxnSpPr>
            <a:stCxn id="232" idx="1"/>
            <a:endCxn id="237" idx="3"/>
          </p:cNvCxnSpPr>
          <p:nvPr/>
        </p:nvCxnSpPr>
        <p:spPr>
          <a:xfrm flipH="1" flipV="1">
            <a:off x="3708053" y="2600946"/>
            <a:ext cx="1943646" cy="165672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0" name="Google Shape;260;p22"/>
          <p:cNvCxnSpPr>
            <a:stCxn id="233" idx="1"/>
            <a:endCxn id="237" idx="2"/>
          </p:cNvCxnSpPr>
          <p:nvPr/>
        </p:nvCxnSpPr>
        <p:spPr>
          <a:xfrm flipH="1" flipV="1">
            <a:off x="2915891" y="2997027"/>
            <a:ext cx="2304008" cy="23568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6" name="Google Shape;266;p22"/>
          <p:cNvCxnSpPr>
            <a:stCxn id="229" idx="1"/>
            <a:endCxn id="233" idx="1"/>
          </p:cNvCxnSpPr>
          <p:nvPr/>
        </p:nvCxnSpPr>
        <p:spPr>
          <a:xfrm>
            <a:off x="4716016" y="2565450"/>
            <a:ext cx="503883" cy="278839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7" name="Google Shape;267;p22"/>
          <p:cNvCxnSpPr>
            <a:stCxn id="229" idx="1"/>
            <a:endCxn id="236" idx="0"/>
          </p:cNvCxnSpPr>
          <p:nvPr/>
        </p:nvCxnSpPr>
        <p:spPr>
          <a:xfrm flipH="1">
            <a:off x="4356299" y="2565450"/>
            <a:ext cx="359717" cy="338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8" name="Google Shape;268;p22"/>
          <p:cNvCxnSpPr>
            <a:stCxn id="229" idx="1"/>
            <a:endCxn id="230" idx="3"/>
          </p:cNvCxnSpPr>
          <p:nvPr/>
        </p:nvCxnSpPr>
        <p:spPr>
          <a:xfrm flipH="1">
            <a:off x="3203774" y="2565450"/>
            <a:ext cx="1512242" cy="28796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9" name="Google Shape;269;p22"/>
          <p:cNvCxnSpPr>
            <a:stCxn id="229" idx="2"/>
            <a:endCxn id="231" idx="3"/>
          </p:cNvCxnSpPr>
          <p:nvPr/>
        </p:nvCxnSpPr>
        <p:spPr>
          <a:xfrm flipH="1">
            <a:off x="2627933" y="2998043"/>
            <a:ext cx="2879452" cy="89904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0" name="Google Shape;270;p22"/>
          <p:cNvCxnSpPr>
            <a:stCxn id="232" idx="1"/>
            <a:endCxn id="236" idx="0"/>
          </p:cNvCxnSpPr>
          <p:nvPr/>
        </p:nvCxnSpPr>
        <p:spPr>
          <a:xfrm flipH="1">
            <a:off x="4356299" y="4257675"/>
            <a:ext cx="1295400" cy="169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1" name="Google Shape;271;p22"/>
          <p:cNvCxnSpPr>
            <a:stCxn id="232" idx="1"/>
            <a:endCxn id="230" idx="3"/>
          </p:cNvCxnSpPr>
          <p:nvPr/>
        </p:nvCxnSpPr>
        <p:spPr>
          <a:xfrm flipH="1">
            <a:off x="3203699" y="4257675"/>
            <a:ext cx="2448000" cy="118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2" name="Google Shape;272;p22"/>
          <p:cNvCxnSpPr>
            <a:stCxn id="232" idx="1"/>
            <a:endCxn id="231" idx="3"/>
          </p:cNvCxnSpPr>
          <p:nvPr/>
        </p:nvCxnSpPr>
        <p:spPr>
          <a:xfrm flipH="1" flipV="1">
            <a:off x="2627933" y="3897090"/>
            <a:ext cx="3023766" cy="3605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3" name="Google Shape;273;p22"/>
          <p:cNvCxnSpPr>
            <a:stCxn id="230" idx="3"/>
            <a:endCxn id="233" idx="1"/>
          </p:cNvCxnSpPr>
          <p:nvPr/>
        </p:nvCxnSpPr>
        <p:spPr>
          <a:xfrm rot="10800000" flipH="1">
            <a:off x="3203774" y="5353925"/>
            <a:ext cx="2016000" cy="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4" name="Google Shape;274;p22"/>
          <p:cNvCxnSpPr>
            <a:stCxn id="231" idx="3"/>
            <a:endCxn id="233" idx="1"/>
          </p:cNvCxnSpPr>
          <p:nvPr/>
        </p:nvCxnSpPr>
        <p:spPr>
          <a:xfrm>
            <a:off x="2627933" y="3897090"/>
            <a:ext cx="2591966" cy="145675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5" name="Google Shape;275;p22"/>
          <p:cNvCxnSpPr>
            <a:stCxn id="230" idx="3"/>
            <a:endCxn id="236" idx="0"/>
          </p:cNvCxnSpPr>
          <p:nvPr/>
        </p:nvCxnSpPr>
        <p:spPr>
          <a:xfrm>
            <a:off x="3203774" y="5445125"/>
            <a:ext cx="1152600" cy="50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3107</Words>
  <Application>Microsoft Office PowerPoint</Application>
  <PresentationFormat>Apresentação na tela (4:3)</PresentationFormat>
  <Paragraphs>713</Paragraphs>
  <Slides>78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Courier New</vt:lpstr>
      <vt:lpstr>Times New Roman</vt:lpstr>
      <vt:lpstr>Trebuchet MS</vt:lpstr>
      <vt:lpstr>Wingdings 3</vt:lpstr>
      <vt:lpstr>Facetado</vt:lpstr>
      <vt:lpstr>A Atenção Básica no Estado do Rio Grande do Norte</vt:lpstr>
      <vt:lpstr>Panorama da Atenção Básica no Rio Grande do Norte </vt:lpstr>
      <vt:lpstr>Atenção Básica da Saúde</vt:lpstr>
      <vt:lpstr>Principais características da AB</vt:lpstr>
      <vt:lpstr>Apresentação do PowerPoint</vt:lpstr>
      <vt:lpstr>Apresentação do PowerPoint</vt:lpstr>
      <vt:lpstr>Subcoordenadoria de Ações de Saúde - SUAS</vt:lpstr>
      <vt:lpstr>Subcoordenadoria de Ações de Saúde - SUAS</vt:lpstr>
      <vt:lpstr>Apresentação do PowerPoint</vt:lpstr>
      <vt:lpstr>Núcleo Estadual da ESF</vt:lpstr>
      <vt:lpstr>Apresentação do PowerPoint</vt:lpstr>
      <vt:lpstr>Quem somos no RN?</vt:lpstr>
      <vt:lpstr>Expansão das Equipes da ESF e ACS</vt:lpstr>
      <vt:lpstr>Expansão das Equipes da ESF e ACS</vt:lpstr>
      <vt:lpstr>Expansão das Equipes da ESF e ACS</vt:lpstr>
      <vt:lpstr>Apresentação do PowerPoint</vt:lpstr>
      <vt:lpstr>Apresentação do PowerPoint</vt:lpstr>
      <vt:lpstr>A Expansão pelo Programa Mais Médicos</vt:lpstr>
      <vt:lpstr>A Expansão pelo Programa Mais Médicos</vt:lpstr>
      <vt:lpstr>A Expansão pelo Programa Mais Médicos</vt:lpstr>
      <vt:lpstr>Apresentação do PowerPoint</vt:lpstr>
      <vt:lpstr>A Expansão da Saúde Bucal</vt:lpstr>
      <vt:lpstr>A Expansão da Saúde Bucal</vt:lpstr>
      <vt:lpstr>Apresentação do PowerPoint</vt:lpstr>
      <vt:lpstr>Apresentação do PowerPoint</vt:lpstr>
      <vt:lpstr>O Apoio dos NASF-AB</vt:lpstr>
      <vt:lpstr>O Apoio dos NASF-AB</vt:lpstr>
      <vt:lpstr>Apresentação do PowerPoint</vt:lpstr>
      <vt:lpstr>Apresentação do PowerPoint</vt:lpstr>
      <vt:lpstr>Equipes para populações específicas</vt:lpstr>
      <vt:lpstr>Apresentação do PowerPoint</vt:lpstr>
      <vt:lpstr>Equipes para populações específicas</vt:lpstr>
      <vt:lpstr>Apresentação do PowerPoint</vt:lpstr>
      <vt:lpstr>Unidades e estrutura</vt:lpstr>
      <vt:lpstr>As UBS e o Requalifica UBS</vt:lpstr>
      <vt:lpstr>UBS por número de equipes</vt:lpstr>
      <vt:lpstr>Gerentes em 2019</vt:lpstr>
      <vt:lpstr>Resolubilidade da Atenção Primária em Saúde no Rio Grande do Norte</vt:lpstr>
      <vt:lpstr>Resolubilidade</vt:lpstr>
      <vt:lpstr>Resolubilidade</vt:lpstr>
      <vt:lpstr>Resolubilidade</vt:lpstr>
      <vt:lpstr>Internações por condições sensíveis à Atenção Básica</vt:lpstr>
      <vt:lpstr>Apresentação do PowerPoint</vt:lpstr>
      <vt:lpstr>Apresentação do PowerPoint</vt:lpstr>
      <vt:lpstr>Taxa de ICSAB por componentes</vt:lpstr>
      <vt:lpstr>Perfil das equipes da APS</vt:lpstr>
      <vt:lpstr>Desfecho dos atendimentos na APS</vt:lpstr>
      <vt:lpstr>Comparativo Encaminhamentos e Altas do Episódio por Região de Saúde</vt:lpstr>
      <vt:lpstr>Taxa de Mortalidade Infantil</vt:lpstr>
      <vt:lpstr>Razão de consultas puerperais em até 42 dias por nascidos vivos</vt:lpstr>
      <vt:lpstr>Coeficiente de mortalidade materna no Rio Grande do Norte</vt:lpstr>
      <vt:lpstr>Coeficiente de incidência de sífilis congênita e relação com a consulta de pré-natal</vt:lpstr>
      <vt:lpstr>Uma discussão sobre o financiamento</vt:lpstr>
      <vt:lpstr>Financiamento da APS</vt:lpstr>
      <vt:lpstr>Apresentação do PowerPoint</vt:lpstr>
      <vt:lpstr>Resultado da política de incentivos</vt:lpstr>
      <vt:lpstr>Resultado da política de incentivos</vt:lpstr>
      <vt:lpstr>Lei do ACS e Mais Médicos</vt:lpstr>
      <vt:lpstr>Estrutura do Financiamento da APS</vt:lpstr>
      <vt:lpstr>Mudança na Política de Financiamento</vt:lpstr>
      <vt:lpstr>Capitação Ponderada</vt:lpstr>
      <vt:lpstr>Apresentação do PowerPoint</vt:lpstr>
      <vt:lpstr>Apresentação do PowerPoint</vt:lpstr>
      <vt:lpstr>Meta para cadastro por tipo de município</vt:lpstr>
      <vt:lpstr>Apresentação do PowerPoint</vt:lpstr>
      <vt:lpstr>Apresentação do PowerPoint</vt:lpstr>
      <vt:lpstr>Impacto nas equipes ESF</vt:lpstr>
      <vt:lpstr>Impacto financeiro imediato</vt:lpstr>
      <vt:lpstr>Impacto financeiro após capitação</vt:lpstr>
      <vt:lpstr>Evolução dos recursos do PAB no RN</vt:lpstr>
      <vt:lpstr>Evolução apenas da parcela da capitação</vt:lpstr>
      <vt:lpstr>Apresentação do PowerPoint</vt:lpstr>
      <vt:lpstr>Avaliação e desafios</vt:lpstr>
      <vt:lpstr>Desafios identificados</vt:lpstr>
      <vt:lpstr>Desafios identificados</vt:lpstr>
      <vt:lpstr>Desafios identificados</vt:lpstr>
      <vt:lpstr>Desafios identificados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Atenção Básica no Estado do Rio Grande do Norte</dc:title>
  <dc:creator>Hugo Cesar Novais Mota</dc:creator>
  <cp:lastModifiedBy>Hugo Cesar Novais Mota</cp:lastModifiedBy>
  <cp:revision>9</cp:revision>
  <dcterms:created xsi:type="dcterms:W3CDTF">2019-12-17T13:14:34Z</dcterms:created>
  <dcterms:modified xsi:type="dcterms:W3CDTF">2019-12-17T14:07:54Z</dcterms:modified>
</cp:coreProperties>
</file>