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  <p:sldMasterId id="2147483687" r:id="rId4"/>
  </p:sldMasterIdLst>
  <p:notesMasterIdLst>
    <p:notesMasterId r:id="rId65"/>
  </p:notesMasterIdLst>
  <p:sldIdLst>
    <p:sldId id="322" r:id="rId5"/>
    <p:sldId id="309" r:id="rId6"/>
    <p:sldId id="286" r:id="rId7"/>
    <p:sldId id="310" r:id="rId8"/>
    <p:sldId id="287" r:id="rId9"/>
    <p:sldId id="290" r:id="rId10"/>
    <p:sldId id="313" r:id="rId11"/>
    <p:sldId id="312" r:id="rId12"/>
    <p:sldId id="314" r:id="rId13"/>
    <p:sldId id="288" r:id="rId14"/>
    <p:sldId id="340" r:id="rId15"/>
    <p:sldId id="289" r:id="rId16"/>
    <p:sldId id="301" r:id="rId17"/>
    <p:sldId id="324" r:id="rId18"/>
    <p:sldId id="294" r:id="rId19"/>
    <p:sldId id="341" r:id="rId20"/>
    <p:sldId id="295" r:id="rId21"/>
    <p:sldId id="297" r:id="rId22"/>
    <p:sldId id="277" r:id="rId23"/>
    <p:sldId id="298" r:id="rId24"/>
    <p:sldId id="299" r:id="rId25"/>
    <p:sldId id="278" r:id="rId26"/>
    <p:sldId id="323" r:id="rId27"/>
    <p:sldId id="348" r:id="rId28"/>
    <p:sldId id="302" r:id="rId29"/>
    <p:sldId id="291" r:id="rId30"/>
    <p:sldId id="326" r:id="rId31"/>
    <p:sldId id="325" r:id="rId32"/>
    <p:sldId id="327" r:id="rId33"/>
    <p:sldId id="328" r:id="rId34"/>
    <p:sldId id="329" r:id="rId35"/>
    <p:sldId id="330" r:id="rId36"/>
    <p:sldId id="332" r:id="rId37"/>
    <p:sldId id="333" r:id="rId38"/>
    <p:sldId id="317" r:id="rId39"/>
    <p:sldId id="316" r:id="rId40"/>
    <p:sldId id="284" r:id="rId41"/>
    <p:sldId id="345" r:id="rId42"/>
    <p:sldId id="307" r:id="rId43"/>
    <p:sldId id="338" r:id="rId44"/>
    <p:sldId id="339" r:id="rId45"/>
    <p:sldId id="342" r:id="rId46"/>
    <p:sldId id="334" r:id="rId47"/>
    <p:sldId id="346" r:id="rId48"/>
    <p:sldId id="347" r:id="rId49"/>
    <p:sldId id="336" r:id="rId50"/>
    <p:sldId id="337" r:id="rId51"/>
    <p:sldId id="260" r:id="rId52"/>
    <p:sldId id="262" r:id="rId53"/>
    <p:sldId id="261" r:id="rId54"/>
    <p:sldId id="268" r:id="rId55"/>
    <p:sldId id="271" r:id="rId56"/>
    <p:sldId id="272" r:id="rId57"/>
    <p:sldId id="264" r:id="rId58"/>
    <p:sldId id="265" r:id="rId59"/>
    <p:sldId id="266" r:id="rId60"/>
    <p:sldId id="267" r:id="rId61"/>
    <p:sldId id="273" r:id="rId62"/>
    <p:sldId id="276" r:id="rId63"/>
    <p:sldId id="269" r:id="rId6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cela\Desktop\APS\financiamento%20-%20previne%20Brasil\Cadastro\Capta&#231;&#227;o%20ponderada%20at&#233;%20compet&#234;ncia%20Novembr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'TOTAL POR ESTADO'!$A$3</c:f>
              <c:strCache>
                <c:ptCount val="1"/>
                <c:pt idx="0">
                  <c:v>Brasil</c:v>
                </c:pt>
              </c:strCache>
            </c:strRef>
          </c:tx>
          <c:spPr>
            <a:gradFill>
              <a:gsLst>
                <a:gs pos="0">
                  <a:schemeClr val="accent6"/>
                </a:gs>
                <a:gs pos="100000">
                  <a:schemeClr val="accent6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>
                        <a:solidFill>
                          <a:schemeClr val="tx1"/>
                        </a:solidFill>
                      </a:rPr>
                      <a:t>127.634.021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7E3-4979-98F4-FA2FD119E4AF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2A98-4EC0-9E3E-21E53A4425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'TOTAL POR ESTADO'!$B$2:$M$2</c:f>
              <c:strCache>
                <c:ptCount val="5"/>
                <c:pt idx="0">
                  <c:v>2019 Q3</c:v>
                </c:pt>
                <c:pt idx="1">
                  <c:v>2020 Q1</c:v>
                </c:pt>
                <c:pt idx="2">
                  <c:v>2020 Q2</c:v>
                </c:pt>
                <c:pt idx="3">
                  <c:v>Novembro</c:v>
                </c:pt>
                <c:pt idx="4">
                  <c:v>Parâmetro</c:v>
                </c:pt>
              </c:strCache>
            </c:strRef>
          </c:cat>
          <c:val>
            <c:numRef>
              <c:f>'TOTAL POR ESTADO'!$B$3:$M$3</c:f>
              <c:numCache>
                <c:formatCode>#,##0</c:formatCode>
                <c:ptCount val="5"/>
                <c:pt idx="0">
                  <c:v>103472200</c:v>
                </c:pt>
                <c:pt idx="1">
                  <c:v>110377080</c:v>
                </c:pt>
                <c:pt idx="2">
                  <c:v>119903683</c:v>
                </c:pt>
                <c:pt idx="3">
                  <c:v>126316172</c:v>
                </c:pt>
                <c:pt idx="4">
                  <c:v>152849376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31-43CF-9250-D0F6A76FFED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587336527"/>
        <c:axId val="1587330703"/>
      </c:barChart>
      <c:catAx>
        <c:axId val="1587336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noFill/>
                <a:effectLst/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87330703"/>
        <c:crosses val="autoZero"/>
        <c:auto val="0"/>
        <c:lblAlgn val="ctr"/>
        <c:lblOffset val="100"/>
        <c:noMultiLvlLbl val="0"/>
      </c:catAx>
      <c:valAx>
        <c:axId val="1587330703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587336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654440328211288E-2"/>
          <c:y val="3.622094433801043E-2"/>
          <c:w val="0.96946686346005351"/>
          <c:h val="0.94687594830425137"/>
        </c:manualLayout>
      </c:layout>
      <c:pie3DChart>
        <c:varyColors val="1"/>
        <c:ser>
          <c:idx val="0"/>
          <c:order val="0"/>
          <c:tx>
            <c:strRef>
              <c:f>Planilha1!$A$13</c:f>
              <c:strCache>
                <c:ptCount val="1"/>
                <c:pt idx="0">
                  <c:v>Municípios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179-4495-9A96-8774C871C1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1179-4495-9A96-8774C871C1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1179-4495-9A96-8774C871C11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1179-4495-9A96-8774C871C116}"/>
              </c:ext>
            </c:extLst>
          </c:dPt>
          <c:dLbls>
            <c:dLbl>
              <c:idx val="0"/>
              <c:layout>
                <c:manualLayout>
                  <c:x val="-8.9865517624629215E-2"/>
                  <c:y val="0.1653713173493762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1" i="0" u="none" strike="noStrike" kern="1200" baseline="0">
                        <a:solidFill>
                          <a:sysClr val="window" lastClr="FFFFF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pt-BR" sz="1200" b="1" i="0" u="none" strike="noStrike" kern="1200" baseline="0">
                        <a:solidFill>
                          <a:sysClr val="window" lastClr="FFFFFF"/>
                        </a:solidFill>
                      </a:rPr>
                      <a:t>1 Município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1" i="0" u="none" strike="noStrike" kern="1200" baseline="0">
                        <a:solidFill>
                          <a:sysClr val="window" lastClr="FFFFF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pt-BR" sz="1200" b="1" i="0" u="none" strike="noStrike" kern="1200" baseline="0">
                        <a:solidFill>
                          <a:sysClr val="window" lastClr="FFFFFF"/>
                        </a:solidFill>
                      </a:rPr>
                      <a:t>Abaixo de 40% 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1" i="0" u="none" strike="noStrike" kern="1200" baseline="0">
                        <a:solidFill>
                          <a:sysClr val="window" lastClr="FFFFF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25C361A-A617-452F-AA41-5394465BF34E}" type="PERCENTAGE">
                      <a:rPr lang="pt-BR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kern="1200" baseline="0">
                          <a:solidFill>
                            <a:sysClr val="window" lastClr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[PORCENTAGEM]</a:t>
                    </a:fld>
                    <a:r>
                      <a:rPr lang="pt-BR"/>
                      <a:t> do total</a:t>
                    </a: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179-4495-9A96-8774C871C116}"/>
                </c:ext>
              </c:extLst>
            </c:dLbl>
            <c:dLbl>
              <c:idx val="1"/>
              <c:layout>
                <c:manualLayout>
                  <c:x val="-3.5550368907469626E-2"/>
                  <c:y val="0.104548998790881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1" i="0" u="none" strike="noStrike" kern="1200" baseline="0">
                        <a:solidFill>
                          <a:sysClr val="window" lastClr="FFFFF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pt-BR" sz="1200" b="1" i="0" u="none" strike="noStrike" kern="1200" baseline="0">
                        <a:solidFill>
                          <a:sysClr val="window" lastClr="FFFFFF"/>
                        </a:solidFill>
                      </a:rPr>
                      <a:t>14 Municípios 41% a 70%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1" i="0" u="none" strike="noStrike" kern="1200" baseline="0">
                        <a:solidFill>
                          <a:sysClr val="window" lastClr="FFFFF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A2E53A4-65BF-470A-8ECC-C9AC25CE0861}" type="PERCENTAGE">
                      <a:rPr lang="pt-BR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kern="1200" baseline="0">
                          <a:solidFill>
                            <a:sysClr val="window" lastClr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[PORCENTAGEM]</a:t>
                    </a:fld>
                    <a:r>
                      <a:rPr lang="pt-BR"/>
                      <a:t> do total</a:t>
                    </a: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179-4495-9A96-8774C871C116}"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1" i="0" u="none" strike="noStrike" kern="1200" baseline="0">
                        <a:solidFill>
                          <a:sysClr val="window" lastClr="FFFFF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pt-BR" sz="1200" b="1" i="0" u="none" strike="noStrike" kern="1200" baseline="0">
                        <a:solidFill>
                          <a:sysClr val="window" lastClr="FFFFFF"/>
                        </a:solidFill>
                      </a:rPr>
                      <a:t>42 Municípios Acima de 100%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1" i="0" u="none" strike="noStrike" kern="1200" baseline="0">
                        <a:solidFill>
                          <a:sysClr val="window" lastClr="FFFFF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4A98511-45AB-40F6-85D7-A90CFEB5427A}" type="PERCENTAGE">
                      <a:rPr lang="pt-BR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kern="1200" baseline="0">
                          <a:solidFill>
                            <a:sysClr val="window" lastClr="FFFFFF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[PORCENTAGEM]</a:t>
                    </a:fld>
                    <a:r>
                      <a:rPr lang="pt-BR"/>
                      <a:t> do total</a:t>
                    </a: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179-4495-9A96-8774C871C116}"/>
                </c:ext>
              </c:extLst>
            </c:dLbl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pt-BR" sz="1200"/>
                      <a:t>110 Municípios</a:t>
                    </a:r>
                    <a:r>
                      <a:rPr lang="pt-BR" sz="1200" baseline="0"/>
                      <a:t> 70% a 100%</a:t>
                    </a:r>
                  </a:p>
                  <a:p>
                    <a:pPr>
                      <a:defRPr sz="12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452FEF8-A2CD-488F-A877-766C704DECDB}" type="PERCENTAGE">
                      <a:rPr lang="pt-BR" sz="1200"/>
                      <a:pPr>
                        <a:defRPr sz="12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[PORCENTAGEM]</a:t>
                    </a:fld>
                    <a:r>
                      <a:rPr lang="pt-BR" sz="1200"/>
                      <a:t> do total</a:t>
                    </a: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179-4495-9A96-8774C871C11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Planilha1!$A$14:$A$17</c:f>
              <c:numCache>
                <c:formatCode>General</c:formatCode>
                <c:ptCount val="4"/>
                <c:pt idx="0">
                  <c:v>1</c:v>
                </c:pt>
                <c:pt idx="1">
                  <c:v>14</c:v>
                </c:pt>
                <c:pt idx="2">
                  <c:v>42</c:v>
                </c:pt>
                <c:pt idx="3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179-4495-9A96-8774C871C11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88FA1D-40E2-4D4D-8B74-1AA552C9683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BEC2D6F-8804-4465-9C3A-0605B8C1A3F6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600" b="1" dirty="0" err="1">
              <a:solidFill>
                <a:srgbClr val="002060"/>
              </a:solidFill>
            </a:rPr>
            <a:t>Conectar</a:t>
          </a:r>
          <a:endParaRPr lang="pt-BR" sz="2600" b="1" dirty="0">
            <a:solidFill>
              <a:srgbClr val="002060"/>
            </a:solidFill>
          </a:endParaRPr>
        </a:p>
      </dgm:t>
    </dgm:pt>
    <dgm:pt modelId="{04738F39-6F22-4CD8-B238-E2783604F7DC}" type="parTrans" cxnId="{286DE8DE-4B3E-43CD-905C-46F7F86E84D7}">
      <dgm:prSet/>
      <dgm:spPr/>
      <dgm:t>
        <a:bodyPr/>
        <a:lstStyle/>
        <a:p>
          <a:endParaRPr lang="pt-BR"/>
        </a:p>
      </dgm:t>
    </dgm:pt>
    <dgm:pt modelId="{A84D3594-B47D-4922-AAF2-B09CD0CFC5F8}" type="sibTrans" cxnId="{286DE8DE-4B3E-43CD-905C-46F7F86E84D7}">
      <dgm:prSet/>
      <dgm:spPr/>
      <dgm:t>
        <a:bodyPr/>
        <a:lstStyle/>
        <a:p>
          <a:endParaRPr lang="pt-BR"/>
        </a:p>
      </dgm:t>
    </dgm:pt>
    <dgm:pt modelId="{9A73756F-C144-41E9-8C61-57342558BDD1}" type="pres">
      <dgm:prSet presAssocID="{A788FA1D-40E2-4D4D-8B74-1AA552C96836}" presName="Name0" presStyleCnt="0">
        <dgm:presLayoutVars>
          <dgm:dir/>
          <dgm:animLvl val="lvl"/>
          <dgm:resizeHandles val="exact"/>
        </dgm:presLayoutVars>
      </dgm:prSet>
      <dgm:spPr/>
    </dgm:pt>
    <dgm:pt modelId="{CBDF4EF3-5512-4AEA-A8C8-55D096D7A945}" type="pres">
      <dgm:prSet presAssocID="{6BEC2D6F-8804-4465-9C3A-0605B8C1A3F6}" presName="parTxOnly" presStyleLbl="node1" presStyleIdx="0" presStyleCnt="1" custScaleY="96680" custLinFactY="-64786" custLinFactNeighborX="3711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76B49B8-7FFA-4D91-8D52-DEE5F09A83B0}" type="presOf" srcId="{6BEC2D6F-8804-4465-9C3A-0605B8C1A3F6}" destId="{CBDF4EF3-5512-4AEA-A8C8-55D096D7A945}" srcOrd="0" destOrd="0" presId="urn:microsoft.com/office/officeart/2005/8/layout/chevron1"/>
    <dgm:cxn modelId="{286DE8DE-4B3E-43CD-905C-46F7F86E84D7}" srcId="{A788FA1D-40E2-4D4D-8B74-1AA552C96836}" destId="{6BEC2D6F-8804-4465-9C3A-0605B8C1A3F6}" srcOrd="0" destOrd="0" parTransId="{04738F39-6F22-4CD8-B238-E2783604F7DC}" sibTransId="{A84D3594-B47D-4922-AAF2-B09CD0CFC5F8}"/>
    <dgm:cxn modelId="{AAA9848A-F5C7-4EC5-AD72-6CD3D3BB6D5B}" type="presOf" srcId="{A788FA1D-40E2-4D4D-8B74-1AA552C96836}" destId="{9A73756F-C144-41E9-8C61-57342558BDD1}" srcOrd="0" destOrd="0" presId="urn:microsoft.com/office/officeart/2005/8/layout/chevron1"/>
    <dgm:cxn modelId="{0C1CDDC3-DFDC-4409-8A14-BF05CDD4B3C2}" type="presParOf" srcId="{9A73756F-C144-41E9-8C61-57342558BDD1}" destId="{CBDF4EF3-5512-4AEA-A8C8-55D096D7A945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DF4EF3-5512-4AEA-A8C8-55D096D7A945}">
      <dsp:nvSpPr>
        <dsp:cNvPr id="0" name=""/>
        <dsp:cNvSpPr/>
      </dsp:nvSpPr>
      <dsp:spPr>
        <a:xfrm>
          <a:off x="4945" y="0"/>
          <a:ext cx="5059423" cy="737658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err="1">
              <a:solidFill>
                <a:srgbClr val="002060"/>
              </a:solidFill>
            </a:rPr>
            <a:t>Conectar</a:t>
          </a:r>
          <a:endParaRPr lang="pt-BR" sz="2600" b="1" kern="1200" dirty="0">
            <a:solidFill>
              <a:srgbClr val="002060"/>
            </a:solidFill>
          </a:endParaRPr>
        </a:p>
      </dsp:txBody>
      <dsp:txXfrm>
        <a:off x="373774" y="0"/>
        <a:ext cx="4321765" cy="7376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59069-916E-4C65-8672-D917432B2074}" type="datetimeFigureOut">
              <a:rPr lang="pt-BR" smtClean="0"/>
              <a:t>04/02/2021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9139B-AE79-4B0E-9AF7-77B395D866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2086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d0d9c9cc8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8d0d9c9cc8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6751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E27F-AE44-4048-A359-A1B38F8565B5}" type="datetimeFigureOut">
              <a:rPr lang="pt-BR" smtClean="0"/>
              <a:t>04/02/2021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A9AF-C3C7-4BBC-B775-E09B9AF99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057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E27F-AE44-4048-A359-A1B38F8565B5}" type="datetimeFigureOut">
              <a:rPr lang="pt-BR" smtClean="0"/>
              <a:t>04/02/2021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A9AF-C3C7-4BBC-B775-E09B9AF99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9309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E27F-AE44-4048-A359-A1B38F8565B5}" type="datetimeFigureOut">
              <a:rPr lang="pt-BR" smtClean="0"/>
              <a:t>04/02/2021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A9AF-C3C7-4BBC-B775-E09B9AF99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3646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com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78305" y="792446"/>
            <a:ext cx="8261304" cy="1470025"/>
          </a:xfrm>
        </p:spPr>
        <p:txBody>
          <a:bodyPr/>
          <a:lstStyle>
            <a:lvl1pPr>
              <a:defRPr sz="3645" u="none">
                <a:solidFill>
                  <a:srgbClr val="31596F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10"/>
          </p:nvPr>
        </p:nvSpPr>
        <p:spPr>
          <a:xfrm>
            <a:off x="2478397" y="2505313"/>
            <a:ext cx="8261211" cy="3742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30">
                <a:solidFill>
                  <a:srgbClr val="31596F"/>
                </a:solidFill>
                <a:latin typeface="Trasandina Regular" pitchFamily="50" charset="0"/>
                <a:cs typeface="Trasandina Regular" pitchFamily="50" charset="0"/>
              </a:defRPr>
            </a:lvl1pPr>
            <a:lvl2pPr marL="509264" indent="0">
              <a:buNone/>
              <a:defRPr sz="2430">
                <a:solidFill>
                  <a:srgbClr val="31596F"/>
                </a:solidFill>
                <a:latin typeface="Trasandina Regular" pitchFamily="50" charset="0"/>
                <a:cs typeface="Trasandina Regular" pitchFamily="50" charset="0"/>
              </a:defRPr>
            </a:lvl2pPr>
            <a:lvl3pPr marL="1018530" indent="0">
              <a:buNone/>
              <a:defRPr sz="2430">
                <a:solidFill>
                  <a:srgbClr val="31596F"/>
                </a:solidFill>
                <a:latin typeface="Trasandina Regular" pitchFamily="50" charset="0"/>
                <a:cs typeface="Trasandina Regular" pitchFamily="50" charset="0"/>
              </a:defRPr>
            </a:lvl3pPr>
            <a:lvl4pPr marL="1527795" indent="0">
              <a:buNone/>
              <a:defRPr sz="2430">
                <a:solidFill>
                  <a:srgbClr val="31596F"/>
                </a:solidFill>
                <a:latin typeface="Trasandina Regular" pitchFamily="50" charset="0"/>
                <a:cs typeface="Trasandina Regular" pitchFamily="50" charset="0"/>
              </a:defRPr>
            </a:lvl4pPr>
            <a:lvl5pPr marL="2037061" indent="0">
              <a:buNone/>
              <a:defRPr sz="2430">
                <a:solidFill>
                  <a:srgbClr val="31596F"/>
                </a:solidFill>
                <a:latin typeface="Trasandina Regular" pitchFamily="50" charset="0"/>
                <a:cs typeface="Trasandina Regular" pitchFamily="50" charset="0"/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2099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195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866900" y="2269847"/>
            <a:ext cx="4229100" cy="1621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t>Texto do Título</a:t>
            </a:r>
          </a:p>
        </p:txBody>
      </p:sp>
      <p:sp>
        <p:nvSpPr>
          <p:cNvPr id="1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73152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719065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15FA7-1DA3-4C64-A0E6-3F60909F655C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549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5EB6F-325E-4EB1-8BA8-B945ADFE88D9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811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4B4F88-C3D6-41EA-8073-89CA3AE5CA76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290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F612A-8567-4BB5-ADF1-755B26759F16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6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1C038-52FB-4819-B127-1B3BB39F4E74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127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E27F-AE44-4048-A359-A1B38F8565B5}" type="datetimeFigureOut">
              <a:rPr lang="pt-BR" smtClean="0"/>
              <a:t>04/02/2021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A9AF-C3C7-4BBC-B775-E09B9AF99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80872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BAFD4-6F06-424C-A1E5-E02B51079C69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401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773F25-B786-4D77-B808-DA6C63EA9034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723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8246E-6ACE-410B-8CD4-D61A06441C5D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993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99706C-369A-4E80-B041-7030B3214B29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427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64994-995D-4FC8-B0D3-6F557D865DD4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758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0C43F-293F-404C-8192-6A666725ECBD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470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15FA7-1DA3-4C64-A0E6-3F60909F655C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637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5EB6F-325E-4EB1-8BA8-B945ADFE88D9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105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4B4F88-C3D6-41EA-8073-89CA3AE5CA76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885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F612A-8567-4BB5-ADF1-755B26759F16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68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E27F-AE44-4048-A359-A1B38F8565B5}" type="datetimeFigureOut">
              <a:rPr lang="pt-BR" smtClean="0"/>
              <a:t>04/02/2021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A9AF-C3C7-4BBC-B775-E09B9AF99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40385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1C038-52FB-4819-B127-1B3BB39F4E74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729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BAFD4-6F06-424C-A1E5-E02B51079C69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99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773F25-B786-4D77-B808-DA6C63EA9034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125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8246E-6ACE-410B-8CD4-D61A06441C5D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7247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99706C-369A-4E80-B041-7030B3214B29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645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64994-995D-4FC8-B0D3-6F557D865DD4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8357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0C43F-293F-404C-8192-6A666725ECBD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2405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15FA7-1DA3-4C64-A0E6-3F60909F655C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87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5EB6F-325E-4EB1-8BA8-B945ADFE88D9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878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4B4F88-C3D6-41EA-8073-89CA3AE5CA76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332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E27F-AE44-4048-A359-A1B38F8565B5}" type="datetimeFigureOut">
              <a:rPr lang="pt-BR" smtClean="0"/>
              <a:t>04/02/2021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A9AF-C3C7-4BBC-B775-E09B9AF99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448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F612A-8567-4BB5-ADF1-755B26759F16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6040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1C038-52FB-4819-B127-1B3BB39F4E74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292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BAFD4-6F06-424C-A1E5-E02B51079C69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8326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773F25-B786-4D77-B808-DA6C63EA9034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4892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8246E-6ACE-410B-8CD4-D61A06441C5D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3091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99706C-369A-4E80-B041-7030B3214B29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443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64994-995D-4FC8-B0D3-6F557D865DD4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3639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0C43F-293F-404C-8192-6A666725ECBD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52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E27F-AE44-4048-A359-A1B38F8565B5}" type="datetimeFigureOut">
              <a:rPr lang="pt-BR" smtClean="0"/>
              <a:t>04/02/2021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A9AF-C3C7-4BBC-B775-E09B9AF99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3954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E27F-AE44-4048-A359-A1B38F8565B5}" type="datetimeFigureOut">
              <a:rPr lang="pt-BR" smtClean="0"/>
              <a:t>04/02/2021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A9AF-C3C7-4BBC-B775-E09B9AF99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9868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E27F-AE44-4048-A359-A1B38F8565B5}" type="datetimeFigureOut">
              <a:rPr lang="pt-BR" smtClean="0"/>
              <a:t>04/02/2021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A9AF-C3C7-4BBC-B775-E09B9AF99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0045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E27F-AE44-4048-A359-A1B38F8565B5}" type="datetimeFigureOut">
              <a:rPr lang="pt-BR" smtClean="0"/>
              <a:t>04/02/2021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A9AF-C3C7-4BBC-B775-E09B9AF99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3473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AE27F-AE44-4048-A359-A1B38F8565B5}" type="datetimeFigureOut">
              <a:rPr lang="pt-BR" smtClean="0"/>
              <a:t>04/02/2021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A9AF-C3C7-4BBC-B775-E09B9AF99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328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AE27F-AE44-4048-A359-A1B38F8565B5}" type="datetimeFigureOut">
              <a:rPr lang="pt-BR" smtClean="0"/>
              <a:t>04/02/2021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BA9AF-C3C7-4BBC-B775-E09B9AF99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269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87523-1FC6-49DD-ADA4-FF2A01640C94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53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87523-1FC6-49DD-ADA4-FF2A01640C94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49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87523-1FC6-49DD-ADA4-FF2A01640C94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04/02/2021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Reunião da Diretoria do CONASEMS  - Brasília, 28 de outubro de 2020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CAE1D-6B27-4E67-A944-99479B8209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23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.gov.br/web/dou/-/portaria-n-2.979-de-12-de-novembro-de-2019-227652180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1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3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38.png"/><Relationship Id="rId3" Type="http://schemas.openxmlformats.org/officeDocument/2006/relationships/hyperlink" Target="file:///C:\Users\marcela\Desktop\APS\reunioes%20COSEMS\Qualificador%20PEC.pptx" TargetMode="External"/><Relationship Id="rId7" Type="http://schemas.openxmlformats.org/officeDocument/2006/relationships/hyperlink" Target="https://sisab.saude.gov.br/resource/file/documento_orientador_indicadores_de_desempenho_200210.pdf" TargetMode="External"/><Relationship Id="rId12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7.xml"/><Relationship Id="rId6" Type="http://schemas.openxmlformats.org/officeDocument/2006/relationships/hyperlink" Target="http://189.28.128.100/dab/docs/portaldab/documentos/esus/qualificadores_indicades_Thrift.pdf" TargetMode="External"/><Relationship Id="rId11" Type="http://schemas.openxmlformats.org/officeDocument/2006/relationships/image" Target="../media/image72.png"/><Relationship Id="rId5" Type="http://schemas.openxmlformats.org/officeDocument/2006/relationships/hyperlink" Target="https://sisab.saude.gov.br/resource/file/nota_tecnica_indicadores_de_desempenho_200210.pdf" TargetMode="External"/><Relationship Id="rId10" Type="http://schemas.openxmlformats.org/officeDocument/2006/relationships/image" Target="../media/image71.png"/><Relationship Id="rId4" Type="http://schemas.openxmlformats.org/officeDocument/2006/relationships/hyperlink" Target="file:///C:\Users\marcela\Desktop\APS\reunioes%20COSEMS\Qualificador%20CDS.pptx" TargetMode="External"/><Relationship Id="rId9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.gov.br/en/web/dou/-/portaria-n-60-de-26-de-novembro-de-2020-290853767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hyperlink" Target="https://www.conasems.org.br/" TargetMode="External"/><Relationship Id="rId7" Type="http://schemas.openxmlformats.org/officeDocument/2006/relationships/image" Target="../media/image8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s://www.youtube.com/user/canalCONASEMS/playlists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egestorab.saude.gov.br/" TargetMode="External"/><Relationship Id="rId7" Type="http://schemas.openxmlformats.org/officeDocument/2006/relationships/image" Target="../media/image8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5.png"/><Relationship Id="rId5" Type="http://schemas.openxmlformats.org/officeDocument/2006/relationships/image" Target="../media/image37.png"/><Relationship Id="rId4" Type="http://schemas.openxmlformats.org/officeDocument/2006/relationships/hyperlink" Target="https://portalfns.saude.gov.br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94.png"/><Relationship Id="rId3" Type="http://schemas.openxmlformats.org/officeDocument/2006/relationships/image" Target="../media/image6.JP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92.png"/><Relationship Id="rId17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7.png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1.xml"/><Relationship Id="rId11" Type="http://schemas.openxmlformats.org/officeDocument/2006/relationships/oleObject" Target="../embeddings/oleObject1.bin"/><Relationship Id="rId5" Type="http://schemas.openxmlformats.org/officeDocument/2006/relationships/diagramData" Target="../diagrams/data1.xml"/><Relationship Id="rId15" Type="http://schemas.openxmlformats.org/officeDocument/2006/relationships/image" Target="../media/image96.png"/><Relationship Id="rId10" Type="http://schemas.openxmlformats.org/officeDocument/2006/relationships/image" Target="../media/image93.png"/><Relationship Id="rId4" Type="http://schemas.openxmlformats.org/officeDocument/2006/relationships/image" Target="../media/image37.png"/><Relationship Id="rId9" Type="http://schemas.microsoft.com/office/2007/relationships/diagramDrawing" Target="../diagrams/drawing1.xml"/><Relationship Id="rId14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qJkZkMmbYRc" TargetMode="External"/><Relationship Id="rId4" Type="http://schemas.openxmlformats.org/officeDocument/2006/relationships/image" Target="../media/image1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2.jpeg"/><Relationship Id="rId7" Type="http://schemas.openxmlformats.org/officeDocument/2006/relationships/image" Target="../media/image121.wmf"/><Relationship Id="rId12" Type="http://schemas.openxmlformats.org/officeDocument/2006/relationships/image" Target="../media/image1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6.png"/><Relationship Id="rId5" Type="http://schemas.openxmlformats.org/officeDocument/2006/relationships/image" Target="../media/image3.png"/><Relationship Id="rId10" Type="http://schemas.openxmlformats.org/officeDocument/2006/relationships/image" Target="../media/image125.png"/><Relationship Id="rId4" Type="http://schemas.openxmlformats.org/officeDocument/2006/relationships/image" Target="../media/image123.jpeg"/><Relationship Id="rId9" Type="http://schemas.openxmlformats.org/officeDocument/2006/relationships/image" Target="../media/image1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in.gov.br/materia/-/asset_publisher/Kujrw0TZC2Mb/content/id/19308123/do1-2017-09-22-portaria-n-2-436-de-21-de-setembro-de-2017-19308031" TargetMode="External"/><Relationship Id="rId5" Type="http://schemas.openxmlformats.org/officeDocument/2006/relationships/hyperlink" Target="http://www.in.gov.br/web/dou/-/portaria-n-2.979-de-12-de-novembro-de-2019-227652180" TargetMode="Externa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039" y="3403116"/>
            <a:ext cx="4787900" cy="246324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39" y="433718"/>
            <a:ext cx="4211484" cy="76040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66364"/>
            <a:ext cx="12192000" cy="104630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04" y="5326862"/>
            <a:ext cx="11163422" cy="125651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768021-C92A-4273-84AC-350D05C9D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CAE1D-6B27-4E67-A944-99479B8209DC}" type="slidenum">
              <a:rPr lang="pt-BR" smtClean="0"/>
              <a:t>1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939914" y="6226351"/>
            <a:ext cx="5763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 smtClean="0">
                <a:solidFill>
                  <a:schemeClr val="tx2">
                    <a:lumMod val="50000"/>
                  </a:schemeClr>
                </a:solidFill>
                <a:latin typeface="Trasandina Black"/>
              </a:rPr>
              <a:t>Natal/Rio Grande do Norte, 04 de </a:t>
            </a:r>
            <a:r>
              <a:rPr lang="pt-BR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Fevereiro</a:t>
            </a:r>
            <a:r>
              <a:rPr lang="pt-BR" dirty="0" smtClean="0">
                <a:solidFill>
                  <a:schemeClr val="tx2">
                    <a:lumMod val="50000"/>
                  </a:schemeClr>
                </a:solidFill>
                <a:latin typeface="Trasandina Black"/>
              </a:rPr>
              <a:t> de 2021</a:t>
            </a:r>
            <a:endParaRPr lang="pt-BR" dirty="0">
              <a:solidFill>
                <a:schemeClr val="tx2">
                  <a:lumMod val="50000"/>
                </a:schemeClr>
              </a:solidFill>
              <a:latin typeface="Trasandina Black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49589" y="1334296"/>
            <a:ext cx="10604211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5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Financiamento Federal para Atenção Básica e Sistemas de Informação</a:t>
            </a:r>
            <a:endParaRPr lang="pt-BR" sz="55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25633" y="936919"/>
            <a:ext cx="1191259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A </a:t>
            </a:r>
            <a:r>
              <a:rPr lang="pt-BR" sz="2100" dirty="0" err="1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adscrição</a:t>
            </a: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 da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população </a:t>
            </a: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envolve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um processo complexo, estruturado em vários momentos: </a:t>
            </a:r>
            <a:endParaRPr lang="pt-BR" sz="2100" dirty="0" smtClean="0">
              <a:solidFill>
                <a:schemeClr val="accent1">
                  <a:lumMod val="50000"/>
                </a:schemeClr>
              </a:solidFill>
              <a:latin typeface="Trasandina Black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Cada gestor tem autonomia para organização do seu processo de trabalho de acordo com a realidade do seu município;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O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processo de </a:t>
            </a:r>
            <a:r>
              <a:rPr lang="pt-BR" sz="2100" dirty="0" err="1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territorialização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; </a:t>
            </a:r>
            <a:endParaRPr lang="pt-BR" sz="2100" dirty="0" smtClean="0">
              <a:solidFill>
                <a:schemeClr val="accent1">
                  <a:lumMod val="50000"/>
                </a:schemeClr>
              </a:solidFill>
              <a:latin typeface="Trasandina Black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Captar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informações - identificação/</a:t>
            </a:r>
            <a:r>
              <a:rPr lang="pt-BR" sz="2100" dirty="0" err="1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sociodemográficas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 e condições de saúde </a:t>
            </a:r>
            <a:r>
              <a:rPr lang="pt-BR" sz="2100" dirty="0" err="1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autoreferidas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 - sobre os usuários que se encontram no território da equipe de </a:t>
            </a:r>
            <a:r>
              <a:rPr lang="pt-BR" sz="2100" dirty="0" err="1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AB</a:t>
            </a:r>
            <a:endParaRPr lang="pt-BR" sz="2100" dirty="0" smtClean="0">
              <a:solidFill>
                <a:schemeClr val="accent1">
                  <a:lumMod val="50000"/>
                </a:schemeClr>
              </a:solidFill>
              <a:latin typeface="Trasandina Black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66813" y="229033"/>
            <a:ext cx="7247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pt-BR" sz="4000" b="1" dirty="0" smtClean="0">
                <a:solidFill>
                  <a:schemeClr val="accent1">
                    <a:lumMod val="50000"/>
                  </a:schemeClr>
                </a:solidFill>
              </a:rPr>
              <a:t>Qual a importância da </a:t>
            </a:r>
            <a:r>
              <a:rPr lang="pt-BR" sz="4000" b="1" dirty="0" err="1" smtClean="0">
                <a:solidFill>
                  <a:schemeClr val="accent1">
                    <a:lumMod val="50000"/>
                  </a:schemeClr>
                </a:solidFill>
              </a:rPr>
              <a:t>adscrição</a:t>
            </a:r>
            <a:r>
              <a:rPr lang="pt-BR" sz="4000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pt-BR" altLang="pt-BR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oogle Shape;4256;p38"/>
          <p:cNvGrpSpPr/>
          <p:nvPr/>
        </p:nvGrpSpPr>
        <p:grpSpPr>
          <a:xfrm>
            <a:off x="8595360" y="4431322"/>
            <a:ext cx="3596640" cy="2426677"/>
            <a:chOff x="2602525" y="317054"/>
            <a:chExt cx="4174283" cy="4762495"/>
          </a:xfrm>
        </p:grpSpPr>
        <p:sp>
          <p:nvSpPr>
            <p:cNvPr id="5" name="Google Shape;4257;p38"/>
            <p:cNvSpPr/>
            <p:nvPr/>
          </p:nvSpPr>
          <p:spPr>
            <a:xfrm>
              <a:off x="3677747" y="776267"/>
              <a:ext cx="2670951" cy="3350306"/>
            </a:xfrm>
            <a:custGeom>
              <a:avLst/>
              <a:gdLst/>
              <a:ahLst/>
              <a:cxnLst/>
              <a:rect l="l" t="t" r="r" b="b"/>
              <a:pathLst>
                <a:path w="2670951" h="3350306" extrusionOk="0">
                  <a:moveTo>
                    <a:pt x="2625857" y="1488073"/>
                  </a:moveTo>
                  <a:lnTo>
                    <a:pt x="60628" y="5983"/>
                  </a:lnTo>
                  <a:cubicBezTo>
                    <a:pt x="51862" y="-199"/>
                    <a:pt x="40631" y="-1694"/>
                    <a:pt x="30552" y="1983"/>
                  </a:cubicBezTo>
                  <a:lnTo>
                    <a:pt x="30552" y="1983"/>
                  </a:lnTo>
                  <a:lnTo>
                    <a:pt x="30552" y="1983"/>
                  </a:lnTo>
                  <a:lnTo>
                    <a:pt x="27982" y="3507"/>
                  </a:lnTo>
                  <a:lnTo>
                    <a:pt x="0" y="19699"/>
                  </a:lnTo>
                  <a:lnTo>
                    <a:pt x="16085" y="42464"/>
                  </a:lnTo>
                  <a:lnTo>
                    <a:pt x="16085" y="1769061"/>
                  </a:lnTo>
                  <a:cubicBezTo>
                    <a:pt x="17798" y="1800712"/>
                    <a:pt x="34483" y="1829649"/>
                    <a:pt x="61009" y="1846975"/>
                  </a:cubicBezTo>
                  <a:lnTo>
                    <a:pt x="2622716" y="3327351"/>
                  </a:lnTo>
                  <a:lnTo>
                    <a:pt x="2626333" y="3350306"/>
                  </a:lnTo>
                  <a:lnTo>
                    <a:pt x="2657456" y="3332304"/>
                  </a:lnTo>
                  <a:lnTo>
                    <a:pt x="2657456" y="3332304"/>
                  </a:lnTo>
                  <a:cubicBezTo>
                    <a:pt x="2666869" y="3325741"/>
                    <a:pt x="2671970" y="3314578"/>
                    <a:pt x="2670781" y="3303157"/>
                  </a:cubicBezTo>
                  <a:lnTo>
                    <a:pt x="2670781" y="1565988"/>
                  </a:lnTo>
                  <a:cubicBezTo>
                    <a:pt x="2669068" y="1534336"/>
                    <a:pt x="2652383" y="1505399"/>
                    <a:pt x="2625857" y="1488073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4258;p38"/>
            <p:cNvSpPr/>
            <p:nvPr/>
          </p:nvSpPr>
          <p:spPr>
            <a:xfrm>
              <a:off x="3662233" y="794118"/>
              <a:ext cx="2655076" cy="3335369"/>
            </a:xfrm>
            <a:custGeom>
              <a:avLst/>
              <a:gdLst/>
              <a:ahLst/>
              <a:cxnLst/>
              <a:rect l="l" t="t" r="r" b="b"/>
              <a:pathLst>
                <a:path w="2655076" h="3335369" extrusionOk="0">
                  <a:moveTo>
                    <a:pt x="2655077" y="1566234"/>
                  </a:moveTo>
                  <a:lnTo>
                    <a:pt x="2655077" y="3303309"/>
                  </a:lnTo>
                  <a:cubicBezTo>
                    <a:pt x="2655077" y="3331884"/>
                    <a:pt x="2635089" y="3343599"/>
                    <a:pt x="2610153" y="3329216"/>
                  </a:cubicBezTo>
                  <a:lnTo>
                    <a:pt x="44924" y="1847031"/>
                  </a:lnTo>
                  <a:cubicBezTo>
                    <a:pt x="18398" y="1829705"/>
                    <a:pt x="1713" y="1800768"/>
                    <a:pt x="0" y="1769117"/>
                  </a:cubicBezTo>
                  <a:lnTo>
                    <a:pt x="0" y="32138"/>
                  </a:lnTo>
                  <a:cubicBezTo>
                    <a:pt x="0" y="3563"/>
                    <a:pt x="20082" y="-8248"/>
                    <a:pt x="44924" y="6134"/>
                  </a:cubicBezTo>
                  <a:lnTo>
                    <a:pt x="2610153" y="1488320"/>
                  </a:lnTo>
                  <a:cubicBezTo>
                    <a:pt x="2636717" y="1505607"/>
                    <a:pt x="2653411" y="1534564"/>
                    <a:pt x="2655077" y="1566234"/>
                  </a:cubicBezTo>
                  <a:close/>
                </a:path>
              </a:pathLst>
            </a:custGeom>
            <a:solidFill>
              <a:srgbClr val="FAFB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4259;p38"/>
            <p:cNvSpPr/>
            <p:nvPr/>
          </p:nvSpPr>
          <p:spPr>
            <a:xfrm>
              <a:off x="3763407" y="1012375"/>
              <a:ext cx="1575095" cy="1000982"/>
            </a:xfrm>
            <a:custGeom>
              <a:avLst/>
              <a:gdLst/>
              <a:ahLst/>
              <a:cxnLst/>
              <a:rect l="l" t="t" r="r" b="b"/>
              <a:pathLst>
                <a:path w="1575095" h="1000982" extrusionOk="0">
                  <a:moveTo>
                    <a:pt x="1575095" y="1000982"/>
                  </a:moveTo>
                  <a:lnTo>
                    <a:pt x="0" y="90869"/>
                  </a:lnTo>
                  <a:lnTo>
                    <a:pt x="0" y="0"/>
                  </a:lnTo>
                  <a:lnTo>
                    <a:pt x="1575095" y="910114"/>
                  </a:lnTo>
                  <a:lnTo>
                    <a:pt x="1575095" y="1000982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4260;p38"/>
            <p:cNvSpPr/>
            <p:nvPr/>
          </p:nvSpPr>
          <p:spPr>
            <a:xfrm>
              <a:off x="3763407" y="1170775"/>
              <a:ext cx="1493432" cy="908399"/>
            </a:xfrm>
            <a:custGeom>
              <a:avLst/>
              <a:gdLst/>
              <a:ahLst/>
              <a:cxnLst/>
              <a:rect l="l" t="t" r="r" b="b"/>
              <a:pathLst>
                <a:path w="1493432" h="908399" extrusionOk="0">
                  <a:moveTo>
                    <a:pt x="1493433" y="908399"/>
                  </a:moveTo>
                  <a:lnTo>
                    <a:pt x="0" y="45434"/>
                  </a:lnTo>
                  <a:lnTo>
                    <a:pt x="0" y="0"/>
                  </a:lnTo>
                  <a:lnTo>
                    <a:pt x="1493433" y="862965"/>
                  </a:lnTo>
                  <a:lnTo>
                    <a:pt x="1493433" y="90839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4261;p38"/>
            <p:cNvSpPr/>
            <p:nvPr/>
          </p:nvSpPr>
          <p:spPr>
            <a:xfrm>
              <a:off x="3763407" y="1252119"/>
              <a:ext cx="1319638" cy="808005"/>
            </a:xfrm>
            <a:custGeom>
              <a:avLst/>
              <a:gdLst/>
              <a:ahLst/>
              <a:cxnLst/>
              <a:rect l="l" t="t" r="r" b="b"/>
              <a:pathLst>
                <a:path w="1319638" h="808005" extrusionOk="0">
                  <a:moveTo>
                    <a:pt x="1319638" y="808006"/>
                  </a:moveTo>
                  <a:lnTo>
                    <a:pt x="0" y="45434"/>
                  </a:lnTo>
                  <a:lnTo>
                    <a:pt x="0" y="0"/>
                  </a:lnTo>
                  <a:lnTo>
                    <a:pt x="1319638" y="762572"/>
                  </a:lnTo>
                  <a:lnTo>
                    <a:pt x="1319638" y="808006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4262;p38"/>
            <p:cNvSpPr/>
            <p:nvPr/>
          </p:nvSpPr>
          <p:spPr>
            <a:xfrm>
              <a:off x="3763407" y="1333558"/>
              <a:ext cx="1235786" cy="759428"/>
            </a:xfrm>
            <a:custGeom>
              <a:avLst/>
              <a:gdLst/>
              <a:ahLst/>
              <a:cxnLst/>
              <a:rect l="l" t="t" r="r" b="b"/>
              <a:pathLst>
                <a:path w="1235786" h="759428" extrusionOk="0">
                  <a:moveTo>
                    <a:pt x="1235787" y="759428"/>
                  </a:moveTo>
                  <a:lnTo>
                    <a:pt x="0" y="45434"/>
                  </a:lnTo>
                  <a:lnTo>
                    <a:pt x="0" y="0"/>
                  </a:lnTo>
                  <a:lnTo>
                    <a:pt x="1235787" y="713994"/>
                  </a:lnTo>
                  <a:lnTo>
                    <a:pt x="1235787" y="759428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4263;p38"/>
            <p:cNvSpPr/>
            <p:nvPr/>
          </p:nvSpPr>
          <p:spPr>
            <a:xfrm>
              <a:off x="5632982" y="2768594"/>
              <a:ext cx="578775" cy="425291"/>
            </a:xfrm>
            <a:custGeom>
              <a:avLst/>
              <a:gdLst/>
              <a:ahLst/>
              <a:cxnLst/>
              <a:rect l="l" t="t" r="r" b="b"/>
              <a:pathLst>
                <a:path w="578775" h="425291" extrusionOk="0">
                  <a:moveTo>
                    <a:pt x="578775" y="425291"/>
                  </a:moveTo>
                  <a:lnTo>
                    <a:pt x="0" y="90869"/>
                  </a:lnTo>
                  <a:lnTo>
                    <a:pt x="0" y="0"/>
                  </a:lnTo>
                  <a:lnTo>
                    <a:pt x="578775" y="334328"/>
                  </a:lnTo>
                  <a:lnTo>
                    <a:pt x="578775" y="42529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4264;p38"/>
            <p:cNvSpPr/>
            <p:nvPr/>
          </p:nvSpPr>
          <p:spPr>
            <a:xfrm>
              <a:off x="5632982" y="2926995"/>
              <a:ext cx="548794" cy="362521"/>
            </a:xfrm>
            <a:custGeom>
              <a:avLst/>
              <a:gdLst/>
              <a:ahLst/>
              <a:cxnLst/>
              <a:rect l="l" t="t" r="r" b="b"/>
              <a:pathLst>
                <a:path w="548794" h="362521" extrusionOk="0">
                  <a:moveTo>
                    <a:pt x="548795" y="362521"/>
                  </a:moveTo>
                  <a:lnTo>
                    <a:pt x="0" y="45434"/>
                  </a:lnTo>
                  <a:lnTo>
                    <a:pt x="0" y="0"/>
                  </a:lnTo>
                  <a:lnTo>
                    <a:pt x="548795" y="317087"/>
                  </a:lnTo>
                  <a:lnTo>
                    <a:pt x="548795" y="362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4265;p38"/>
            <p:cNvSpPr/>
            <p:nvPr/>
          </p:nvSpPr>
          <p:spPr>
            <a:xfrm>
              <a:off x="5632982" y="3008338"/>
              <a:ext cx="484930" cy="325659"/>
            </a:xfrm>
            <a:custGeom>
              <a:avLst/>
              <a:gdLst/>
              <a:ahLst/>
              <a:cxnLst/>
              <a:rect l="l" t="t" r="r" b="b"/>
              <a:pathLst>
                <a:path w="484930" h="325659" extrusionOk="0">
                  <a:moveTo>
                    <a:pt x="484930" y="325660"/>
                  </a:moveTo>
                  <a:lnTo>
                    <a:pt x="0" y="45434"/>
                  </a:lnTo>
                  <a:lnTo>
                    <a:pt x="0" y="0"/>
                  </a:lnTo>
                  <a:lnTo>
                    <a:pt x="484930" y="280226"/>
                  </a:lnTo>
                  <a:lnTo>
                    <a:pt x="484930" y="325660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4266;p38"/>
            <p:cNvSpPr/>
            <p:nvPr/>
          </p:nvSpPr>
          <p:spPr>
            <a:xfrm>
              <a:off x="5632982" y="3089777"/>
              <a:ext cx="454092" cy="307752"/>
            </a:xfrm>
            <a:custGeom>
              <a:avLst/>
              <a:gdLst/>
              <a:ahLst/>
              <a:cxnLst/>
              <a:rect l="l" t="t" r="r" b="b"/>
              <a:pathLst>
                <a:path w="454092" h="307752" extrusionOk="0">
                  <a:moveTo>
                    <a:pt x="454093" y="307753"/>
                  </a:moveTo>
                  <a:lnTo>
                    <a:pt x="0" y="45434"/>
                  </a:lnTo>
                  <a:lnTo>
                    <a:pt x="0" y="0"/>
                  </a:lnTo>
                  <a:lnTo>
                    <a:pt x="454093" y="262319"/>
                  </a:lnTo>
                  <a:lnTo>
                    <a:pt x="454093" y="30775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4267;p38"/>
            <p:cNvSpPr/>
            <p:nvPr/>
          </p:nvSpPr>
          <p:spPr>
            <a:xfrm>
              <a:off x="3763407" y="1505008"/>
              <a:ext cx="1575095" cy="1000982"/>
            </a:xfrm>
            <a:custGeom>
              <a:avLst/>
              <a:gdLst/>
              <a:ahLst/>
              <a:cxnLst/>
              <a:rect l="l" t="t" r="r" b="b"/>
              <a:pathLst>
                <a:path w="1575095" h="1000982" extrusionOk="0">
                  <a:moveTo>
                    <a:pt x="1575095" y="1000982"/>
                  </a:moveTo>
                  <a:lnTo>
                    <a:pt x="0" y="90868"/>
                  </a:lnTo>
                  <a:lnTo>
                    <a:pt x="0" y="0"/>
                  </a:lnTo>
                  <a:lnTo>
                    <a:pt x="1575095" y="910114"/>
                  </a:lnTo>
                  <a:lnTo>
                    <a:pt x="1575095" y="1000982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4268;p38"/>
            <p:cNvSpPr/>
            <p:nvPr/>
          </p:nvSpPr>
          <p:spPr>
            <a:xfrm>
              <a:off x="3763407" y="1663408"/>
              <a:ext cx="1493432" cy="908399"/>
            </a:xfrm>
            <a:custGeom>
              <a:avLst/>
              <a:gdLst/>
              <a:ahLst/>
              <a:cxnLst/>
              <a:rect l="l" t="t" r="r" b="b"/>
              <a:pathLst>
                <a:path w="1493432" h="908399" extrusionOk="0">
                  <a:moveTo>
                    <a:pt x="1493433" y="908399"/>
                  </a:moveTo>
                  <a:lnTo>
                    <a:pt x="0" y="45529"/>
                  </a:lnTo>
                  <a:lnTo>
                    <a:pt x="0" y="0"/>
                  </a:lnTo>
                  <a:lnTo>
                    <a:pt x="1493433" y="862965"/>
                  </a:lnTo>
                  <a:lnTo>
                    <a:pt x="1493433" y="90839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4269;p38"/>
            <p:cNvSpPr/>
            <p:nvPr/>
          </p:nvSpPr>
          <p:spPr>
            <a:xfrm>
              <a:off x="3763407" y="1744847"/>
              <a:ext cx="1319638" cy="807910"/>
            </a:xfrm>
            <a:custGeom>
              <a:avLst/>
              <a:gdLst/>
              <a:ahLst/>
              <a:cxnLst/>
              <a:rect l="l" t="t" r="r" b="b"/>
              <a:pathLst>
                <a:path w="1319638" h="807910" extrusionOk="0">
                  <a:moveTo>
                    <a:pt x="1319638" y="807911"/>
                  </a:moveTo>
                  <a:lnTo>
                    <a:pt x="0" y="45434"/>
                  </a:lnTo>
                  <a:lnTo>
                    <a:pt x="0" y="0"/>
                  </a:lnTo>
                  <a:lnTo>
                    <a:pt x="1319638" y="762476"/>
                  </a:lnTo>
                  <a:lnTo>
                    <a:pt x="1319638" y="80791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4270;p38"/>
            <p:cNvSpPr/>
            <p:nvPr/>
          </p:nvSpPr>
          <p:spPr>
            <a:xfrm>
              <a:off x="3763407" y="1826191"/>
              <a:ext cx="1235786" cy="759523"/>
            </a:xfrm>
            <a:custGeom>
              <a:avLst/>
              <a:gdLst/>
              <a:ahLst/>
              <a:cxnLst/>
              <a:rect l="l" t="t" r="r" b="b"/>
              <a:pathLst>
                <a:path w="1235786" h="759523" extrusionOk="0">
                  <a:moveTo>
                    <a:pt x="1235787" y="759523"/>
                  </a:moveTo>
                  <a:lnTo>
                    <a:pt x="0" y="45434"/>
                  </a:lnTo>
                  <a:lnTo>
                    <a:pt x="0" y="0"/>
                  </a:lnTo>
                  <a:lnTo>
                    <a:pt x="1235787" y="713994"/>
                  </a:lnTo>
                  <a:lnTo>
                    <a:pt x="1235787" y="75952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4271;p38"/>
            <p:cNvSpPr/>
            <p:nvPr/>
          </p:nvSpPr>
          <p:spPr>
            <a:xfrm>
              <a:off x="3763407" y="1997641"/>
              <a:ext cx="1575095" cy="1001077"/>
            </a:xfrm>
            <a:custGeom>
              <a:avLst/>
              <a:gdLst/>
              <a:ahLst/>
              <a:cxnLst/>
              <a:rect l="l" t="t" r="r" b="b"/>
              <a:pathLst>
                <a:path w="1575095" h="1001077" extrusionOk="0">
                  <a:moveTo>
                    <a:pt x="1575095" y="1001078"/>
                  </a:moveTo>
                  <a:lnTo>
                    <a:pt x="0" y="90964"/>
                  </a:lnTo>
                  <a:lnTo>
                    <a:pt x="0" y="0"/>
                  </a:lnTo>
                  <a:lnTo>
                    <a:pt x="1575095" y="910209"/>
                  </a:lnTo>
                  <a:lnTo>
                    <a:pt x="1575095" y="1001078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4272;p38"/>
            <p:cNvSpPr/>
            <p:nvPr/>
          </p:nvSpPr>
          <p:spPr>
            <a:xfrm>
              <a:off x="3763407" y="2156137"/>
              <a:ext cx="1493432" cy="908399"/>
            </a:xfrm>
            <a:custGeom>
              <a:avLst/>
              <a:gdLst/>
              <a:ahLst/>
              <a:cxnLst/>
              <a:rect l="l" t="t" r="r" b="b"/>
              <a:pathLst>
                <a:path w="1493432" h="908399" extrusionOk="0">
                  <a:moveTo>
                    <a:pt x="1493433" y="908399"/>
                  </a:moveTo>
                  <a:lnTo>
                    <a:pt x="0" y="45434"/>
                  </a:lnTo>
                  <a:lnTo>
                    <a:pt x="0" y="0"/>
                  </a:lnTo>
                  <a:lnTo>
                    <a:pt x="1493433" y="862870"/>
                  </a:lnTo>
                  <a:lnTo>
                    <a:pt x="1493433" y="90839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4273;p38"/>
            <p:cNvSpPr/>
            <p:nvPr/>
          </p:nvSpPr>
          <p:spPr>
            <a:xfrm>
              <a:off x="3763407" y="2237480"/>
              <a:ext cx="1319638" cy="808005"/>
            </a:xfrm>
            <a:custGeom>
              <a:avLst/>
              <a:gdLst/>
              <a:ahLst/>
              <a:cxnLst/>
              <a:rect l="l" t="t" r="r" b="b"/>
              <a:pathLst>
                <a:path w="1319638" h="808005" extrusionOk="0">
                  <a:moveTo>
                    <a:pt x="1319638" y="808006"/>
                  </a:moveTo>
                  <a:lnTo>
                    <a:pt x="0" y="45434"/>
                  </a:lnTo>
                  <a:lnTo>
                    <a:pt x="0" y="0"/>
                  </a:lnTo>
                  <a:lnTo>
                    <a:pt x="1319638" y="762476"/>
                  </a:lnTo>
                  <a:lnTo>
                    <a:pt x="1319638" y="808006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4274;p38"/>
            <p:cNvSpPr/>
            <p:nvPr/>
          </p:nvSpPr>
          <p:spPr>
            <a:xfrm>
              <a:off x="3763407" y="2318824"/>
              <a:ext cx="1235786" cy="759523"/>
            </a:xfrm>
            <a:custGeom>
              <a:avLst/>
              <a:gdLst/>
              <a:ahLst/>
              <a:cxnLst/>
              <a:rect l="l" t="t" r="r" b="b"/>
              <a:pathLst>
                <a:path w="1235786" h="759523" extrusionOk="0">
                  <a:moveTo>
                    <a:pt x="1235787" y="759523"/>
                  </a:moveTo>
                  <a:lnTo>
                    <a:pt x="0" y="45529"/>
                  </a:lnTo>
                  <a:lnTo>
                    <a:pt x="0" y="0"/>
                  </a:lnTo>
                  <a:lnTo>
                    <a:pt x="1235787" y="714089"/>
                  </a:lnTo>
                  <a:lnTo>
                    <a:pt x="1235787" y="75952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4275;p38"/>
            <p:cNvSpPr/>
            <p:nvPr/>
          </p:nvSpPr>
          <p:spPr>
            <a:xfrm>
              <a:off x="3763407" y="2490369"/>
              <a:ext cx="1575095" cy="1000982"/>
            </a:xfrm>
            <a:custGeom>
              <a:avLst/>
              <a:gdLst/>
              <a:ahLst/>
              <a:cxnLst/>
              <a:rect l="l" t="t" r="r" b="b"/>
              <a:pathLst>
                <a:path w="1575095" h="1000982" extrusionOk="0">
                  <a:moveTo>
                    <a:pt x="1575095" y="1000982"/>
                  </a:moveTo>
                  <a:lnTo>
                    <a:pt x="0" y="90869"/>
                  </a:lnTo>
                  <a:lnTo>
                    <a:pt x="0" y="0"/>
                  </a:lnTo>
                  <a:lnTo>
                    <a:pt x="1575095" y="910114"/>
                  </a:lnTo>
                  <a:lnTo>
                    <a:pt x="1575095" y="1000982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4276;p38"/>
            <p:cNvSpPr/>
            <p:nvPr/>
          </p:nvSpPr>
          <p:spPr>
            <a:xfrm>
              <a:off x="3763407" y="2648770"/>
              <a:ext cx="1493528" cy="887920"/>
            </a:xfrm>
            <a:custGeom>
              <a:avLst/>
              <a:gdLst/>
              <a:ahLst/>
              <a:cxnLst/>
              <a:rect l="l" t="t" r="r" b="b"/>
              <a:pathLst>
                <a:path w="1493528" h="887920" extrusionOk="0">
                  <a:moveTo>
                    <a:pt x="1493528" y="862965"/>
                  </a:moveTo>
                  <a:lnTo>
                    <a:pt x="1493528" y="887920"/>
                  </a:lnTo>
                  <a:lnTo>
                    <a:pt x="0" y="24955"/>
                  </a:lnTo>
                  <a:lnTo>
                    <a:pt x="0" y="0"/>
                  </a:lnTo>
                  <a:lnTo>
                    <a:pt x="1493528" y="862965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277;p38"/>
            <p:cNvSpPr/>
            <p:nvPr/>
          </p:nvSpPr>
          <p:spPr>
            <a:xfrm>
              <a:off x="5633267" y="2100963"/>
              <a:ext cx="578489" cy="901329"/>
            </a:xfrm>
            <a:custGeom>
              <a:avLst/>
              <a:gdLst/>
              <a:ahLst/>
              <a:cxnLst/>
              <a:rect l="l" t="t" r="r" b="b"/>
              <a:pathLst>
                <a:path w="578489" h="901329" extrusionOk="0">
                  <a:moveTo>
                    <a:pt x="560502" y="899184"/>
                  </a:moveTo>
                  <a:lnTo>
                    <a:pt x="17989" y="585621"/>
                  </a:lnTo>
                  <a:cubicBezTo>
                    <a:pt x="6910" y="577639"/>
                    <a:pt x="247" y="564895"/>
                    <a:pt x="0" y="551236"/>
                  </a:cubicBezTo>
                  <a:lnTo>
                    <a:pt x="0" y="15645"/>
                  </a:lnTo>
                  <a:cubicBezTo>
                    <a:pt x="0" y="2405"/>
                    <a:pt x="8090" y="-3405"/>
                    <a:pt x="17989" y="2024"/>
                  </a:cubicBezTo>
                  <a:lnTo>
                    <a:pt x="560502" y="315587"/>
                  </a:lnTo>
                  <a:cubicBezTo>
                    <a:pt x="571580" y="323569"/>
                    <a:pt x="578242" y="336314"/>
                    <a:pt x="578490" y="349973"/>
                  </a:cubicBezTo>
                  <a:lnTo>
                    <a:pt x="578490" y="885563"/>
                  </a:lnTo>
                  <a:cubicBezTo>
                    <a:pt x="578490" y="898803"/>
                    <a:pt x="570400" y="904899"/>
                    <a:pt x="560502" y="899184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278;p38"/>
            <p:cNvSpPr/>
            <p:nvPr/>
          </p:nvSpPr>
          <p:spPr>
            <a:xfrm>
              <a:off x="3680697" y="317054"/>
              <a:ext cx="2667830" cy="1909376"/>
            </a:xfrm>
            <a:custGeom>
              <a:avLst/>
              <a:gdLst/>
              <a:ahLst/>
              <a:cxnLst/>
              <a:rect l="l" t="t" r="r" b="b"/>
              <a:pathLst>
                <a:path w="2667830" h="1909376" extrusionOk="0">
                  <a:moveTo>
                    <a:pt x="2622906" y="1487514"/>
                  </a:moveTo>
                  <a:lnTo>
                    <a:pt x="57678" y="5329"/>
                  </a:lnTo>
                  <a:cubicBezTo>
                    <a:pt x="49302" y="-517"/>
                    <a:pt x="38518" y="-1633"/>
                    <a:pt x="29124" y="2376"/>
                  </a:cubicBezTo>
                  <a:lnTo>
                    <a:pt x="29124" y="2376"/>
                  </a:lnTo>
                  <a:lnTo>
                    <a:pt x="29124" y="2376"/>
                  </a:lnTo>
                  <a:lnTo>
                    <a:pt x="28553" y="2376"/>
                  </a:lnTo>
                  <a:lnTo>
                    <a:pt x="0" y="18378"/>
                  </a:lnTo>
                  <a:lnTo>
                    <a:pt x="12563" y="38762"/>
                  </a:lnTo>
                  <a:lnTo>
                    <a:pt x="12563" y="320416"/>
                  </a:lnTo>
                  <a:cubicBezTo>
                    <a:pt x="12563" y="353468"/>
                    <a:pt x="32741" y="391949"/>
                    <a:pt x="57583" y="406141"/>
                  </a:cubicBezTo>
                  <a:lnTo>
                    <a:pt x="2617386" y="1885374"/>
                  </a:lnTo>
                  <a:lnTo>
                    <a:pt x="2618719" y="1909377"/>
                  </a:lnTo>
                  <a:lnTo>
                    <a:pt x="2651174" y="1891470"/>
                  </a:lnTo>
                  <a:lnTo>
                    <a:pt x="2651936" y="1890993"/>
                  </a:lnTo>
                  <a:lnTo>
                    <a:pt x="2652888" y="1890517"/>
                  </a:lnTo>
                  <a:lnTo>
                    <a:pt x="2652888" y="1890517"/>
                  </a:lnTo>
                  <a:cubicBezTo>
                    <a:pt x="2662405" y="1884897"/>
                    <a:pt x="2667830" y="1872324"/>
                    <a:pt x="2667830" y="1854608"/>
                  </a:cubicBezTo>
                  <a:lnTo>
                    <a:pt x="2667830" y="1573525"/>
                  </a:lnTo>
                  <a:cubicBezTo>
                    <a:pt x="2667830" y="1540378"/>
                    <a:pt x="2647653" y="1501897"/>
                    <a:pt x="2622906" y="1487514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4279;p38"/>
            <p:cNvSpPr/>
            <p:nvPr/>
          </p:nvSpPr>
          <p:spPr>
            <a:xfrm>
              <a:off x="3662233" y="334831"/>
              <a:ext cx="2655171" cy="1893451"/>
            </a:xfrm>
            <a:custGeom>
              <a:avLst/>
              <a:gdLst/>
              <a:ahLst/>
              <a:cxnLst/>
              <a:rect l="l" t="t" r="r" b="b"/>
              <a:pathLst>
                <a:path w="2655171" h="1893451" extrusionOk="0">
                  <a:moveTo>
                    <a:pt x="2610153" y="1888076"/>
                  </a:moveTo>
                  <a:lnTo>
                    <a:pt x="44924" y="405890"/>
                  </a:lnTo>
                  <a:cubicBezTo>
                    <a:pt x="20082" y="391508"/>
                    <a:pt x="0" y="353027"/>
                    <a:pt x="0" y="320165"/>
                  </a:cubicBezTo>
                  <a:lnTo>
                    <a:pt x="0" y="39368"/>
                  </a:lnTo>
                  <a:cubicBezTo>
                    <a:pt x="0" y="6317"/>
                    <a:pt x="20082" y="-8923"/>
                    <a:pt x="44924" y="5364"/>
                  </a:cubicBezTo>
                  <a:lnTo>
                    <a:pt x="2610153" y="1487168"/>
                  </a:lnTo>
                  <a:cubicBezTo>
                    <a:pt x="2634994" y="1501551"/>
                    <a:pt x="2655172" y="1540032"/>
                    <a:pt x="2655172" y="1572893"/>
                  </a:cubicBezTo>
                  <a:lnTo>
                    <a:pt x="2655172" y="1853976"/>
                  </a:lnTo>
                  <a:cubicBezTo>
                    <a:pt x="2655172" y="1887218"/>
                    <a:pt x="2634994" y="1902363"/>
                    <a:pt x="2610153" y="1888076"/>
                  </a:cubicBezTo>
                  <a:close/>
                </a:path>
              </a:pathLst>
            </a:custGeom>
            <a:solidFill>
              <a:srgbClr val="FAFB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4280;p38"/>
            <p:cNvSpPr/>
            <p:nvPr/>
          </p:nvSpPr>
          <p:spPr>
            <a:xfrm>
              <a:off x="3763692" y="506668"/>
              <a:ext cx="2448064" cy="1546988"/>
            </a:xfrm>
            <a:custGeom>
              <a:avLst/>
              <a:gdLst/>
              <a:ahLst/>
              <a:cxnLst/>
              <a:rect l="l" t="t" r="r" b="b"/>
              <a:pathLst>
                <a:path w="2448064" h="1546988" extrusionOk="0">
                  <a:moveTo>
                    <a:pt x="2430077" y="1544789"/>
                  </a:moveTo>
                  <a:lnTo>
                    <a:pt x="17703" y="150995"/>
                  </a:lnTo>
                  <a:cubicBezTo>
                    <a:pt x="6701" y="142981"/>
                    <a:pt x="133" y="130229"/>
                    <a:pt x="0" y="116610"/>
                  </a:cubicBezTo>
                  <a:lnTo>
                    <a:pt x="0" y="15645"/>
                  </a:lnTo>
                  <a:cubicBezTo>
                    <a:pt x="0" y="2405"/>
                    <a:pt x="7995" y="-3405"/>
                    <a:pt x="17989" y="2024"/>
                  </a:cubicBezTo>
                  <a:lnTo>
                    <a:pt x="2430077" y="1395913"/>
                  </a:lnTo>
                  <a:cubicBezTo>
                    <a:pt x="2441174" y="1403876"/>
                    <a:pt x="2447846" y="1416630"/>
                    <a:pt x="2448065" y="1430298"/>
                  </a:cubicBezTo>
                  <a:lnTo>
                    <a:pt x="2448065" y="1531168"/>
                  </a:lnTo>
                  <a:cubicBezTo>
                    <a:pt x="2448065" y="1544503"/>
                    <a:pt x="2439975" y="1550599"/>
                    <a:pt x="2430077" y="1544789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4281;p38"/>
            <p:cNvSpPr/>
            <p:nvPr/>
          </p:nvSpPr>
          <p:spPr>
            <a:xfrm>
              <a:off x="6042246" y="1815046"/>
              <a:ext cx="173984" cy="241344"/>
            </a:xfrm>
            <a:custGeom>
              <a:avLst/>
              <a:gdLst/>
              <a:ahLst/>
              <a:cxnLst/>
              <a:rect l="l" t="t" r="r" b="b"/>
              <a:pathLst>
                <a:path w="173984" h="241344" extrusionOk="0">
                  <a:moveTo>
                    <a:pt x="155996" y="239077"/>
                  </a:moveTo>
                  <a:lnTo>
                    <a:pt x="0" y="148876"/>
                  </a:lnTo>
                  <a:lnTo>
                    <a:pt x="0" y="0"/>
                  </a:lnTo>
                  <a:lnTo>
                    <a:pt x="155996" y="90106"/>
                  </a:lnTo>
                  <a:cubicBezTo>
                    <a:pt x="167094" y="98069"/>
                    <a:pt x="173766" y="110823"/>
                    <a:pt x="173985" y="124492"/>
                  </a:cubicBezTo>
                  <a:lnTo>
                    <a:pt x="173985" y="225457"/>
                  </a:lnTo>
                  <a:cubicBezTo>
                    <a:pt x="173985" y="238696"/>
                    <a:pt x="165895" y="245078"/>
                    <a:pt x="155996" y="2390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4282;p38"/>
            <p:cNvSpPr/>
            <p:nvPr/>
          </p:nvSpPr>
          <p:spPr>
            <a:xfrm>
              <a:off x="3824606" y="578160"/>
              <a:ext cx="40165" cy="72472"/>
            </a:xfrm>
            <a:custGeom>
              <a:avLst/>
              <a:gdLst/>
              <a:ahLst/>
              <a:cxnLst/>
              <a:rect l="l" t="t" r="r" b="b"/>
              <a:pathLst>
                <a:path w="40165" h="72472" extrusionOk="0">
                  <a:moveTo>
                    <a:pt x="19702" y="39213"/>
                  </a:moveTo>
                  <a:cubicBezTo>
                    <a:pt x="14343" y="34706"/>
                    <a:pt x="9642" y="29481"/>
                    <a:pt x="5711" y="23687"/>
                  </a:cubicBezTo>
                  <a:cubicBezTo>
                    <a:pt x="3103" y="19577"/>
                    <a:pt x="1656" y="14838"/>
                    <a:pt x="1523" y="9971"/>
                  </a:cubicBezTo>
                  <a:cubicBezTo>
                    <a:pt x="1523" y="4892"/>
                    <a:pt x="3236" y="1716"/>
                    <a:pt x="6663" y="446"/>
                  </a:cubicBezTo>
                  <a:cubicBezTo>
                    <a:pt x="11402" y="-686"/>
                    <a:pt x="16390" y="362"/>
                    <a:pt x="20273" y="3304"/>
                  </a:cubicBezTo>
                  <a:cubicBezTo>
                    <a:pt x="27820" y="7698"/>
                    <a:pt x="33779" y="14365"/>
                    <a:pt x="37310" y="22354"/>
                  </a:cubicBezTo>
                  <a:cubicBezTo>
                    <a:pt x="38899" y="25889"/>
                    <a:pt x="39746" y="29716"/>
                    <a:pt x="39784" y="33593"/>
                  </a:cubicBezTo>
                  <a:lnTo>
                    <a:pt x="32456" y="29307"/>
                  </a:lnTo>
                  <a:cubicBezTo>
                    <a:pt x="32446" y="25435"/>
                    <a:pt x="31361" y="21642"/>
                    <a:pt x="29315" y="18353"/>
                  </a:cubicBezTo>
                  <a:cubicBezTo>
                    <a:pt x="27059" y="14814"/>
                    <a:pt x="23947" y="11899"/>
                    <a:pt x="20273" y="9876"/>
                  </a:cubicBezTo>
                  <a:cubicBezTo>
                    <a:pt x="17893" y="8035"/>
                    <a:pt x="14867" y="7244"/>
                    <a:pt x="11897" y="7685"/>
                  </a:cubicBezTo>
                  <a:cubicBezTo>
                    <a:pt x="9899" y="8352"/>
                    <a:pt x="8852" y="10352"/>
                    <a:pt x="8852" y="13591"/>
                  </a:cubicBezTo>
                  <a:cubicBezTo>
                    <a:pt x="8956" y="16577"/>
                    <a:pt x="9946" y="19463"/>
                    <a:pt x="11707" y="21878"/>
                  </a:cubicBezTo>
                  <a:cubicBezTo>
                    <a:pt x="14410" y="25801"/>
                    <a:pt x="17608" y="29356"/>
                    <a:pt x="21225" y="32450"/>
                  </a:cubicBezTo>
                  <a:cubicBezTo>
                    <a:pt x="25289" y="35896"/>
                    <a:pt x="29077" y="39653"/>
                    <a:pt x="32551" y="43690"/>
                  </a:cubicBezTo>
                  <a:cubicBezTo>
                    <a:pt x="34911" y="46585"/>
                    <a:pt x="36862" y="49789"/>
                    <a:pt x="38357" y="53215"/>
                  </a:cubicBezTo>
                  <a:cubicBezTo>
                    <a:pt x="39565" y="56243"/>
                    <a:pt x="40184" y="59478"/>
                    <a:pt x="40165" y="62740"/>
                  </a:cubicBezTo>
                  <a:cubicBezTo>
                    <a:pt x="40165" y="67883"/>
                    <a:pt x="38452" y="71027"/>
                    <a:pt x="34930" y="72265"/>
                  </a:cubicBezTo>
                  <a:cubicBezTo>
                    <a:pt x="30000" y="73000"/>
                    <a:pt x="24975" y="71769"/>
                    <a:pt x="20939" y="68836"/>
                  </a:cubicBezTo>
                  <a:cubicBezTo>
                    <a:pt x="16989" y="66477"/>
                    <a:pt x="13392" y="63558"/>
                    <a:pt x="10279" y="60168"/>
                  </a:cubicBezTo>
                  <a:cubicBezTo>
                    <a:pt x="7177" y="56803"/>
                    <a:pt x="4607" y="52980"/>
                    <a:pt x="2665" y="48833"/>
                  </a:cubicBezTo>
                  <a:cubicBezTo>
                    <a:pt x="980" y="45220"/>
                    <a:pt x="76" y="41293"/>
                    <a:pt x="0" y="37308"/>
                  </a:cubicBezTo>
                  <a:lnTo>
                    <a:pt x="7329" y="41594"/>
                  </a:lnTo>
                  <a:cubicBezTo>
                    <a:pt x="7395" y="45632"/>
                    <a:pt x="8690" y="49553"/>
                    <a:pt x="11041" y="52834"/>
                  </a:cubicBezTo>
                  <a:cubicBezTo>
                    <a:pt x="13468" y="56677"/>
                    <a:pt x="16713" y="59932"/>
                    <a:pt x="20558" y="62359"/>
                  </a:cubicBezTo>
                  <a:cubicBezTo>
                    <a:pt x="23109" y="64223"/>
                    <a:pt x="26269" y="65072"/>
                    <a:pt x="29410" y="64740"/>
                  </a:cubicBezTo>
                  <a:cubicBezTo>
                    <a:pt x="31504" y="64073"/>
                    <a:pt x="32456" y="62168"/>
                    <a:pt x="32456" y="59025"/>
                  </a:cubicBezTo>
                  <a:cubicBezTo>
                    <a:pt x="32427" y="55849"/>
                    <a:pt x="31437" y="52758"/>
                    <a:pt x="29600" y="50167"/>
                  </a:cubicBezTo>
                  <a:cubicBezTo>
                    <a:pt x="26726" y="46153"/>
                    <a:pt x="23404" y="42479"/>
                    <a:pt x="19702" y="39213"/>
                  </a:cubicBezTo>
                  <a:close/>
                </a:path>
              </a:pathLst>
            </a:custGeom>
            <a:solidFill>
              <a:srgbClr val="B0B3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4283;p38"/>
            <p:cNvSpPr/>
            <p:nvPr/>
          </p:nvSpPr>
          <p:spPr>
            <a:xfrm>
              <a:off x="3871213" y="621212"/>
              <a:ext cx="35348" cy="54941"/>
            </a:xfrm>
            <a:custGeom>
              <a:avLst/>
              <a:gdLst/>
              <a:ahLst/>
              <a:cxnLst/>
              <a:rect l="l" t="t" r="r" b="b"/>
              <a:pathLst>
                <a:path w="35348" h="54941" extrusionOk="0">
                  <a:moveTo>
                    <a:pt x="18875" y="51977"/>
                  </a:moveTo>
                  <a:cubicBezTo>
                    <a:pt x="13135" y="48563"/>
                    <a:pt x="8434" y="43659"/>
                    <a:pt x="5264" y="37785"/>
                  </a:cubicBezTo>
                  <a:cubicBezTo>
                    <a:pt x="1838" y="31676"/>
                    <a:pt x="39" y="24788"/>
                    <a:pt x="29" y="17782"/>
                  </a:cubicBezTo>
                  <a:lnTo>
                    <a:pt x="29" y="16354"/>
                  </a:lnTo>
                  <a:cubicBezTo>
                    <a:pt x="-170" y="12433"/>
                    <a:pt x="648" y="8529"/>
                    <a:pt x="2409" y="5019"/>
                  </a:cubicBezTo>
                  <a:cubicBezTo>
                    <a:pt x="3665" y="2461"/>
                    <a:pt x="6073" y="656"/>
                    <a:pt x="8881" y="161"/>
                  </a:cubicBezTo>
                  <a:cubicBezTo>
                    <a:pt x="12203" y="-359"/>
                    <a:pt x="15601" y="390"/>
                    <a:pt x="18399" y="2257"/>
                  </a:cubicBezTo>
                  <a:cubicBezTo>
                    <a:pt x="23757" y="5352"/>
                    <a:pt x="28097" y="9957"/>
                    <a:pt x="30867" y="15496"/>
                  </a:cubicBezTo>
                  <a:cubicBezTo>
                    <a:pt x="33932" y="21744"/>
                    <a:pt x="35474" y="28634"/>
                    <a:pt x="35340" y="35594"/>
                  </a:cubicBezTo>
                  <a:lnTo>
                    <a:pt x="35340" y="38737"/>
                  </a:lnTo>
                  <a:lnTo>
                    <a:pt x="6692" y="22831"/>
                  </a:lnTo>
                  <a:cubicBezTo>
                    <a:pt x="6797" y="27522"/>
                    <a:pt x="8005" y="32121"/>
                    <a:pt x="10213" y="36261"/>
                  </a:cubicBezTo>
                  <a:cubicBezTo>
                    <a:pt x="12136" y="40198"/>
                    <a:pt x="15134" y="43503"/>
                    <a:pt x="18875" y="45786"/>
                  </a:cubicBezTo>
                  <a:cubicBezTo>
                    <a:pt x="20721" y="47055"/>
                    <a:pt x="22920" y="47720"/>
                    <a:pt x="25156" y="47691"/>
                  </a:cubicBezTo>
                  <a:cubicBezTo>
                    <a:pt x="26870" y="47538"/>
                    <a:pt x="28488" y="46798"/>
                    <a:pt x="29725" y="45595"/>
                  </a:cubicBezTo>
                  <a:lnTo>
                    <a:pt x="34008" y="51977"/>
                  </a:lnTo>
                  <a:cubicBezTo>
                    <a:pt x="30962" y="55882"/>
                    <a:pt x="25727" y="55978"/>
                    <a:pt x="18875" y="51977"/>
                  </a:cubicBezTo>
                  <a:close/>
                  <a:moveTo>
                    <a:pt x="18018" y="8924"/>
                  </a:moveTo>
                  <a:cubicBezTo>
                    <a:pt x="15962" y="7338"/>
                    <a:pt x="13164" y="7114"/>
                    <a:pt x="10880" y="8353"/>
                  </a:cubicBezTo>
                  <a:cubicBezTo>
                    <a:pt x="8567" y="10355"/>
                    <a:pt x="7273" y="13292"/>
                    <a:pt x="7358" y="16354"/>
                  </a:cubicBezTo>
                  <a:lnTo>
                    <a:pt x="27916" y="28260"/>
                  </a:lnTo>
                  <a:lnTo>
                    <a:pt x="27916" y="27593"/>
                  </a:lnTo>
                  <a:cubicBezTo>
                    <a:pt x="27821" y="23668"/>
                    <a:pt x="26812" y="19820"/>
                    <a:pt x="24966" y="16354"/>
                  </a:cubicBezTo>
                  <a:cubicBezTo>
                    <a:pt x="23405" y="13263"/>
                    <a:pt x="20997" y="10684"/>
                    <a:pt x="18018" y="8924"/>
                  </a:cubicBezTo>
                  <a:close/>
                </a:path>
              </a:pathLst>
            </a:custGeom>
            <a:solidFill>
              <a:srgbClr val="B0B3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4284;p38"/>
            <p:cNvSpPr/>
            <p:nvPr/>
          </p:nvSpPr>
          <p:spPr>
            <a:xfrm>
              <a:off x="3913502" y="644554"/>
              <a:ext cx="33883" cy="60925"/>
            </a:xfrm>
            <a:custGeom>
              <a:avLst/>
              <a:gdLst/>
              <a:ahLst/>
              <a:cxnLst/>
              <a:rect l="l" t="t" r="r" b="b"/>
              <a:pathLst>
                <a:path w="33883" h="60925" extrusionOk="0">
                  <a:moveTo>
                    <a:pt x="26174" y="56353"/>
                  </a:moveTo>
                  <a:cubicBezTo>
                    <a:pt x="25593" y="54563"/>
                    <a:pt x="25241" y="52707"/>
                    <a:pt x="25127" y="50829"/>
                  </a:cubicBezTo>
                  <a:cubicBezTo>
                    <a:pt x="21386" y="52815"/>
                    <a:pt x="16837" y="52482"/>
                    <a:pt x="13420" y="49972"/>
                  </a:cubicBezTo>
                  <a:cubicBezTo>
                    <a:pt x="9537" y="47601"/>
                    <a:pt x="6272" y="44336"/>
                    <a:pt x="3902" y="40447"/>
                  </a:cubicBezTo>
                  <a:cubicBezTo>
                    <a:pt x="1418" y="36827"/>
                    <a:pt x="57" y="32551"/>
                    <a:pt x="0" y="28159"/>
                  </a:cubicBezTo>
                  <a:cubicBezTo>
                    <a:pt x="0" y="23206"/>
                    <a:pt x="1618" y="20349"/>
                    <a:pt x="4854" y="19492"/>
                  </a:cubicBezTo>
                  <a:cubicBezTo>
                    <a:pt x="9737" y="19010"/>
                    <a:pt x="14629" y="20368"/>
                    <a:pt x="18560" y="23302"/>
                  </a:cubicBezTo>
                  <a:lnTo>
                    <a:pt x="25412" y="27207"/>
                  </a:lnTo>
                  <a:lnTo>
                    <a:pt x="25412" y="23492"/>
                  </a:lnTo>
                  <a:cubicBezTo>
                    <a:pt x="25403" y="20678"/>
                    <a:pt x="24651" y="17915"/>
                    <a:pt x="23223" y="15491"/>
                  </a:cubicBezTo>
                  <a:cubicBezTo>
                    <a:pt x="21662" y="12855"/>
                    <a:pt x="19435" y="10684"/>
                    <a:pt x="16751" y="9205"/>
                  </a:cubicBezTo>
                  <a:cubicBezTo>
                    <a:pt x="14895" y="7913"/>
                    <a:pt x="12601" y="7401"/>
                    <a:pt x="10374" y="7776"/>
                  </a:cubicBezTo>
                  <a:cubicBezTo>
                    <a:pt x="8728" y="8273"/>
                    <a:pt x="7690" y="9882"/>
                    <a:pt x="7900" y="11586"/>
                  </a:cubicBezTo>
                  <a:lnTo>
                    <a:pt x="761" y="7490"/>
                  </a:lnTo>
                  <a:cubicBezTo>
                    <a:pt x="676" y="5394"/>
                    <a:pt x="1466" y="3356"/>
                    <a:pt x="2950" y="1870"/>
                  </a:cubicBezTo>
                  <a:cubicBezTo>
                    <a:pt x="4607" y="446"/>
                    <a:pt x="6786" y="-213"/>
                    <a:pt x="8947" y="61"/>
                  </a:cubicBezTo>
                  <a:cubicBezTo>
                    <a:pt x="11850" y="393"/>
                    <a:pt x="14648" y="1369"/>
                    <a:pt x="17132" y="2918"/>
                  </a:cubicBezTo>
                  <a:cubicBezTo>
                    <a:pt x="21681" y="5399"/>
                    <a:pt x="25517" y="9008"/>
                    <a:pt x="28268" y="13396"/>
                  </a:cubicBezTo>
                  <a:cubicBezTo>
                    <a:pt x="30895" y="17497"/>
                    <a:pt x="32341" y="22242"/>
                    <a:pt x="32455" y="27112"/>
                  </a:cubicBezTo>
                  <a:lnTo>
                    <a:pt x="32455" y="49019"/>
                  </a:lnTo>
                  <a:cubicBezTo>
                    <a:pt x="32379" y="52815"/>
                    <a:pt x="32865" y="56602"/>
                    <a:pt x="33883" y="60259"/>
                  </a:cubicBezTo>
                  <a:lnTo>
                    <a:pt x="33883" y="60925"/>
                  </a:lnTo>
                  <a:close/>
                  <a:moveTo>
                    <a:pt x="14467" y="43971"/>
                  </a:moveTo>
                  <a:cubicBezTo>
                    <a:pt x="16342" y="45144"/>
                    <a:pt x="18541" y="45710"/>
                    <a:pt x="20749" y="45590"/>
                  </a:cubicBezTo>
                  <a:cubicBezTo>
                    <a:pt x="22547" y="45530"/>
                    <a:pt x="24185" y="44514"/>
                    <a:pt x="25032" y="42923"/>
                  </a:cubicBezTo>
                  <a:lnTo>
                    <a:pt x="25032" y="33398"/>
                  </a:lnTo>
                  <a:lnTo>
                    <a:pt x="19511" y="30160"/>
                  </a:lnTo>
                  <a:cubicBezTo>
                    <a:pt x="10945" y="25207"/>
                    <a:pt x="6662" y="25683"/>
                    <a:pt x="6662" y="31493"/>
                  </a:cubicBezTo>
                  <a:cubicBezTo>
                    <a:pt x="6653" y="34072"/>
                    <a:pt x="7414" y="36593"/>
                    <a:pt x="8851" y="38732"/>
                  </a:cubicBezTo>
                  <a:cubicBezTo>
                    <a:pt x="10270" y="40907"/>
                    <a:pt x="12202" y="42704"/>
                    <a:pt x="14467" y="43971"/>
                  </a:cubicBezTo>
                  <a:close/>
                </a:path>
              </a:pathLst>
            </a:custGeom>
            <a:solidFill>
              <a:srgbClr val="B0B3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4285;p38"/>
            <p:cNvSpPr/>
            <p:nvPr/>
          </p:nvSpPr>
          <p:spPr>
            <a:xfrm>
              <a:off x="3956522" y="663093"/>
              <a:ext cx="19892" cy="51720"/>
            </a:xfrm>
            <a:custGeom>
              <a:avLst/>
              <a:gdLst/>
              <a:ahLst/>
              <a:cxnLst/>
              <a:rect l="l" t="t" r="r" b="b"/>
              <a:pathLst>
                <a:path w="19892" h="51720" extrusionOk="0">
                  <a:moveTo>
                    <a:pt x="19892" y="18955"/>
                  </a:moveTo>
                  <a:cubicBezTo>
                    <a:pt x="18807" y="18085"/>
                    <a:pt x="17656" y="17290"/>
                    <a:pt x="16466" y="16573"/>
                  </a:cubicBezTo>
                  <a:cubicBezTo>
                    <a:pt x="11897" y="13906"/>
                    <a:pt x="8728" y="14383"/>
                    <a:pt x="6948" y="18002"/>
                  </a:cubicBezTo>
                  <a:lnTo>
                    <a:pt x="6948" y="51721"/>
                  </a:lnTo>
                  <a:lnTo>
                    <a:pt x="0" y="47625"/>
                  </a:lnTo>
                  <a:lnTo>
                    <a:pt x="0" y="0"/>
                  </a:lnTo>
                  <a:lnTo>
                    <a:pt x="6758" y="3905"/>
                  </a:lnTo>
                  <a:lnTo>
                    <a:pt x="6758" y="9430"/>
                  </a:lnTo>
                  <a:cubicBezTo>
                    <a:pt x="9042" y="6572"/>
                    <a:pt x="12278" y="6286"/>
                    <a:pt x="16275" y="8763"/>
                  </a:cubicBezTo>
                  <a:cubicBezTo>
                    <a:pt x="17408" y="9388"/>
                    <a:pt x="18436" y="10192"/>
                    <a:pt x="19321" y="11144"/>
                  </a:cubicBezTo>
                  <a:close/>
                </a:path>
              </a:pathLst>
            </a:custGeom>
            <a:solidFill>
              <a:srgbClr val="B0B3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4286;p38"/>
            <p:cNvSpPr/>
            <p:nvPr/>
          </p:nvSpPr>
          <p:spPr>
            <a:xfrm>
              <a:off x="3980286" y="683824"/>
              <a:ext cx="34675" cy="54516"/>
            </a:xfrm>
            <a:custGeom>
              <a:avLst/>
              <a:gdLst/>
              <a:ahLst/>
              <a:cxnLst/>
              <a:rect l="l" t="t" r="r" b="b"/>
              <a:pathLst>
                <a:path w="34675" h="54516" extrusionOk="0">
                  <a:moveTo>
                    <a:pt x="18400" y="45467"/>
                  </a:moveTo>
                  <a:cubicBezTo>
                    <a:pt x="20304" y="46811"/>
                    <a:pt x="22721" y="47231"/>
                    <a:pt x="24967" y="46610"/>
                  </a:cubicBezTo>
                  <a:cubicBezTo>
                    <a:pt x="26918" y="45847"/>
                    <a:pt x="28175" y="43941"/>
                    <a:pt x="28108" y="41848"/>
                  </a:cubicBezTo>
                  <a:lnTo>
                    <a:pt x="34675" y="45658"/>
                  </a:lnTo>
                  <a:cubicBezTo>
                    <a:pt x="34694" y="48006"/>
                    <a:pt x="33847" y="50279"/>
                    <a:pt x="32296" y="52040"/>
                  </a:cubicBezTo>
                  <a:cubicBezTo>
                    <a:pt x="30716" y="53647"/>
                    <a:pt x="28555" y="54541"/>
                    <a:pt x="26300" y="54516"/>
                  </a:cubicBezTo>
                  <a:cubicBezTo>
                    <a:pt x="23501" y="54441"/>
                    <a:pt x="20770" y="53619"/>
                    <a:pt x="18400" y="52135"/>
                  </a:cubicBezTo>
                  <a:cubicBezTo>
                    <a:pt x="12680" y="48793"/>
                    <a:pt x="8054" y="43862"/>
                    <a:pt x="5075" y="37943"/>
                  </a:cubicBezTo>
                  <a:cubicBezTo>
                    <a:pt x="1715" y="31610"/>
                    <a:pt x="-17" y="24539"/>
                    <a:pt x="31" y="17369"/>
                  </a:cubicBezTo>
                  <a:lnTo>
                    <a:pt x="31" y="15940"/>
                  </a:lnTo>
                  <a:cubicBezTo>
                    <a:pt x="-169" y="12060"/>
                    <a:pt x="611" y="8193"/>
                    <a:pt x="2315" y="4700"/>
                  </a:cubicBezTo>
                  <a:cubicBezTo>
                    <a:pt x="3467" y="2168"/>
                    <a:pt x="5836" y="405"/>
                    <a:pt x="8597" y="33"/>
                  </a:cubicBezTo>
                  <a:cubicBezTo>
                    <a:pt x="11966" y="-190"/>
                    <a:pt x="15316" y="715"/>
                    <a:pt x="18114" y="2605"/>
                  </a:cubicBezTo>
                  <a:cubicBezTo>
                    <a:pt x="22864" y="5371"/>
                    <a:pt x="26823" y="9306"/>
                    <a:pt x="29631" y="14035"/>
                  </a:cubicBezTo>
                  <a:cubicBezTo>
                    <a:pt x="32543" y="18605"/>
                    <a:pt x="34219" y="23859"/>
                    <a:pt x="34485" y="29275"/>
                  </a:cubicBezTo>
                  <a:lnTo>
                    <a:pt x="27918" y="25465"/>
                  </a:lnTo>
                  <a:cubicBezTo>
                    <a:pt x="27651" y="22098"/>
                    <a:pt x="26604" y="18839"/>
                    <a:pt x="24872" y="15940"/>
                  </a:cubicBezTo>
                  <a:cubicBezTo>
                    <a:pt x="23207" y="13144"/>
                    <a:pt x="20884" y="10792"/>
                    <a:pt x="18114" y="9082"/>
                  </a:cubicBezTo>
                  <a:cubicBezTo>
                    <a:pt x="14564" y="7113"/>
                    <a:pt x="11804" y="7113"/>
                    <a:pt x="9834" y="9082"/>
                  </a:cubicBezTo>
                  <a:cubicBezTo>
                    <a:pt x="7464" y="12284"/>
                    <a:pt x="6408" y="16270"/>
                    <a:pt x="6883" y="20226"/>
                  </a:cubicBezTo>
                  <a:lnTo>
                    <a:pt x="6883" y="21750"/>
                  </a:lnTo>
                  <a:cubicBezTo>
                    <a:pt x="6798" y="26703"/>
                    <a:pt x="7807" y="31614"/>
                    <a:pt x="9834" y="36133"/>
                  </a:cubicBezTo>
                  <a:cubicBezTo>
                    <a:pt x="11652" y="40058"/>
                    <a:pt x="14650" y="43321"/>
                    <a:pt x="18400" y="45467"/>
                  </a:cubicBezTo>
                  <a:close/>
                </a:path>
              </a:pathLst>
            </a:custGeom>
            <a:solidFill>
              <a:srgbClr val="B0B3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4287;p38"/>
            <p:cNvSpPr/>
            <p:nvPr/>
          </p:nvSpPr>
          <p:spPr>
            <a:xfrm>
              <a:off x="4022575" y="681666"/>
              <a:ext cx="32718" cy="85915"/>
            </a:xfrm>
            <a:custGeom>
              <a:avLst/>
              <a:gdLst/>
              <a:ahLst/>
              <a:cxnLst/>
              <a:rect l="l" t="t" r="r" b="b"/>
              <a:pathLst>
                <a:path w="32718" h="85915" extrusionOk="0">
                  <a:moveTo>
                    <a:pt x="7614" y="29718"/>
                  </a:moveTo>
                  <a:cubicBezTo>
                    <a:pt x="11145" y="26777"/>
                    <a:pt x="16266" y="26777"/>
                    <a:pt x="19797" y="29718"/>
                  </a:cubicBezTo>
                  <a:cubicBezTo>
                    <a:pt x="28411" y="34878"/>
                    <a:pt x="33388" y="44461"/>
                    <a:pt x="32646" y="54483"/>
                  </a:cubicBezTo>
                  <a:lnTo>
                    <a:pt x="32646" y="85916"/>
                  </a:lnTo>
                  <a:lnTo>
                    <a:pt x="25603" y="81820"/>
                  </a:lnTo>
                  <a:lnTo>
                    <a:pt x="25603" y="50387"/>
                  </a:lnTo>
                  <a:cubicBezTo>
                    <a:pt x="25698" y="47343"/>
                    <a:pt x="25003" y="44327"/>
                    <a:pt x="23604" y="41624"/>
                  </a:cubicBezTo>
                  <a:cubicBezTo>
                    <a:pt x="22034" y="39026"/>
                    <a:pt x="19797" y="36890"/>
                    <a:pt x="17132" y="35433"/>
                  </a:cubicBezTo>
                  <a:cubicBezTo>
                    <a:pt x="15352" y="34286"/>
                    <a:pt x="13230" y="33814"/>
                    <a:pt x="11136" y="34100"/>
                  </a:cubicBezTo>
                  <a:cubicBezTo>
                    <a:pt x="9356" y="34510"/>
                    <a:pt x="7852" y="35699"/>
                    <a:pt x="7043" y="37338"/>
                  </a:cubicBezTo>
                  <a:lnTo>
                    <a:pt x="7043" y="71152"/>
                  </a:lnTo>
                  <a:lnTo>
                    <a:pt x="0" y="67056"/>
                  </a:lnTo>
                  <a:lnTo>
                    <a:pt x="0" y="0"/>
                  </a:lnTo>
                  <a:lnTo>
                    <a:pt x="7043" y="4001"/>
                  </a:lnTo>
                  <a:close/>
                </a:path>
              </a:pathLst>
            </a:custGeom>
            <a:solidFill>
              <a:srgbClr val="B0B3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4288;p38"/>
            <p:cNvSpPr/>
            <p:nvPr/>
          </p:nvSpPr>
          <p:spPr>
            <a:xfrm>
              <a:off x="4065860" y="766513"/>
              <a:ext cx="8800" cy="10615"/>
            </a:xfrm>
            <a:custGeom>
              <a:avLst/>
              <a:gdLst/>
              <a:ahLst/>
              <a:cxnLst/>
              <a:rect l="l" t="t" r="r" b="b"/>
              <a:pathLst>
                <a:path w="8800" h="10615" extrusionOk="0">
                  <a:moveTo>
                    <a:pt x="21" y="3164"/>
                  </a:moveTo>
                  <a:cubicBezTo>
                    <a:pt x="-103" y="2053"/>
                    <a:pt x="326" y="951"/>
                    <a:pt x="1163" y="212"/>
                  </a:cubicBezTo>
                  <a:cubicBezTo>
                    <a:pt x="1829" y="-265"/>
                    <a:pt x="2971" y="212"/>
                    <a:pt x="4399" y="212"/>
                  </a:cubicBezTo>
                  <a:cubicBezTo>
                    <a:pt x="5741" y="1038"/>
                    <a:pt x="6845" y="2183"/>
                    <a:pt x="7635" y="3545"/>
                  </a:cubicBezTo>
                  <a:cubicBezTo>
                    <a:pt x="8378" y="4818"/>
                    <a:pt x="8768" y="6263"/>
                    <a:pt x="8777" y="7736"/>
                  </a:cubicBezTo>
                  <a:cubicBezTo>
                    <a:pt x="8911" y="8767"/>
                    <a:pt x="8473" y="9788"/>
                    <a:pt x="7635" y="10403"/>
                  </a:cubicBezTo>
                  <a:cubicBezTo>
                    <a:pt x="6874" y="10880"/>
                    <a:pt x="5827" y="10403"/>
                    <a:pt x="4399" y="10403"/>
                  </a:cubicBezTo>
                  <a:cubicBezTo>
                    <a:pt x="3029" y="9659"/>
                    <a:pt x="1906" y="8534"/>
                    <a:pt x="1163" y="7165"/>
                  </a:cubicBezTo>
                  <a:cubicBezTo>
                    <a:pt x="440" y="5955"/>
                    <a:pt x="40" y="4575"/>
                    <a:pt x="21" y="3164"/>
                  </a:cubicBezTo>
                  <a:close/>
                </a:path>
              </a:pathLst>
            </a:custGeom>
            <a:solidFill>
              <a:srgbClr val="B0B3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4289;p38"/>
            <p:cNvSpPr/>
            <p:nvPr/>
          </p:nvSpPr>
          <p:spPr>
            <a:xfrm>
              <a:off x="4086317" y="778377"/>
              <a:ext cx="8807" cy="10445"/>
            </a:xfrm>
            <a:custGeom>
              <a:avLst/>
              <a:gdLst/>
              <a:ahLst/>
              <a:cxnLst/>
              <a:rect l="l" t="t" r="r" b="b"/>
              <a:pathLst>
                <a:path w="8807" h="10445" extrusionOk="0">
                  <a:moveTo>
                    <a:pt x="27" y="3111"/>
                  </a:moveTo>
                  <a:cubicBezTo>
                    <a:pt x="-116" y="2025"/>
                    <a:pt x="313" y="942"/>
                    <a:pt x="1169" y="254"/>
                  </a:cubicBezTo>
                  <a:cubicBezTo>
                    <a:pt x="1835" y="-317"/>
                    <a:pt x="2978" y="254"/>
                    <a:pt x="4405" y="254"/>
                  </a:cubicBezTo>
                  <a:cubicBezTo>
                    <a:pt x="7051" y="1848"/>
                    <a:pt x="8707" y="4687"/>
                    <a:pt x="8784" y="7779"/>
                  </a:cubicBezTo>
                  <a:cubicBezTo>
                    <a:pt x="8917" y="8809"/>
                    <a:pt x="8479" y="9830"/>
                    <a:pt x="7641" y="10446"/>
                  </a:cubicBezTo>
                  <a:cubicBezTo>
                    <a:pt x="6975" y="10446"/>
                    <a:pt x="5833" y="10446"/>
                    <a:pt x="4405" y="10446"/>
                  </a:cubicBezTo>
                  <a:cubicBezTo>
                    <a:pt x="3035" y="9701"/>
                    <a:pt x="1912" y="8576"/>
                    <a:pt x="1169" y="7207"/>
                  </a:cubicBezTo>
                  <a:cubicBezTo>
                    <a:pt x="427" y="5970"/>
                    <a:pt x="27" y="4555"/>
                    <a:pt x="27" y="3111"/>
                  </a:cubicBezTo>
                  <a:close/>
                </a:path>
              </a:pathLst>
            </a:custGeom>
            <a:solidFill>
              <a:srgbClr val="B0B3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4290;p38"/>
            <p:cNvSpPr/>
            <p:nvPr/>
          </p:nvSpPr>
          <p:spPr>
            <a:xfrm>
              <a:off x="4106781" y="790188"/>
              <a:ext cx="8804" cy="10445"/>
            </a:xfrm>
            <a:custGeom>
              <a:avLst/>
              <a:gdLst/>
              <a:ahLst/>
              <a:cxnLst/>
              <a:rect l="l" t="t" r="r" b="b"/>
              <a:pathLst>
                <a:path w="8804" h="10445" extrusionOk="0">
                  <a:moveTo>
                    <a:pt x="27" y="3111"/>
                  </a:moveTo>
                  <a:cubicBezTo>
                    <a:pt x="-116" y="2025"/>
                    <a:pt x="313" y="942"/>
                    <a:pt x="1169" y="254"/>
                  </a:cubicBezTo>
                  <a:cubicBezTo>
                    <a:pt x="1835" y="-318"/>
                    <a:pt x="2978" y="254"/>
                    <a:pt x="4405" y="254"/>
                  </a:cubicBezTo>
                  <a:cubicBezTo>
                    <a:pt x="5795" y="976"/>
                    <a:pt x="6918" y="2107"/>
                    <a:pt x="7641" y="3493"/>
                  </a:cubicBezTo>
                  <a:cubicBezTo>
                    <a:pt x="8374" y="4770"/>
                    <a:pt x="8764" y="6212"/>
                    <a:pt x="8783" y="7683"/>
                  </a:cubicBezTo>
                  <a:cubicBezTo>
                    <a:pt x="8907" y="8741"/>
                    <a:pt x="8479" y="9788"/>
                    <a:pt x="7641" y="10446"/>
                  </a:cubicBezTo>
                  <a:cubicBezTo>
                    <a:pt x="6975" y="10446"/>
                    <a:pt x="5833" y="10446"/>
                    <a:pt x="4405" y="9874"/>
                  </a:cubicBezTo>
                  <a:cubicBezTo>
                    <a:pt x="3035" y="9129"/>
                    <a:pt x="1912" y="8004"/>
                    <a:pt x="1169" y="6636"/>
                  </a:cubicBezTo>
                  <a:cubicBezTo>
                    <a:pt x="522" y="5567"/>
                    <a:pt x="132" y="4359"/>
                    <a:pt x="27" y="3111"/>
                  </a:cubicBezTo>
                  <a:close/>
                </a:path>
              </a:pathLst>
            </a:custGeom>
            <a:solidFill>
              <a:srgbClr val="B0B3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291;p38"/>
            <p:cNvSpPr/>
            <p:nvPr/>
          </p:nvSpPr>
          <p:spPr>
            <a:xfrm>
              <a:off x="6091738" y="1886219"/>
              <a:ext cx="73770" cy="113063"/>
            </a:xfrm>
            <a:custGeom>
              <a:avLst/>
              <a:gdLst/>
              <a:ahLst/>
              <a:cxnLst/>
              <a:rect l="l" t="t" r="r" b="b"/>
              <a:pathLst>
                <a:path w="73770" h="113063" extrusionOk="0">
                  <a:moveTo>
                    <a:pt x="72240" y="104944"/>
                  </a:moveTo>
                  <a:lnTo>
                    <a:pt x="57011" y="78751"/>
                  </a:lnTo>
                  <a:cubicBezTo>
                    <a:pt x="61932" y="73683"/>
                    <a:pt x="64435" y="66739"/>
                    <a:pt x="63864" y="59701"/>
                  </a:cubicBezTo>
                  <a:cubicBezTo>
                    <a:pt x="62646" y="37222"/>
                    <a:pt x="50806" y="16676"/>
                    <a:pt x="31980" y="4360"/>
                  </a:cubicBezTo>
                  <a:cubicBezTo>
                    <a:pt x="14277" y="-5831"/>
                    <a:pt x="0" y="2455"/>
                    <a:pt x="0" y="22839"/>
                  </a:cubicBezTo>
                  <a:cubicBezTo>
                    <a:pt x="1142" y="45585"/>
                    <a:pt x="13201" y="66378"/>
                    <a:pt x="32360" y="78655"/>
                  </a:cubicBezTo>
                  <a:cubicBezTo>
                    <a:pt x="37776" y="82303"/>
                    <a:pt x="44410" y="83675"/>
                    <a:pt x="50825" y="82465"/>
                  </a:cubicBezTo>
                  <a:lnTo>
                    <a:pt x="66148" y="109040"/>
                  </a:lnTo>
                  <a:cubicBezTo>
                    <a:pt x="67957" y="112088"/>
                    <a:pt x="70812" y="113803"/>
                    <a:pt x="72621" y="112755"/>
                  </a:cubicBezTo>
                  <a:cubicBezTo>
                    <a:pt x="74429" y="111707"/>
                    <a:pt x="73953" y="108088"/>
                    <a:pt x="72240" y="104944"/>
                  </a:cubicBezTo>
                  <a:close/>
                  <a:moveTo>
                    <a:pt x="49683" y="70273"/>
                  </a:moveTo>
                  <a:cubicBezTo>
                    <a:pt x="49131" y="70083"/>
                    <a:pt x="48522" y="70083"/>
                    <a:pt x="47970" y="70273"/>
                  </a:cubicBezTo>
                  <a:cubicBezTo>
                    <a:pt x="47532" y="70578"/>
                    <a:pt x="47198" y="71007"/>
                    <a:pt x="47018" y="71512"/>
                  </a:cubicBezTo>
                  <a:cubicBezTo>
                    <a:pt x="42011" y="72845"/>
                    <a:pt x="36682" y="71978"/>
                    <a:pt x="32360" y="69130"/>
                  </a:cubicBezTo>
                  <a:cubicBezTo>
                    <a:pt x="18198" y="59910"/>
                    <a:pt x="9289" y="44480"/>
                    <a:pt x="8376" y="27601"/>
                  </a:cubicBezTo>
                  <a:cubicBezTo>
                    <a:pt x="8376" y="12266"/>
                    <a:pt x="19131" y="6075"/>
                    <a:pt x="32360" y="13790"/>
                  </a:cubicBezTo>
                  <a:cubicBezTo>
                    <a:pt x="46494" y="23020"/>
                    <a:pt x="55374" y="38450"/>
                    <a:pt x="56250" y="55319"/>
                  </a:cubicBezTo>
                  <a:cubicBezTo>
                    <a:pt x="56678" y="61082"/>
                    <a:pt x="54213" y="66682"/>
                    <a:pt x="49683" y="702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292;p38"/>
            <p:cNvSpPr/>
            <p:nvPr/>
          </p:nvSpPr>
          <p:spPr>
            <a:xfrm>
              <a:off x="5099606" y="2084115"/>
              <a:ext cx="833576" cy="1053763"/>
            </a:xfrm>
            <a:custGeom>
              <a:avLst/>
              <a:gdLst/>
              <a:ahLst/>
              <a:cxnLst/>
              <a:rect l="l" t="t" r="r" b="b"/>
              <a:pathLst>
                <a:path w="833576" h="1053763" extrusionOk="0">
                  <a:moveTo>
                    <a:pt x="724017" y="325006"/>
                  </a:moveTo>
                  <a:cubicBezTo>
                    <a:pt x="569829" y="64973"/>
                    <a:pt x="310279" y="-65519"/>
                    <a:pt x="144289" y="32684"/>
                  </a:cubicBezTo>
                  <a:lnTo>
                    <a:pt x="0" y="115646"/>
                  </a:lnTo>
                  <a:lnTo>
                    <a:pt x="55298" y="207753"/>
                  </a:lnTo>
                  <a:cubicBezTo>
                    <a:pt x="64198" y="193570"/>
                    <a:pt x="74743" y="180502"/>
                    <a:pt x="86707" y="168796"/>
                  </a:cubicBezTo>
                  <a:cubicBezTo>
                    <a:pt x="226999" y="123266"/>
                    <a:pt x="419829" y="231947"/>
                    <a:pt x="538801" y="432067"/>
                  </a:cubicBezTo>
                  <a:cubicBezTo>
                    <a:pt x="657773" y="632187"/>
                    <a:pt x="660248" y="853929"/>
                    <a:pt x="553173" y="955370"/>
                  </a:cubicBezTo>
                  <a:cubicBezTo>
                    <a:pt x="539087" y="959809"/>
                    <a:pt x="524572" y="962714"/>
                    <a:pt x="509867" y="964038"/>
                  </a:cubicBezTo>
                  <a:lnTo>
                    <a:pt x="563833" y="1053764"/>
                  </a:lnTo>
                  <a:lnTo>
                    <a:pt x="702507" y="974230"/>
                  </a:lnTo>
                  <a:cubicBezTo>
                    <a:pt x="868496" y="875646"/>
                    <a:pt x="878109" y="584943"/>
                    <a:pt x="724017" y="325006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93;p38"/>
            <p:cNvSpPr/>
            <p:nvPr/>
          </p:nvSpPr>
          <p:spPr>
            <a:xfrm>
              <a:off x="4974070" y="2163744"/>
              <a:ext cx="820424" cy="1006964"/>
            </a:xfrm>
            <a:custGeom>
              <a:avLst/>
              <a:gdLst/>
              <a:ahLst/>
              <a:cxnLst/>
              <a:rect l="l" t="t" r="r" b="b"/>
              <a:pathLst>
                <a:path w="820424" h="1006964" extrusionOk="0">
                  <a:moveTo>
                    <a:pt x="710783" y="325006"/>
                  </a:moveTo>
                  <a:cubicBezTo>
                    <a:pt x="556595" y="64973"/>
                    <a:pt x="297046" y="-65519"/>
                    <a:pt x="131056" y="32684"/>
                  </a:cubicBezTo>
                  <a:cubicBezTo>
                    <a:pt x="-34934" y="130886"/>
                    <a:pt x="-44547" y="421970"/>
                    <a:pt x="109641" y="682003"/>
                  </a:cubicBezTo>
                  <a:cubicBezTo>
                    <a:pt x="263829" y="942035"/>
                    <a:pt x="523378" y="1072528"/>
                    <a:pt x="689368" y="974230"/>
                  </a:cubicBezTo>
                  <a:cubicBezTo>
                    <a:pt x="855358" y="875932"/>
                    <a:pt x="864971" y="584848"/>
                    <a:pt x="710783" y="325006"/>
                  </a:cubicBezTo>
                  <a:close/>
                  <a:moveTo>
                    <a:pt x="678708" y="875836"/>
                  </a:moveTo>
                  <a:cubicBezTo>
                    <a:pt x="538321" y="921366"/>
                    <a:pt x="345586" y="812686"/>
                    <a:pt x="226614" y="612470"/>
                  </a:cubicBezTo>
                  <a:cubicBezTo>
                    <a:pt x="107642" y="412255"/>
                    <a:pt x="105168" y="190703"/>
                    <a:pt x="212242" y="89262"/>
                  </a:cubicBezTo>
                  <a:cubicBezTo>
                    <a:pt x="352534" y="43733"/>
                    <a:pt x="545364" y="152413"/>
                    <a:pt x="664336" y="352533"/>
                  </a:cubicBezTo>
                  <a:cubicBezTo>
                    <a:pt x="783309" y="552653"/>
                    <a:pt x="785783" y="774300"/>
                    <a:pt x="678708" y="875741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294;p38"/>
            <p:cNvSpPr/>
            <p:nvPr/>
          </p:nvSpPr>
          <p:spPr>
            <a:xfrm>
              <a:off x="5034477" y="2242227"/>
              <a:ext cx="618491" cy="852150"/>
            </a:xfrm>
            <a:custGeom>
              <a:avLst/>
              <a:gdLst/>
              <a:ahLst/>
              <a:cxnLst/>
              <a:rect l="l" t="t" r="r" b="b"/>
              <a:pathLst>
                <a:path w="618491" h="852150" extrusionOk="0">
                  <a:moveTo>
                    <a:pt x="166398" y="533892"/>
                  </a:moveTo>
                  <a:cubicBezTo>
                    <a:pt x="47711" y="333866"/>
                    <a:pt x="44951" y="112124"/>
                    <a:pt x="152026" y="10683"/>
                  </a:cubicBezTo>
                  <a:cubicBezTo>
                    <a:pt x="213225" y="-9224"/>
                    <a:pt x="284513" y="301"/>
                    <a:pt x="355230" y="33924"/>
                  </a:cubicBezTo>
                  <a:cubicBezTo>
                    <a:pt x="268428" y="-7414"/>
                    <a:pt x="180960" y="-12844"/>
                    <a:pt x="112146" y="28019"/>
                  </a:cubicBezTo>
                  <a:cubicBezTo>
                    <a:pt x="-29192" y="111934"/>
                    <a:pt x="-38139" y="358250"/>
                    <a:pt x="92159" y="577992"/>
                  </a:cubicBezTo>
                  <a:cubicBezTo>
                    <a:pt x="222457" y="797734"/>
                    <a:pt x="442794" y="907938"/>
                    <a:pt x="584133" y="824023"/>
                  </a:cubicBezTo>
                  <a:cubicBezTo>
                    <a:pt x="596563" y="816432"/>
                    <a:pt x="608089" y="807450"/>
                    <a:pt x="618492" y="797258"/>
                  </a:cubicBezTo>
                  <a:cubicBezTo>
                    <a:pt x="477914" y="842787"/>
                    <a:pt x="284894" y="734107"/>
                    <a:pt x="166398" y="533892"/>
                  </a:cubicBez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295;p38"/>
            <p:cNvSpPr/>
            <p:nvPr/>
          </p:nvSpPr>
          <p:spPr>
            <a:xfrm>
              <a:off x="5108865" y="2242623"/>
              <a:ext cx="621582" cy="807149"/>
            </a:xfrm>
            <a:custGeom>
              <a:avLst/>
              <a:gdLst/>
              <a:ahLst/>
              <a:cxnLst/>
              <a:rect l="l" t="t" r="r" b="b"/>
              <a:pathLst>
                <a:path w="621582" h="807149" extrusionOk="0">
                  <a:moveTo>
                    <a:pt x="529828" y="273559"/>
                  </a:moveTo>
                  <a:cubicBezTo>
                    <a:pt x="411141" y="73534"/>
                    <a:pt x="218026" y="-35242"/>
                    <a:pt x="77734" y="10288"/>
                  </a:cubicBezTo>
                  <a:cubicBezTo>
                    <a:pt x="-29341" y="111729"/>
                    <a:pt x="-26962" y="333376"/>
                    <a:pt x="92106" y="533496"/>
                  </a:cubicBezTo>
                  <a:cubicBezTo>
                    <a:pt x="211173" y="733616"/>
                    <a:pt x="403813" y="842392"/>
                    <a:pt x="544200" y="796862"/>
                  </a:cubicBezTo>
                  <a:cubicBezTo>
                    <a:pt x="650989" y="695421"/>
                    <a:pt x="648229" y="473774"/>
                    <a:pt x="529828" y="273559"/>
                  </a:cubicBezTo>
                  <a:close/>
                </a:path>
              </a:pathLst>
            </a:custGeom>
            <a:solidFill>
              <a:srgbClr val="3E7EFF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296;p38"/>
            <p:cNvSpPr/>
            <p:nvPr/>
          </p:nvSpPr>
          <p:spPr>
            <a:xfrm>
              <a:off x="5831808" y="2838412"/>
              <a:ext cx="311135" cy="259746"/>
            </a:xfrm>
            <a:custGeom>
              <a:avLst/>
              <a:gdLst/>
              <a:ahLst/>
              <a:cxnLst/>
              <a:rect l="l" t="t" r="r" b="b"/>
              <a:pathLst>
                <a:path w="311135" h="259746" extrusionOk="0">
                  <a:moveTo>
                    <a:pt x="0" y="0"/>
                  </a:moveTo>
                  <a:lnTo>
                    <a:pt x="311136" y="179546"/>
                  </a:lnTo>
                  <a:lnTo>
                    <a:pt x="311136" y="259747"/>
                  </a:lnTo>
                  <a:lnTo>
                    <a:pt x="0" y="80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297;p38"/>
            <p:cNvSpPr/>
            <p:nvPr/>
          </p:nvSpPr>
          <p:spPr>
            <a:xfrm>
              <a:off x="5831808" y="2798312"/>
              <a:ext cx="380520" cy="219646"/>
            </a:xfrm>
            <a:custGeom>
              <a:avLst/>
              <a:gdLst/>
              <a:ahLst/>
              <a:cxnLst/>
              <a:rect l="l" t="t" r="r" b="b"/>
              <a:pathLst>
                <a:path w="380520" h="219646" extrusionOk="0">
                  <a:moveTo>
                    <a:pt x="69384" y="0"/>
                  </a:moveTo>
                  <a:lnTo>
                    <a:pt x="380520" y="179546"/>
                  </a:lnTo>
                  <a:lnTo>
                    <a:pt x="311136" y="219646"/>
                  </a:lnTo>
                  <a:lnTo>
                    <a:pt x="0" y="40100"/>
                  </a:lnTo>
                  <a:lnTo>
                    <a:pt x="69384" y="0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298;p38"/>
            <p:cNvSpPr/>
            <p:nvPr/>
          </p:nvSpPr>
          <p:spPr>
            <a:xfrm>
              <a:off x="6056214" y="2910510"/>
              <a:ext cx="696628" cy="514166"/>
            </a:xfrm>
            <a:custGeom>
              <a:avLst/>
              <a:gdLst/>
              <a:ahLst/>
              <a:cxnLst/>
              <a:rect l="l" t="t" r="r" b="b"/>
              <a:pathLst>
                <a:path w="696628" h="514166" extrusionOk="0">
                  <a:moveTo>
                    <a:pt x="20772" y="62109"/>
                  </a:moveTo>
                  <a:cubicBezTo>
                    <a:pt x="50182" y="12389"/>
                    <a:pt x="99770" y="-12567"/>
                    <a:pt x="131464" y="6293"/>
                  </a:cubicBezTo>
                  <a:lnTo>
                    <a:pt x="696629" y="335096"/>
                  </a:lnTo>
                  <a:lnTo>
                    <a:pt x="588983" y="514166"/>
                  </a:lnTo>
                  <a:lnTo>
                    <a:pt x="24865" y="186030"/>
                  </a:lnTo>
                  <a:cubicBezTo>
                    <a:pt x="-6830" y="167170"/>
                    <a:pt x="-8257" y="111640"/>
                    <a:pt x="20772" y="62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299;p38"/>
            <p:cNvSpPr/>
            <p:nvPr/>
          </p:nvSpPr>
          <p:spPr>
            <a:xfrm>
              <a:off x="6620145" y="3238764"/>
              <a:ext cx="156663" cy="192193"/>
            </a:xfrm>
            <a:custGeom>
              <a:avLst/>
              <a:gdLst/>
              <a:ahLst/>
              <a:cxnLst/>
              <a:rect l="l" t="t" r="r" b="b"/>
              <a:pathLst>
                <a:path w="156663" h="192193" extrusionOk="0">
                  <a:moveTo>
                    <a:pt x="135743" y="130095"/>
                  </a:moveTo>
                  <a:cubicBezTo>
                    <a:pt x="106238" y="179720"/>
                    <a:pt x="56745" y="204771"/>
                    <a:pt x="25051" y="185912"/>
                  </a:cubicBezTo>
                  <a:cubicBezTo>
                    <a:pt x="-6643" y="167052"/>
                    <a:pt x="-8547" y="111617"/>
                    <a:pt x="20958" y="62087"/>
                  </a:cubicBezTo>
                  <a:cubicBezTo>
                    <a:pt x="50464" y="12557"/>
                    <a:pt x="99956" y="-12589"/>
                    <a:pt x="131650" y="6270"/>
                  </a:cubicBezTo>
                  <a:cubicBezTo>
                    <a:pt x="163344" y="25130"/>
                    <a:pt x="165153" y="80470"/>
                    <a:pt x="135743" y="130095"/>
                  </a:cubicBezTo>
                  <a:close/>
                </a:path>
              </a:pathLst>
            </a:custGeom>
            <a:solidFill>
              <a:srgbClr val="8C5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300;p38"/>
            <p:cNvSpPr/>
            <p:nvPr/>
          </p:nvSpPr>
          <p:spPr>
            <a:xfrm>
              <a:off x="6620145" y="3238764"/>
              <a:ext cx="156663" cy="192193"/>
            </a:xfrm>
            <a:custGeom>
              <a:avLst/>
              <a:gdLst/>
              <a:ahLst/>
              <a:cxnLst/>
              <a:rect l="l" t="t" r="r" b="b"/>
              <a:pathLst>
                <a:path w="156663" h="192193" extrusionOk="0">
                  <a:moveTo>
                    <a:pt x="135743" y="130095"/>
                  </a:moveTo>
                  <a:cubicBezTo>
                    <a:pt x="106238" y="179720"/>
                    <a:pt x="56745" y="204771"/>
                    <a:pt x="25051" y="185912"/>
                  </a:cubicBezTo>
                  <a:cubicBezTo>
                    <a:pt x="-6643" y="167052"/>
                    <a:pt x="-8547" y="111617"/>
                    <a:pt x="20958" y="62087"/>
                  </a:cubicBezTo>
                  <a:cubicBezTo>
                    <a:pt x="50464" y="12557"/>
                    <a:pt x="99956" y="-12589"/>
                    <a:pt x="131650" y="6270"/>
                  </a:cubicBezTo>
                  <a:cubicBezTo>
                    <a:pt x="163344" y="25130"/>
                    <a:pt x="165153" y="80470"/>
                    <a:pt x="135743" y="1300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4301;p38"/>
            <p:cNvSpPr/>
            <p:nvPr/>
          </p:nvSpPr>
          <p:spPr>
            <a:xfrm>
              <a:off x="3797207" y="2991392"/>
              <a:ext cx="2353338" cy="1403876"/>
            </a:xfrm>
            <a:custGeom>
              <a:avLst/>
              <a:gdLst/>
              <a:ahLst/>
              <a:cxnLst/>
              <a:rect l="l" t="t" r="r" b="b"/>
              <a:pathLst>
                <a:path w="2353338" h="1403876" extrusionOk="0">
                  <a:moveTo>
                    <a:pt x="2300432" y="1399691"/>
                  </a:moveTo>
                  <a:lnTo>
                    <a:pt x="7411" y="30758"/>
                  </a:lnTo>
                  <a:cubicBezTo>
                    <a:pt x="-3629" y="24471"/>
                    <a:pt x="-2106" y="13327"/>
                    <a:pt x="10457" y="5992"/>
                  </a:cubicBezTo>
                  <a:lnTo>
                    <a:pt x="10457" y="5992"/>
                  </a:lnTo>
                  <a:cubicBezTo>
                    <a:pt x="23658" y="-1342"/>
                    <a:pt x="39543" y="-1980"/>
                    <a:pt x="53287" y="4278"/>
                  </a:cubicBezTo>
                  <a:lnTo>
                    <a:pt x="2345927" y="1373211"/>
                  </a:lnTo>
                  <a:cubicBezTo>
                    <a:pt x="2356968" y="1379593"/>
                    <a:pt x="2355445" y="1390642"/>
                    <a:pt x="2342881" y="1397976"/>
                  </a:cubicBezTo>
                  <a:lnTo>
                    <a:pt x="2342881" y="1397976"/>
                  </a:lnTo>
                  <a:cubicBezTo>
                    <a:pt x="2329785" y="1405186"/>
                    <a:pt x="2314062" y="1405825"/>
                    <a:pt x="2300432" y="1399691"/>
                  </a:cubicBezTo>
                  <a:close/>
                </a:path>
              </a:pathLst>
            </a:custGeom>
            <a:solidFill>
              <a:srgbClr val="D6D8E5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4302;p38"/>
            <p:cNvSpPr/>
            <p:nvPr/>
          </p:nvSpPr>
          <p:spPr>
            <a:xfrm>
              <a:off x="2602525" y="4569200"/>
              <a:ext cx="891148" cy="510349"/>
            </a:xfrm>
            <a:custGeom>
              <a:avLst/>
              <a:gdLst/>
              <a:ahLst/>
              <a:cxnLst/>
              <a:rect l="l" t="t" r="r" b="b"/>
              <a:pathLst>
                <a:path w="891148" h="510349" extrusionOk="0">
                  <a:moveTo>
                    <a:pt x="356916" y="510349"/>
                  </a:moveTo>
                  <a:lnTo>
                    <a:pt x="0" y="306038"/>
                  </a:lnTo>
                  <a:lnTo>
                    <a:pt x="534232" y="0"/>
                  </a:lnTo>
                  <a:lnTo>
                    <a:pt x="891149" y="204311"/>
                  </a:lnTo>
                  <a:lnTo>
                    <a:pt x="356916" y="510349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4303;p38"/>
            <p:cNvSpPr/>
            <p:nvPr/>
          </p:nvSpPr>
          <p:spPr>
            <a:xfrm>
              <a:off x="2671243" y="4325932"/>
              <a:ext cx="591243" cy="341661"/>
            </a:xfrm>
            <a:custGeom>
              <a:avLst/>
              <a:gdLst/>
              <a:ahLst/>
              <a:cxnLst/>
              <a:rect l="l" t="t" r="r" b="b"/>
              <a:pathLst>
                <a:path w="591243" h="341661" extrusionOk="0">
                  <a:moveTo>
                    <a:pt x="295622" y="341662"/>
                  </a:moveTo>
                  <a:lnTo>
                    <a:pt x="0" y="170783"/>
                  </a:lnTo>
                  <a:lnTo>
                    <a:pt x="295622" y="0"/>
                  </a:lnTo>
                  <a:lnTo>
                    <a:pt x="591244" y="170783"/>
                  </a:lnTo>
                  <a:lnTo>
                    <a:pt x="295622" y="341662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4304;p38"/>
            <p:cNvSpPr/>
            <p:nvPr/>
          </p:nvSpPr>
          <p:spPr>
            <a:xfrm>
              <a:off x="2671243" y="4496715"/>
              <a:ext cx="295621" cy="512444"/>
            </a:xfrm>
            <a:custGeom>
              <a:avLst/>
              <a:gdLst/>
              <a:ahLst/>
              <a:cxnLst/>
              <a:rect l="l" t="t" r="r" b="b"/>
              <a:pathLst>
                <a:path w="295621" h="512444" extrusionOk="0">
                  <a:moveTo>
                    <a:pt x="295622" y="512445"/>
                  </a:moveTo>
                  <a:lnTo>
                    <a:pt x="0" y="341662"/>
                  </a:lnTo>
                  <a:lnTo>
                    <a:pt x="0" y="0"/>
                  </a:lnTo>
                  <a:lnTo>
                    <a:pt x="295622" y="170879"/>
                  </a:lnTo>
                  <a:lnTo>
                    <a:pt x="295622" y="512445"/>
                  </a:lnTo>
                  <a:close/>
                </a:path>
              </a:pathLst>
            </a:custGeom>
            <a:solidFill>
              <a:srgbClr val="B1B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4305;p38"/>
            <p:cNvSpPr/>
            <p:nvPr/>
          </p:nvSpPr>
          <p:spPr>
            <a:xfrm>
              <a:off x="2966865" y="4496715"/>
              <a:ext cx="295621" cy="512444"/>
            </a:xfrm>
            <a:custGeom>
              <a:avLst/>
              <a:gdLst/>
              <a:ahLst/>
              <a:cxnLst/>
              <a:rect l="l" t="t" r="r" b="b"/>
              <a:pathLst>
                <a:path w="295621" h="512444" extrusionOk="0">
                  <a:moveTo>
                    <a:pt x="295622" y="341662"/>
                  </a:moveTo>
                  <a:lnTo>
                    <a:pt x="0" y="512445"/>
                  </a:lnTo>
                  <a:lnTo>
                    <a:pt x="0" y="170879"/>
                  </a:lnTo>
                  <a:lnTo>
                    <a:pt x="295622" y="0"/>
                  </a:lnTo>
                  <a:lnTo>
                    <a:pt x="295622" y="341662"/>
                  </a:lnTo>
                  <a:close/>
                </a:path>
              </a:pathLst>
            </a:custGeom>
            <a:solidFill>
              <a:srgbClr val="C4C7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4306;p38"/>
            <p:cNvSpPr/>
            <p:nvPr/>
          </p:nvSpPr>
          <p:spPr>
            <a:xfrm>
              <a:off x="3352925" y="4700698"/>
              <a:ext cx="220640" cy="124389"/>
            </a:xfrm>
            <a:custGeom>
              <a:avLst/>
              <a:gdLst/>
              <a:ahLst/>
              <a:cxnLst/>
              <a:rect l="l" t="t" r="r" b="b"/>
              <a:pathLst>
                <a:path w="220640" h="124389" extrusionOk="0">
                  <a:moveTo>
                    <a:pt x="11021" y="30141"/>
                  </a:moveTo>
                  <a:cubicBezTo>
                    <a:pt x="36663" y="37161"/>
                    <a:pt x="64037" y="33732"/>
                    <a:pt x="87163" y="20616"/>
                  </a:cubicBezTo>
                  <a:cubicBezTo>
                    <a:pt x="105532" y="21188"/>
                    <a:pt x="205088" y="-21484"/>
                    <a:pt x="218603" y="14330"/>
                  </a:cubicBezTo>
                  <a:cubicBezTo>
                    <a:pt x="230501" y="45762"/>
                    <a:pt x="187385" y="74813"/>
                    <a:pt x="164352" y="80338"/>
                  </a:cubicBezTo>
                  <a:cubicBezTo>
                    <a:pt x="114003" y="92530"/>
                    <a:pt x="76789" y="117676"/>
                    <a:pt x="56611" y="121867"/>
                  </a:cubicBezTo>
                  <a:cubicBezTo>
                    <a:pt x="41573" y="125105"/>
                    <a:pt x="22062" y="127201"/>
                    <a:pt x="10069" y="115295"/>
                  </a:cubicBezTo>
                  <a:cubicBezTo>
                    <a:pt x="-4112" y="101388"/>
                    <a:pt x="-2875" y="48905"/>
                    <a:pt x="11021" y="30141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4307;p38"/>
            <p:cNvSpPr/>
            <p:nvPr/>
          </p:nvSpPr>
          <p:spPr>
            <a:xfrm>
              <a:off x="3356617" y="4721600"/>
              <a:ext cx="217074" cy="103773"/>
            </a:xfrm>
            <a:custGeom>
              <a:avLst/>
              <a:gdLst/>
              <a:ahLst/>
              <a:cxnLst/>
              <a:rect l="l" t="t" r="r" b="b"/>
              <a:pathLst>
                <a:path w="217074" h="103773" extrusionOk="0">
                  <a:moveTo>
                    <a:pt x="53109" y="92583"/>
                  </a:moveTo>
                  <a:cubicBezTo>
                    <a:pt x="73287" y="88297"/>
                    <a:pt x="110216" y="63246"/>
                    <a:pt x="160850" y="51054"/>
                  </a:cubicBezTo>
                  <a:cubicBezTo>
                    <a:pt x="179886" y="46387"/>
                    <a:pt x="213388" y="25241"/>
                    <a:pt x="216720" y="0"/>
                  </a:cubicBezTo>
                  <a:cubicBezTo>
                    <a:pt x="221193" y="28575"/>
                    <a:pt x="182265" y="54578"/>
                    <a:pt x="160850" y="59722"/>
                  </a:cubicBezTo>
                  <a:cubicBezTo>
                    <a:pt x="110501" y="71914"/>
                    <a:pt x="73287" y="97059"/>
                    <a:pt x="53109" y="101251"/>
                  </a:cubicBezTo>
                  <a:cubicBezTo>
                    <a:pt x="38071" y="104489"/>
                    <a:pt x="18560" y="106584"/>
                    <a:pt x="6567" y="94678"/>
                  </a:cubicBezTo>
                  <a:cubicBezTo>
                    <a:pt x="3439" y="91269"/>
                    <a:pt x="1186" y="87154"/>
                    <a:pt x="0" y="82677"/>
                  </a:cubicBezTo>
                  <a:cubicBezTo>
                    <a:pt x="15148" y="94183"/>
                    <a:pt x="34836" y="97850"/>
                    <a:pt x="53109" y="92583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4308;p38"/>
            <p:cNvSpPr/>
            <p:nvPr/>
          </p:nvSpPr>
          <p:spPr>
            <a:xfrm>
              <a:off x="3173533" y="4605067"/>
              <a:ext cx="220687" cy="124551"/>
            </a:xfrm>
            <a:custGeom>
              <a:avLst/>
              <a:gdLst/>
              <a:ahLst/>
              <a:cxnLst/>
              <a:rect l="l" t="t" r="r" b="b"/>
              <a:pathLst>
                <a:path w="220687" h="124551" extrusionOk="0">
                  <a:moveTo>
                    <a:pt x="11098" y="30141"/>
                  </a:moveTo>
                  <a:cubicBezTo>
                    <a:pt x="36743" y="37095"/>
                    <a:pt x="64094" y="33675"/>
                    <a:pt x="87240" y="20616"/>
                  </a:cubicBezTo>
                  <a:cubicBezTo>
                    <a:pt x="105609" y="21188"/>
                    <a:pt x="205070" y="-21484"/>
                    <a:pt x="218680" y="14330"/>
                  </a:cubicBezTo>
                  <a:cubicBezTo>
                    <a:pt x="230482" y="45762"/>
                    <a:pt x="187367" y="74718"/>
                    <a:pt x="164334" y="80338"/>
                  </a:cubicBezTo>
                  <a:cubicBezTo>
                    <a:pt x="114270" y="92816"/>
                    <a:pt x="76865" y="117962"/>
                    <a:pt x="57164" y="122058"/>
                  </a:cubicBezTo>
                  <a:cubicBezTo>
                    <a:pt x="42126" y="125296"/>
                    <a:pt x="22614" y="127296"/>
                    <a:pt x="10622" y="115485"/>
                  </a:cubicBezTo>
                  <a:cubicBezTo>
                    <a:pt x="-4226" y="101388"/>
                    <a:pt x="-2989" y="48810"/>
                    <a:pt x="11098" y="30141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4309;p38"/>
            <p:cNvSpPr/>
            <p:nvPr/>
          </p:nvSpPr>
          <p:spPr>
            <a:xfrm>
              <a:off x="3177588" y="4625969"/>
              <a:ext cx="217074" cy="103649"/>
            </a:xfrm>
            <a:custGeom>
              <a:avLst/>
              <a:gdLst/>
              <a:ahLst/>
              <a:cxnLst/>
              <a:rect l="l" t="t" r="r" b="b"/>
              <a:pathLst>
                <a:path w="217074" h="103649" extrusionOk="0">
                  <a:moveTo>
                    <a:pt x="53109" y="92583"/>
                  </a:moveTo>
                  <a:cubicBezTo>
                    <a:pt x="73287" y="88297"/>
                    <a:pt x="110216" y="63246"/>
                    <a:pt x="160755" y="51054"/>
                  </a:cubicBezTo>
                  <a:cubicBezTo>
                    <a:pt x="179791" y="46387"/>
                    <a:pt x="213388" y="25241"/>
                    <a:pt x="216720" y="0"/>
                  </a:cubicBezTo>
                  <a:cubicBezTo>
                    <a:pt x="221193" y="28575"/>
                    <a:pt x="182265" y="54483"/>
                    <a:pt x="160755" y="59722"/>
                  </a:cubicBezTo>
                  <a:cubicBezTo>
                    <a:pt x="110216" y="71914"/>
                    <a:pt x="72811" y="97060"/>
                    <a:pt x="53109" y="101155"/>
                  </a:cubicBezTo>
                  <a:cubicBezTo>
                    <a:pt x="38071" y="104394"/>
                    <a:pt x="18560" y="106394"/>
                    <a:pt x="6567" y="94583"/>
                  </a:cubicBezTo>
                  <a:cubicBezTo>
                    <a:pt x="3481" y="91145"/>
                    <a:pt x="1233" y="87039"/>
                    <a:pt x="0" y="82582"/>
                  </a:cubicBezTo>
                  <a:cubicBezTo>
                    <a:pt x="15132" y="94116"/>
                    <a:pt x="34821" y="97831"/>
                    <a:pt x="53109" y="92583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4310;p38"/>
            <p:cNvSpPr/>
            <p:nvPr/>
          </p:nvSpPr>
          <p:spPr>
            <a:xfrm>
              <a:off x="2766014" y="4132721"/>
              <a:ext cx="711887" cy="612953"/>
            </a:xfrm>
            <a:custGeom>
              <a:avLst/>
              <a:gdLst/>
              <a:ahLst/>
              <a:cxnLst/>
              <a:rect l="l" t="t" r="r" b="b"/>
              <a:pathLst>
                <a:path w="711887" h="612953" extrusionOk="0">
                  <a:moveTo>
                    <a:pt x="139081" y="378472"/>
                  </a:moveTo>
                  <a:cubicBezTo>
                    <a:pt x="216746" y="412572"/>
                    <a:pt x="289937" y="418001"/>
                    <a:pt x="349804" y="385806"/>
                  </a:cubicBezTo>
                  <a:lnTo>
                    <a:pt x="411670" y="350088"/>
                  </a:lnTo>
                  <a:cubicBezTo>
                    <a:pt x="415381" y="430002"/>
                    <a:pt x="418903" y="506774"/>
                    <a:pt x="418903" y="506774"/>
                  </a:cubicBezTo>
                  <a:cubicBezTo>
                    <a:pt x="418903" y="506774"/>
                    <a:pt x="466492" y="542683"/>
                    <a:pt x="503231" y="510679"/>
                  </a:cubicBezTo>
                  <a:cubicBezTo>
                    <a:pt x="503231" y="510679"/>
                    <a:pt x="510940" y="398475"/>
                    <a:pt x="518744" y="288175"/>
                  </a:cubicBezTo>
                  <a:lnTo>
                    <a:pt x="583656" y="250742"/>
                  </a:lnTo>
                  <a:cubicBezTo>
                    <a:pt x="582151" y="256628"/>
                    <a:pt x="581321" y="262667"/>
                    <a:pt x="581181" y="268744"/>
                  </a:cubicBezTo>
                  <a:cubicBezTo>
                    <a:pt x="581657" y="289699"/>
                    <a:pt x="596219" y="601262"/>
                    <a:pt x="596219" y="601262"/>
                  </a:cubicBezTo>
                  <a:cubicBezTo>
                    <a:pt x="596219" y="601262"/>
                    <a:pt x="643808" y="629837"/>
                    <a:pt x="680927" y="597642"/>
                  </a:cubicBezTo>
                  <a:cubicBezTo>
                    <a:pt x="680927" y="597642"/>
                    <a:pt x="705769" y="236645"/>
                    <a:pt x="711479" y="179019"/>
                  </a:cubicBezTo>
                  <a:cubicBezTo>
                    <a:pt x="717951" y="114153"/>
                    <a:pt x="645997" y="82149"/>
                    <a:pt x="600407" y="98818"/>
                  </a:cubicBezTo>
                  <a:cubicBezTo>
                    <a:pt x="589842" y="102628"/>
                    <a:pt x="563764" y="112344"/>
                    <a:pt x="530832" y="124631"/>
                  </a:cubicBezTo>
                  <a:cubicBezTo>
                    <a:pt x="532260" y="106629"/>
                    <a:pt x="533402" y="92532"/>
                    <a:pt x="534258" y="84531"/>
                  </a:cubicBezTo>
                  <a:cubicBezTo>
                    <a:pt x="540635" y="19665"/>
                    <a:pt x="468681" y="-12243"/>
                    <a:pt x="423186" y="4330"/>
                  </a:cubicBezTo>
                  <a:cubicBezTo>
                    <a:pt x="381689" y="19475"/>
                    <a:pt x="101581" y="124631"/>
                    <a:pt x="101581" y="124631"/>
                  </a:cubicBezTo>
                  <a:cubicBezTo>
                    <a:pt x="103236" y="151558"/>
                    <a:pt x="106414" y="178362"/>
                    <a:pt x="111098" y="204927"/>
                  </a:cubicBezTo>
                  <a:lnTo>
                    <a:pt x="407" y="195402"/>
                  </a:lnTo>
                  <a:cubicBezTo>
                    <a:pt x="-5875" y="299700"/>
                    <a:pt x="61511" y="344277"/>
                    <a:pt x="139081" y="378472"/>
                  </a:cubicBezTo>
                  <a:close/>
                  <a:moveTo>
                    <a:pt x="332291" y="199021"/>
                  </a:moveTo>
                  <a:lnTo>
                    <a:pt x="406340" y="156254"/>
                  </a:lnTo>
                  <a:cubicBezTo>
                    <a:pt x="405118" y="161483"/>
                    <a:pt x="404323" y="166798"/>
                    <a:pt x="403960" y="172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4311;p38"/>
            <p:cNvSpPr/>
            <p:nvPr/>
          </p:nvSpPr>
          <p:spPr>
            <a:xfrm>
              <a:off x="2706078" y="4012750"/>
              <a:ext cx="153426" cy="268033"/>
            </a:xfrm>
            <a:custGeom>
              <a:avLst/>
              <a:gdLst/>
              <a:ahLst/>
              <a:cxnLst/>
              <a:rect l="l" t="t" r="r" b="b"/>
              <a:pathLst>
                <a:path w="153426" h="268033" extrusionOk="0">
                  <a:moveTo>
                    <a:pt x="0" y="0"/>
                  </a:moveTo>
                  <a:cubicBezTo>
                    <a:pt x="0" y="0"/>
                    <a:pt x="9518" y="137731"/>
                    <a:pt x="27221" y="157544"/>
                  </a:cubicBezTo>
                  <a:cubicBezTo>
                    <a:pt x="44924" y="177355"/>
                    <a:pt x="106313" y="190500"/>
                    <a:pt x="106313" y="190500"/>
                  </a:cubicBezTo>
                  <a:lnTo>
                    <a:pt x="153426" y="268034"/>
                  </a:lnTo>
                  <a:cubicBezTo>
                    <a:pt x="153426" y="268034"/>
                    <a:pt x="110501" y="21717"/>
                    <a:pt x="101174" y="15812"/>
                  </a:cubicBezTo>
                  <a:cubicBezTo>
                    <a:pt x="91846" y="990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4312;p38"/>
            <p:cNvSpPr/>
            <p:nvPr/>
          </p:nvSpPr>
          <p:spPr>
            <a:xfrm>
              <a:off x="2694181" y="3854621"/>
              <a:ext cx="102411" cy="197244"/>
            </a:xfrm>
            <a:custGeom>
              <a:avLst/>
              <a:gdLst/>
              <a:ahLst/>
              <a:cxnLst/>
              <a:rect l="l" t="t" r="r" b="b"/>
              <a:pathLst>
                <a:path w="102411" h="197244" extrusionOk="0">
                  <a:moveTo>
                    <a:pt x="102411" y="4776"/>
                  </a:moveTo>
                  <a:cubicBezTo>
                    <a:pt x="78681" y="-6244"/>
                    <a:pt x="50468" y="2376"/>
                    <a:pt x="36929" y="24778"/>
                  </a:cubicBezTo>
                  <a:cubicBezTo>
                    <a:pt x="19607" y="53353"/>
                    <a:pt x="1618" y="151842"/>
                    <a:pt x="0" y="168701"/>
                  </a:cubicBezTo>
                  <a:cubicBezTo>
                    <a:pt x="0" y="168701"/>
                    <a:pt x="24270" y="202229"/>
                    <a:pt x="60723" y="196609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4313;p38"/>
            <p:cNvSpPr/>
            <p:nvPr/>
          </p:nvSpPr>
          <p:spPr>
            <a:xfrm>
              <a:off x="2799755" y="3593223"/>
              <a:ext cx="234442" cy="375527"/>
            </a:xfrm>
            <a:custGeom>
              <a:avLst/>
              <a:gdLst/>
              <a:ahLst/>
              <a:cxnLst/>
              <a:rect l="l" t="t" r="r" b="b"/>
              <a:pathLst>
                <a:path w="234442" h="375527" extrusionOk="0">
                  <a:moveTo>
                    <a:pt x="13397" y="267888"/>
                  </a:moveTo>
                  <a:cubicBezTo>
                    <a:pt x="37192" y="269032"/>
                    <a:pt x="54895" y="275127"/>
                    <a:pt x="57845" y="267888"/>
                  </a:cubicBezTo>
                  <a:cubicBezTo>
                    <a:pt x="60387" y="255592"/>
                    <a:pt x="62198" y="243152"/>
                    <a:pt x="63271" y="230646"/>
                  </a:cubicBezTo>
                  <a:cubicBezTo>
                    <a:pt x="60510" y="223693"/>
                    <a:pt x="58131" y="216263"/>
                    <a:pt x="58131" y="216263"/>
                  </a:cubicBezTo>
                  <a:cubicBezTo>
                    <a:pt x="28245" y="197880"/>
                    <a:pt x="18823" y="165590"/>
                    <a:pt x="14920" y="127966"/>
                  </a:cubicBezTo>
                  <a:cubicBezTo>
                    <a:pt x="8258" y="63673"/>
                    <a:pt x="42903" y="7380"/>
                    <a:pt x="107243" y="617"/>
                  </a:cubicBezTo>
                  <a:cubicBezTo>
                    <a:pt x="167585" y="-5670"/>
                    <a:pt x="211938" y="36812"/>
                    <a:pt x="223931" y="95200"/>
                  </a:cubicBezTo>
                  <a:cubicBezTo>
                    <a:pt x="230307" y="123775"/>
                    <a:pt x="242966" y="178449"/>
                    <a:pt x="225834" y="225788"/>
                  </a:cubicBezTo>
                  <a:cubicBezTo>
                    <a:pt x="216316" y="252268"/>
                    <a:pt x="203848" y="273413"/>
                    <a:pt x="191475" y="277413"/>
                  </a:cubicBezTo>
                  <a:cubicBezTo>
                    <a:pt x="179496" y="277042"/>
                    <a:pt x="167548" y="275994"/>
                    <a:pt x="155688" y="274270"/>
                  </a:cubicBezTo>
                  <a:lnTo>
                    <a:pt x="155688" y="274270"/>
                  </a:lnTo>
                  <a:cubicBezTo>
                    <a:pt x="155688" y="274270"/>
                    <a:pt x="152452" y="292177"/>
                    <a:pt x="150263" y="303607"/>
                  </a:cubicBezTo>
                  <a:cubicBezTo>
                    <a:pt x="148074" y="315037"/>
                    <a:pt x="148930" y="321133"/>
                    <a:pt x="171678" y="335230"/>
                  </a:cubicBezTo>
                  <a:cubicBezTo>
                    <a:pt x="194425" y="349327"/>
                    <a:pt x="137224" y="378188"/>
                    <a:pt x="99819" y="375330"/>
                  </a:cubicBezTo>
                  <a:cubicBezTo>
                    <a:pt x="62414" y="372473"/>
                    <a:pt x="20250" y="349899"/>
                    <a:pt x="8734" y="325705"/>
                  </a:cubicBezTo>
                  <a:cubicBezTo>
                    <a:pt x="-4115" y="298940"/>
                    <a:pt x="-2973" y="267126"/>
                    <a:pt x="13397" y="267888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" name="Google Shape;4314;p38"/>
            <p:cNvGrpSpPr/>
            <p:nvPr/>
          </p:nvGrpSpPr>
          <p:grpSpPr>
            <a:xfrm>
              <a:off x="2941619" y="3895613"/>
              <a:ext cx="483621" cy="510995"/>
              <a:chOff x="4345944" y="4626313"/>
              <a:chExt cx="483621" cy="510995"/>
            </a:xfrm>
          </p:grpSpPr>
          <p:grpSp>
            <p:nvGrpSpPr>
              <p:cNvPr id="70" name="Google Shape;4315;p38"/>
              <p:cNvGrpSpPr/>
              <p:nvPr/>
            </p:nvGrpSpPr>
            <p:grpSpPr>
              <a:xfrm>
                <a:off x="4345944" y="4852987"/>
                <a:ext cx="474200" cy="284321"/>
                <a:chOff x="4345944" y="4852987"/>
                <a:chExt cx="474200" cy="284321"/>
              </a:xfrm>
            </p:grpSpPr>
            <p:sp>
              <p:nvSpPr>
                <p:cNvPr id="81" name="Google Shape;4316;p38"/>
                <p:cNvSpPr/>
                <p:nvPr/>
              </p:nvSpPr>
              <p:spPr>
                <a:xfrm>
                  <a:off x="4346061" y="4969668"/>
                  <a:ext cx="474083" cy="167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083" h="167618" extrusionOk="0">
                      <a:moveTo>
                        <a:pt x="474082" y="43529"/>
                      </a:moveTo>
                      <a:lnTo>
                        <a:pt x="474082" y="43529"/>
                      </a:lnTo>
                      <a:cubicBezTo>
                        <a:pt x="474178" y="50425"/>
                        <a:pt x="470537" y="56845"/>
                        <a:pt x="464564" y="60293"/>
                      </a:cubicBezTo>
                      <a:lnTo>
                        <a:pt x="283155" y="165068"/>
                      </a:lnTo>
                      <a:cubicBezTo>
                        <a:pt x="277266" y="168469"/>
                        <a:pt x="270009" y="168469"/>
                        <a:pt x="264120" y="165068"/>
                      </a:cubicBezTo>
                      <a:lnTo>
                        <a:pt x="9520" y="18193"/>
                      </a:lnTo>
                      <a:cubicBezTo>
                        <a:pt x="3547" y="14745"/>
                        <a:pt x="-94" y="8334"/>
                        <a:pt x="2" y="1429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" name="Google Shape;4317;p38"/>
                <p:cNvSpPr/>
                <p:nvPr/>
              </p:nvSpPr>
              <p:spPr>
                <a:xfrm>
                  <a:off x="4619603" y="5013483"/>
                  <a:ext cx="200539" cy="12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539" h="123825" extrusionOk="0">
                      <a:moveTo>
                        <a:pt x="190926" y="16478"/>
                      </a:moveTo>
                      <a:lnTo>
                        <a:pt x="9518" y="121253"/>
                      </a:lnTo>
                      <a:cubicBezTo>
                        <a:pt x="6626" y="122930"/>
                        <a:pt x="3344" y="123815"/>
                        <a:pt x="0" y="123825"/>
                      </a:cubicBezTo>
                      <a:lnTo>
                        <a:pt x="0" y="0"/>
                      </a:lnTo>
                      <a:lnTo>
                        <a:pt x="200539" y="0"/>
                      </a:lnTo>
                      <a:cubicBezTo>
                        <a:pt x="200513" y="6820"/>
                        <a:pt x="196846" y="13106"/>
                        <a:pt x="190926" y="16478"/>
                      </a:cubicBez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" name="Google Shape;4318;p38"/>
                <p:cNvSpPr/>
                <p:nvPr/>
              </p:nvSpPr>
              <p:spPr>
                <a:xfrm>
                  <a:off x="4345944" y="4852987"/>
                  <a:ext cx="474198" cy="274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198" h="274003" extrusionOk="0">
                      <a:moveTo>
                        <a:pt x="280322" y="272224"/>
                      </a:moveTo>
                      <a:cubicBezTo>
                        <a:pt x="276096" y="274596"/>
                        <a:pt x="270938" y="274596"/>
                        <a:pt x="266712" y="272224"/>
                      </a:cubicBezTo>
                      <a:lnTo>
                        <a:pt x="2498" y="119824"/>
                      </a:lnTo>
                      <a:cubicBezTo>
                        <a:pt x="-833" y="117824"/>
                        <a:pt x="-833" y="114681"/>
                        <a:pt x="2498" y="112776"/>
                      </a:cubicBezTo>
                      <a:lnTo>
                        <a:pt x="197137" y="0"/>
                      </a:lnTo>
                      <a:lnTo>
                        <a:pt x="474199" y="160211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4" name="Google Shape;4319;p38"/>
                <p:cNvGrpSpPr/>
                <p:nvPr/>
              </p:nvGrpSpPr>
              <p:grpSpPr>
                <a:xfrm>
                  <a:off x="4457040" y="4985575"/>
                  <a:ext cx="133724" cy="77247"/>
                  <a:chOff x="4457040" y="4985575"/>
                  <a:chExt cx="133724" cy="77247"/>
                </a:xfrm>
              </p:grpSpPr>
              <p:sp>
                <p:nvSpPr>
                  <p:cNvPr id="149" name="Google Shape;4320;p38"/>
                  <p:cNvSpPr/>
                  <p:nvPr/>
                </p:nvSpPr>
                <p:spPr>
                  <a:xfrm>
                    <a:off x="4457040" y="4985575"/>
                    <a:ext cx="133724" cy="772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724" h="77247" extrusionOk="0">
                        <a:moveTo>
                          <a:pt x="0" y="27622"/>
                        </a:moveTo>
                        <a:lnTo>
                          <a:pt x="1332" y="28384"/>
                        </a:lnTo>
                        <a:lnTo>
                          <a:pt x="85945" y="77248"/>
                        </a:lnTo>
                        <a:lnTo>
                          <a:pt x="132487" y="50387"/>
                        </a:lnTo>
                        <a:lnTo>
                          <a:pt x="133725" y="49625"/>
                        </a:lnTo>
                        <a:lnTo>
                          <a:pt x="47779" y="0"/>
                        </a:lnTo>
                        <a:lnTo>
                          <a:pt x="0" y="27622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" name="Google Shape;4321;p38"/>
                  <p:cNvSpPr/>
                  <p:nvPr/>
                </p:nvSpPr>
                <p:spPr>
                  <a:xfrm>
                    <a:off x="4458372" y="4987099"/>
                    <a:ext cx="131154" cy="757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154" h="75723" extrusionOk="0">
                        <a:moveTo>
                          <a:pt x="0" y="26861"/>
                        </a:moveTo>
                        <a:lnTo>
                          <a:pt x="84613" y="75724"/>
                        </a:lnTo>
                        <a:lnTo>
                          <a:pt x="131155" y="48863"/>
                        </a:lnTo>
                        <a:lnTo>
                          <a:pt x="46447" y="0"/>
                        </a:lnTo>
                        <a:lnTo>
                          <a:pt x="0" y="26861"/>
                        </a:ln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85" name="Google Shape;4322;p38"/>
                <p:cNvSpPr/>
                <p:nvPr/>
              </p:nvSpPr>
              <p:spPr>
                <a:xfrm>
                  <a:off x="4747605" y="5011693"/>
                  <a:ext cx="29363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3" h="16916" extrusionOk="0">
                      <a:moveTo>
                        <a:pt x="679" y="9411"/>
                      </a:moveTo>
                      <a:lnTo>
                        <a:pt x="12957" y="16459"/>
                      </a:lnTo>
                      <a:cubicBezTo>
                        <a:pt x="14185" y="17069"/>
                        <a:pt x="15630" y="17069"/>
                        <a:pt x="16859" y="16459"/>
                      </a:cubicBezTo>
                      <a:lnTo>
                        <a:pt x="28470" y="9696"/>
                      </a:lnTo>
                      <a:cubicBezTo>
                        <a:pt x="29613" y="9030"/>
                        <a:pt x="29708" y="8077"/>
                        <a:pt x="28470" y="7506"/>
                      </a:cubicBezTo>
                      <a:lnTo>
                        <a:pt x="16288" y="457"/>
                      </a:lnTo>
                      <a:cubicBezTo>
                        <a:pt x="15059" y="-152"/>
                        <a:pt x="13614" y="-152"/>
                        <a:pt x="12385" y="457"/>
                      </a:cubicBezTo>
                      <a:lnTo>
                        <a:pt x="679" y="7220"/>
                      </a:lnTo>
                      <a:cubicBezTo>
                        <a:pt x="-178" y="7982"/>
                        <a:pt x="-273" y="8839"/>
                        <a:pt x="679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" name="Google Shape;4323;p38"/>
                <p:cNvSpPr/>
                <p:nvPr/>
              </p:nvSpPr>
              <p:spPr>
                <a:xfrm>
                  <a:off x="4730414" y="5001691"/>
                  <a:ext cx="29303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03" h="16916" extrusionOk="0">
                      <a:moveTo>
                        <a:pt x="642" y="9411"/>
                      </a:moveTo>
                      <a:lnTo>
                        <a:pt x="12825" y="16459"/>
                      </a:lnTo>
                      <a:cubicBezTo>
                        <a:pt x="14054" y="17069"/>
                        <a:pt x="15499" y="17069"/>
                        <a:pt x="16727" y="16459"/>
                      </a:cubicBezTo>
                      <a:lnTo>
                        <a:pt x="28339" y="9696"/>
                      </a:lnTo>
                      <a:cubicBezTo>
                        <a:pt x="29576" y="9030"/>
                        <a:pt x="29672" y="8077"/>
                        <a:pt x="28339" y="7506"/>
                      </a:cubicBezTo>
                      <a:lnTo>
                        <a:pt x="16156" y="457"/>
                      </a:lnTo>
                      <a:cubicBezTo>
                        <a:pt x="14928" y="-152"/>
                        <a:pt x="13483" y="-152"/>
                        <a:pt x="12254" y="457"/>
                      </a:cubicBezTo>
                      <a:lnTo>
                        <a:pt x="642" y="7124"/>
                      </a:lnTo>
                      <a:cubicBezTo>
                        <a:pt x="-214" y="7791"/>
                        <a:pt x="-214" y="8458"/>
                        <a:pt x="642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" name="Google Shape;4324;p38"/>
                <p:cNvSpPr/>
                <p:nvPr/>
              </p:nvSpPr>
              <p:spPr>
                <a:xfrm>
                  <a:off x="4713055" y="4991690"/>
                  <a:ext cx="29363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3" h="16916" extrusionOk="0">
                      <a:moveTo>
                        <a:pt x="679" y="9411"/>
                      </a:moveTo>
                      <a:lnTo>
                        <a:pt x="12957" y="16459"/>
                      </a:lnTo>
                      <a:cubicBezTo>
                        <a:pt x="14152" y="17069"/>
                        <a:pt x="15568" y="17069"/>
                        <a:pt x="16764" y="16459"/>
                      </a:cubicBezTo>
                      <a:lnTo>
                        <a:pt x="28471" y="9792"/>
                      </a:lnTo>
                      <a:cubicBezTo>
                        <a:pt x="29613" y="9125"/>
                        <a:pt x="29708" y="8077"/>
                        <a:pt x="28471" y="7506"/>
                      </a:cubicBezTo>
                      <a:lnTo>
                        <a:pt x="16193" y="457"/>
                      </a:lnTo>
                      <a:cubicBezTo>
                        <a:pt x="14997" y="-152"/>
                        <a:pt x="13581" y="-152"/>
                        <a:pt x="12385" y="457"/>
                      </a:cubicBezTo>
                      <a:lnTo>
                        <a:pt x="679" y="7125"/>
                      </a:lnTo>
                      <a:cubicBezTo>
                        <a:pt x="-178" y="7792"/>
                        <a:pt x="-273" y="8935"/>
                        <a:pt x="679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4325;p38"/>
                <p:cNvSpPr/>
                <p:nvPr/>
              </p:nvSpPr>
              <p:spPr>
                <a:xfrm>
                  <a:off x="4695787" y="4981117"/>
                  <a:ext cx="29345" cy="17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45" h="17487" extrusionOk="0">
                      <a:moveTo>
                        <a:pt x="720" y="9982"/>
                      </a:moveTo>
                      <a:lnTo>
                        <a:pt x="12903" y="17031"/>
                      </a:lnTo>
                      <a:cubicBezTo>
                        <a:pt x="14131" y="17640"/>
                        <a:pt x="15576" y="17640"/>
                        <a:pt x="16805" y="17031"/>
                      </a:cubicBezTo>
                      <a:lnTo>
                        <a:pt x="28417" y="10363"/>
                      </a:lnTo>
                      <a:cubicBezTo>
                        <a:pt x="29559" y="9696"/>
                        <a:pt x="29749" y="8649"/>
                        <a:pt x="28417" y="8077"/>
                      </a:cubicBezTo>
                      <a:lnTo>
                        <a:pt x="16519" y="457"/>
                      </a:lnTo>
                      <a:cubicBezTo>
                        <a:pt x="15291" y="-152"/>
                        <a:pt x="13846" y="-152"/>
                        <a:pt x="12617" y="457"/>
                      </a:cubicBezTo>
                      <a:lnTo>
                        <a:pt x="1005" y="7125"/>
                      </a:lnTo>
                      <a:cubicBezTo>
                        <a:pt x="-232" y="8363"/>
                        <a:pt x="-327" y="9411"/>
                        <a:pt x="720" y="9982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" name="Google Shape;4326;p38"/>
                <p:cNvSpPr/>
                <p:nvPr/>
              </p:nvSpPr>
              <p:spPr>
                <a:xfrm>
                  <a:off x="4678497" y="4971592"/>
                  <a:ext cx="29372" cy="17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72" h="17487" extrusionOk="0">
                      <a:moveTo>
                        <a:pt x="688" y="9982"/>
                      </a:moveTo>
                      <a:lnTo>
                        <a:pt x="12871" y="17031"/>
                      </a:lnTo>
                      <a:cubicBezTo>
                        <a:pt x="14099" y="17640"/>
                        <a:pt x="15544" y="17640"/>
                        <a:pt x="16773" y="17031"/>
                      </a:cubicBezTo>
                      <a:lnTo>
                        <a:pt x="28480" y="10268"/>
                      </a:lnTo>
                      <a:cubicBezTo>
                        <a:pt x="29622" y="9601"/>
                        <a:pt x="29717" y="8553"/>
                        <a:pt x="28480" y="7982"/>
                      </a:cubicBezTo>
                      <a:lnTo>
                        <a:pt x="16487" y="457"/>
                      </a:lnTo>
                      <a:cubicBezTo>
                        <a:pt x="15259" y="-152"/>
                        <a:pt x="13814" y="-152"/>
                        <a:pt x="12585" y="457"/>
                      </a:cubicBezTo>
                      <a:lnTo>
                        <a:pt x="973" y="7220"/>
                      </a:lnTo>
                      <a:cubicBezTo>
                        <a:pt x="-169" y="7982"/>
                        <a:pt x="-359" y="8935"/>
                        <a:pt x="688" y="9982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" name="Google Shape;4327;p38"/>
                <p:cNvSpPr/>
                <p:nvPr/>
              </p:nvSpPr>
              <p:spPr>
                <a:xfrm>
                  <a:off x="4661184" y="4961591"/>
                  <a:ext cx="29363" cy="17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3" h="17011" extrusionOk="0">
                      <a:moveTo>
                        <a:pt x="679" y="9506"/>
                      </a:moveTo>
                      <a:lnTo>
                        <a:pt x="12957" y="16555"/>
                      </a:lnTo>
                      <a:cubicBezTo>
                        <a:pt x="14152" y="17164"/>
                        <a:pt x="15568" y="17164"/>
                        <a:pt x="16764" y="16555"/>
                      </a:cubicBezTo>
                      <a:lnTo>
                        <a:pt x="28470" y="9792"/>
                      </a:lnTo>
                      <a:cubicBezTo>
                        <a:pt x="29613" y="9125"/>
                        <a:pt x="29708" y="8077"/>
                        <a:pt x="28470" y="7506"/>
                      </a:cubicBezTo>
                      <a:lnTo>
                        <a:pt x="16288" y="457"/>
                      </a:lnTo>
                      <a:cubicBezTo>
                        <a:pt x="15059" y="-152"/>
                        <a:pt x="13614" y="-152"/>
                        <a:pt x="12385" y="457"/>
                      </a:cubicBezTo>
                      <a:lnTo>
                        <a:pt x="679" y="7220"/>
                      </a:lnTo>
                      <a:cubicBezTo>
                        <a:pt x="-178" y="7982"/>
                        <a:pt x="-273" y="8934"/>
                        <a:pt x="679" y="950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" name="Google Shape;4328;p38"/>
                <p:cNvSpPr/>
                <p:nvPr/>
              </p:nvSpPr>
              <p:spPr>
                <a:xfrm>
                  <a:off x="4643896" y="4951685"/>
                  <a:ext cx="29270" cy="17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70" h="17011" extrusionOk="0">
                      <a:moveTo>
                        <a:pt x="644" y="9411"/>
                      </a:moveTo>
                      <a:lnTo>
                        <a:pt x="12827" y="16554"/>
                      </a:lnTo>
                      <a:cubicBezTo>
                        <a:pt x="14056" y="17164"/>
                        <a:pt x="15501" y="17164"/>
                        <a:pt x="16729" y="16554"/>
                      </a:cubicBezTo>
                      <a:lnTo>
                        <a:pt x="28341" y="9792"/>
                      </a:lnTo>
                      <a:cubicBezTo>
                        <a:pt x="29483" y="9125"/>
                        <a:pt x="29674" y="8172"/>
                        <a:pt x="28341" y="7601"/>
                      </a:cubicBezTo>
                      <a:lnTo>
                        <a:pt x="16158" y="457"/>
                      </a:lnTo>
                      <a:cubicBezTo>
                        <a:pt x="14930" y="-152"/>
                        <a:pt x="13485" y="-152"/>
                        <a:pt x="12256" y="457"/>
                      </a:cubicBezTo>
                      <a:lnTo>
                        <a:pt x="644" y="7220"/>
                      </a:lnTo>
                      <a:cubicBezTo>
                        <a:pt x="-117" y="7887"/>
                        <a:pt x="-307" y="8839"/>
                        <a:pt x="644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" name="Google Shape;4329;p38"/>
                <p:cNvSpPr/>
                <p:nvPr/>
              </p:nvSpPr>
              <p:spPr>
                <a:xfrm>
                  <a:off x="4626634" y="4941779"/>
                  <a:ext cx="29363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3" h="16916" extrusionOk="0">
                      <a:moveTo>
                        <a:pt x="679" y="9411"/>
                      </a:moveTo>
                      <a:lnTo>
                        <a:pt x="12861" y="16459"/>
                      </a:lnTo>
                      <a:cubicBezTo>
                        <a:pt x="14090" y="17069"/>
                        <a:pt x="15535" y="17069"/>
                        <a:pt x="16764" y="16459"/>
                      </a:cubicBezTo>
                      <a:lnTo>
                        <a:pt x="28471" y="9696"/>
                      </a:lnTo>
                      <a:cubicBezTo>
                        <a:pt x="29613" y="9030"/>
                        <a:pt x="29708" y="8077"/>
                        <a:pt x="28471" y="7506"/>
                      </a:cubicBezTo>
                      <a:lnTo>
                        <a:pt x="16193" y="457"/>
                      </a:lnTo>
                      <a:cubicBezTo>
                        <a:pt x="14964" y="-152"/>
                        <a:pt x="13519" y="-152"/>
                        <a:pt x="12290" y="457"/>
                      </a:cubicBezTo>
                      <a:lnTo>
                        <a:pt x="679" y="7220"/>
                      </a:lnTo>
                      <a:cubicBezTo>
                        <a:pt x="-178" y="7792"/>
                        <a:pt x="-273" y="8839"/>
                        <a:pt x="679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" name="Google Shape;4330;p38"/>
                <p:cNvSpPr/>
                <p:nvPr/>
              </p:nvSpPr>
              <p:spPr>
                <a:xfrm>
                  <a:off x="4609300" y="4931587"/>
                  <a:ext cx="29374" cy="17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74" h="17106" extrusionOk="0">
                      <a:moveTo>
                        <a:pt x="690" y="9601"/>
                      </a:moveTo>
                      <a:lnTo>
                        <a:pt x="12968" y="16650"/>
                      </a:lnTo>
                      <a:cubicBezTo>
                        <a:pt x="14197" y="17259"/>
                        <a:pt x="15642" y="17259"/>
                        <a:pt x="16870" y="16650"/>
                      </a:cubicBezTo>
                      <a:lnTo>
                        <a:pt x="28482" y="9887"/>
                      </a:lnTo>
                      <a:cubicBezTo>
                        <a:pt x="29624" y="9220"/>
                        <a:pt x="29719" y="8268"/>
                        <a:pt x="28482" y="7696"/>
                      </a:cubicBezTo>
                      <a:lnTo>
                        <a:pt x="16204" y="457"/>
                      </a:lnTo>
                      <a:cubicBezTo>
                        <a:pt x="14975" y="-152"/>
                        <a:pt x="13530" y="-152"/>
                        <a:pt x="12302" y="457"/>
                      </a:cubicBezTo>
                      <a:lnTo>
                        <a:pt x="595" y="7220"/>
                      </a:lnTo>
                      <a:cubicBezTo>
                        <a:pt x="-167" y="7982"/>
                        <a:pt x="-262" y="9030"/>
                        <a:pt x="690" y="960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" name="Google Shape;4331;p38"/>
                <p:cNvSpPr/>
                <p:nvPr/>
              </p:nvSpPr>
              <p:spPr>
                <a:xfrm>
                  <a:off x="4592048" y="4921776"/>
                  <a:ext cx="29341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41" h="16916" extrusionOk="0">
                      <a:moveTo>
                        <a:pt x="716" y="9411"/>
                      </a:moveTo>
                      <a:lnTo>
                        <a:pt x="12898" y="16459"/>
                      </a:lnTo>
                      <a:cubicBezTo>
                        <a:pt x="14127" y="17069"/>
                        <a:pt x="15572" y="17069"/>
                        <a:pt x="16801" y="16459"/>
                      </a:cubicBezTo>
                      <a:lnTo>
                        <a:pt x="28412" y="9792"/>
                      </a:lnTo>
                      <a:cubicBezTo>
                        <a:pt x="29554" y="9125"/>
                        <a:pt x="29745" y="8077"/>
                        <a:pt x="28412" y="7506"/>
                      </a:cubicBezTo>
                      <a:lnTo>
                        <a:pt x="16230" y="457"/>
                      </a:lnTo>
                      <a:cubicBezTo>
                        <a:pt x="15001" y="-152"/>
                        <a:pt x="13556" y="-152"/>
                        <a:pt x="12327" y="457"/>
                      </a:cubicBezTo>
                      <a:lnTo>
                        <a:pt x="716" y="7125"/>
                      </a:lnTo>
                      <a:cubicBezTo>
                        <a:pt x="-141" y="7792"/>
                        <a:pt x="-331" y="8839"/>
                        <a:pt x="716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4332;p38"/>
                <p:cNvSpPr/>
                <p:nvPr/>
              </p:nvSpPr>
              <p:spPr>
                <a:xfrm>
                  <a:off x="4574762" y="4911775"/>
                  <a:ext cx="29363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3" h="16916" extrusionOk="0">
                      <a:moveTo>
                        <a:pt x="679" y="9411"/>
                      </a:moveTo>
                      <a:lnTo>
                        <a:pt x="12861" y="16459"/>
                      </a:lnTo>
                      <a:cubicBezTo>
                        <a:pt x="14090" y="17069"/>
                        <a:pt x="15535" y="17069"/>
                        <a:pt x="16764" y="16459"/>
                      </a:cubicBezTo>
                      <a:lnTo>
                        <a:pt x="28470" y="9792"/>
                      </a:lnTo>
                      <a:cubicBezTo>
                        <a:pt x="29613" y="9125"/>
                        <a:pt x="29708" y="8077"/>
                        <a:pt x="28470" y="7506"/>
                      </a:cubicBezTo>
                      <a:lnTo>
                        <a:pt x="16193" y="457"/>
                      </a:lnTo>
                      <a:cubicBezTo>
                        <a:pt x="14997" y="-152"/>
                        <a:pt x="13581" y="-152"/>
                        <a:pt x="12385" y="457"/>
                      </a:cubicBezTo>
                      <a:lnTo>
                        <a:pt x="679" y="7125"/>
                      </a:lnTo>
                      <a:cubicBezTo>
                        <a:pt x="-178" y="7791"/>
                        <a:pt x="-273" y="8839"/>
                        <a:pt x="679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" name="Google Shape;4333;p38"/>
                <p:cNvSpPr/>
                <p:nvPr/>
              </p:nvSpPr>
              <p:spPr>
                <a:xfrm>
                  <a:off x="4557452" y="4901679"/>
                  <a:ext cx="29387" cy="16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87" h="16983" extrusionOk="0">
                      <a:moveTo>
                        <a:pt x="761" y="9506"/>
                      </a:moveTo>
                      <a:lnTo>
                        <a:pt x="12944" y="16554"/>
                      </a:lnTo>
                      <a:cubicBezTo>
                        <a:pt x="14182" y="17126"/>
                        <a:pt x="15608" y="17126"/>
                        <a:pt x="16846" y="16554"/>
                      </a:cubicBezTo>
                      <a:lnTo>
                        <a:pt x="28458" y="9792"/>
                      </a:lnTo>
                      <a:cubicBezTo>
                        <a:pt x="29600" y="9125"/>
                        <a:pt x="29791" y="8077"/>
                        <a:pt x="28458" y="7506"/>
                      </a:cubicBezTo>
                      <a:lnTo>
                        <a:pt x="16275" y="457"/>
                      </a:lnTo>
                      <a:cubicBezTo>
                        <a:pt x="15047" y="-152"/>
                        <a:pt x="13602" y="-152"/>
                        <a:pt x="12373" y="457"/>
                      </a:cubicBezTo>
                      <a:lnTo>
                        <a:pt x="666" y="7220"/>
                      </a:lnTo>
                      <a:cubicBezTo>
                        <a:pt x="-190" y="7982"/>
                        <a:pt x="-286" y="8934"/>
                        <a:pt x="761" y="950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" name="Google Shape;4334;p38"/>
                <p:cNvSpPr/>
                <p:nvPr/>
              </p:nvSpPr>
              <p:spPr>
                <a:xfrm>
                  <a:off x="4540118" y="4891677"/>
                  <a:ext cx="29458" cy="17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58" h="17011" extrusionOk="0">
                      <a:moveTo>
                        <a:pt x="774" y="9506"/>
                      </a:moveTo>
                      <a:lnTo>
                        <a:pt x="12956" y="16554"/>
                      </a:lnTo>
                      <a:cubicBezTo>
                        <a:pt x="14185" y="17164"/>
                        <a:pt x="15630" y="17164"/>
                        <a:pt x="16859" y="16554"/>
                      </a:cubicBezTo>
                      <a:lnTo>
                        <a:pt x="28566" y="9792"/>
                      </a:lnTo>
                      <a:cubicBezTo>
                        <a:pt x="29708" y="9125"/>
                        <a:pt x="29803" y="8077"/>
                        <a:pt x="28566" y="7506"/>
                      </a:cubicBezTo>
                      <a:lnTo>
                        <a:pt x="16383" y="457"/>
                      </a:lnTo>
                      <a:cubicBezTo>
                        <a:pt x="15154" y="-152"/>
                        <a:pt x="13709" y="-152"/>
                        <a:pt x="12481" y="457"/>
                      </a:cubicBezTo>
                      <a:lnTo>
                        <a:pt x="869" y="7220"/>
                      </a:lnTo>
                      <a:cubicBezTo>
                        <a:pt x="-273" y="7982"/>
                        <a:pt x="-273" y="8935"/>
                        <a:pt x="774" y="950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" name="Google Shape;4335;p38"/>
                <p:cNvSpPr/>
                <p:nvPr/>
              </p:nvSpPr>
              <p:spPr>
                <a:xfrm>
                  <a:off x="4514573" y="4876818"/>
                  <a:ext cx="37680" cy="21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80" h="21809" extrusionOk="0">
                      <a:moveTo>
                        <a:pt x="716" y="9506"/>
                      </a:moveTo>
                      <a:lnTo>
                        <a:pt x="21274" y="21317"/>
                      </a:lnTo>
                      <a:cubicBezTo>
                        <a:pt x="22457" y="21974"/>
                        <a:pt x="23898" y="21974"/>
                        <a:pt x="25081" y="21317"/>
                      </a:cubicBezTo>
                      <a:lnTo>
                        <a:pt x="36788" y="14554"/>
                      </a:lnTo>
                      <a:cubicBezTo>
                        <a:pt x="37930" y="13887"/>
                        <a:pt x="38025" y="12935"/>
                        <a:pt x="36788" y="12363"/>
                      </a:cubicBezTo>
                      <a:lnTo>
                        <a:pt x="16230" y="457"/>
                      </a:lnTo>
                      <a:cubicBezTo>
                        <a:pt x="15001" y="-152"/>
                        <a:pt x="13556" y="-152"/>
                        <a:pt x="12327" y="457"/>
                      </a:cubicBezTo>
                      <a:lnTo>
                        <a:pt x="716" y="7125"/>
                      </a:lnTo>
                      <a:cubicBezTo>
                        <a:pt x="-141" y="7982"/>
                        <a:pt x="-331" y="9506"/>
                        <a:pt x="716" y="950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" name="Google Shape;4336;p38"/>
                <p:cNvSpPr/>
                <p:nvPr/>
              </p:nvSpPr>
              <p:spPr>
                <a:xfrm>
                  <a:off x="4705251" y="5006549"/>
                  <a:ext cx="29363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3" h="16916" extrusionOk="0">
                      <a:moveTo>
                        <a:pt x="679" y="9411"/>
                      </a:moveTo>
                      <a:lnTo>
                        <a:pt x="12861" y="16459"/>
                      </a:lnTo>
                      <a:cubicBezTo>
                        <a:pt x="14090" y="17069"/>
                        <a:pt x="15535" y="17069"/>
                        <a:pt x="16764" y="16459"/>
                      </a:cubicBezTo>
                      <a:lnTo>
                        <a:pt x="28471" y="9697"/>
                      </a:lnTo>
                      <a:cubicBezTo>
                        <a:pt x="29613" y="9030"/>
                        <a:pt x="29708" y="8077"/>
                        <a:pt x="28471" y="7506"/>
                      </a:cubicBezTo>
                      <a:lnTo>
                        <a:pt x="16193" y="457"/>
                      </a:lnTo>
                      <a:cubicBezTo>
                        <a:pt x="14964" y="-152"/>
                        <a:pt x="13519" y="-152"/>
                        <a:pt x="12290" y="457"/>
                      </a:cubicBezTo>
                      <a:lnTo>
                        <a:pt x="679" y="7220"/>
                      </a:lnTo>
                      <a:cubicBezTo>
                        <a:pt x="-178" y="7792"/>
                        <a:pt x="-273" y="8839"/>
                        <a:pt x="679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" name="Google Shape;4337;p38"/>
                <p:cNvSpPr/>
                <p:nvPr/>
              </p:nvSpPr>
              <p:spPr>
                <a:xfrm>
                  <a:off x="4687929" y="4996548"/>
                  <a:ext cx="29363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3" h="16916" extrusionOk="0">
                      <a:moveTo>
                        <a:pt x="679" y="9411"/>
                      </a:moveTo>
                      <a:lnTo>
                        <a:pt x="12861" y="16459"/>
                      </a:lnTo>
                      <a:cubicBezTo>
                        <a:pt x="14090" y="17069"/>
                        <a:pt x="15535" y="17069"/>
                        <a:pt x="16764" y="16459"/>
                      </a:cubicBezTo>
                      <a:lnTo>
                        <a:pt x="28471" y="9696"/>
                      </a:lnTo>
                      <a:cubicBezTo>
                        <a:pt x="29613" y="9030"/>
                        <a:pt x="29708" y="8077"/>
                        <a:pt x="28471" y="7506"/>
                      </a:cubicBezTo>
                      <a:lnTo>
                        <a:pt x="16193" y="457"/>
                      </a:lnTo>
                      <a:cubicBezTo>
                        <a:pt x="14964" y="-152"/>
                        <a:pt x="13519" y="-152"/>
                        <a:pt x="12290" y="457"/>
                      </a:cubicBezTo>
                      <a:lnTo>
                        <a:pt x="679" y="7220"/>
                      </a:lnTo>
                      <a:cubicBezTo>
                        <a:pt x="-178" y="7792"/>
                        <a:pt x="-273" y="8839"/>
                        <a:pt x="679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4338;p38"/>
                <p:cNvSpPr/>
                <p:nvPr/>
              </p:nvSpPr>
              <p:spPr>
                <a:xfrm>
                  <a:off x="4670606" y="4986547"/>
                  <a:ext cx="29363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3" h="16916" extrusionOk="0">
                      <a:moveTo>
                        <a:pt x="679" y="9411"/>
                      </a:moveTo>
                      <a:lnTo>
                        <a:pt x="12861" y="16459"/>
                      </a:lnTo>
                      <a:cubicBezTo>
                        <a:pt x="14090" y="17069"/>
                        <a:pt x="15535" y="17069"/>
                        <a:pt x="16764" y="16459"/>
                      </a:cubicBezTo>
                      <a:lnTo>
                        <a:pt x="28471" y="9696"/>
                      </a:lnTo>
                      <a:cubicBezTo>
                        <a:pt x="29613" y="9030"/>
                        <a:pt x="29708" y="8077"/>
                        <a:pt x="28471" y="7506"/>
                      </a:cubicBezTo>
                      <a:lnTo>
                        <a:pt x="16193" y="457"/>
                      </a:lnTo>
                      <a:cubicBezTo>
                        <a:pt x="14964" y="-152"/>
                        <a:pt x="13519" y="-152"/>
                        <a:pt x="12290" y="457"/>
                      </a:cubicBezTo>
                      <a:lnTo>
                        <a:pt x="679" y="7220"/>
                      </a:lnTo>
                      <a:cubicBezTo>
                        <a:pt x="-178" y="7791"/>
                        <a:pt x="-273" y="8839"/>
                        <a:pt x="679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" name="Google Shape;4339;p38"/>
                <p:cNvSpPr/>
                <p:nvPr/>
              </p:nvSpPr>
              <p:spPr>
                <a:xfrm>
                  <a:off x="4653308" y="4976545"/>
                  <a:ext cx="29434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34" h="16916" extrusionOk="0">
                      <a:moveTo>
                        <a:pt x="750" y="9411"/>
                      </a:moveTo>
                      <a:lnTo>
                        <a:pt x="12933" y="16459"/>
                      </a:lnTo>
                      <a:cubicBezTo>
                        <a:pt x="14161" y="17069"/>
                        <a:pt x="15606" y="17069"/>
                        <a:pt x="16835" y="16459"/>
                      </a:cubicBezTo>
                      <a:lnTo>
                        <a:pt x="28542" y="9696"/>
                      </a:lnTo>
                      <a:cubicBezTo>
                        <a:pt x="29684" y="9030"/>
                        <a:pt x="29779" y="8077"/>
                        <a:pt x="28542" y="7506"/>
                      </a:cubicBezTo>
                      <a:lnTo>
                        <a:pt x="16264" y="457"/>
                      </a:lnTo>
                      <a:cubicBezTo>
                        <a:pt x="15068" y="-152"/>
                        <a:pt x="13652" y="-152"/>
                        <a:pt x="12457" y="457"/>
                      </a:cubicBezTo>
                      <a:lnTo>
                        <a:pt x="750" y="7220"/>
                      </a:lnTo>
                      <a:cubicBezTo>
                        <a:pt x="-202" y="7792"/>
                        <a:pt x="-297" y="8839"/>
                        <a:pt x="750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Google Shape;4340;p38"/>
                <p:cNvSpPr/>
                <p:nvPr/>
              </p:nvSpPr>
              <p:spPr>
                <a:xfrm>
                  <a:off x="4636115" y="4966449"/>
                  <a:ext cx="29341" cy="1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41" h="17047" extrusionOk="0">
                      <a:moveTo>
                        <a:pt x="716" y="9506"/>
                      </a:moveTo>
                      <a:lnTo>
                        <a:pt x="12898" y="16554"/>
                      </a:lnTo>
                      <a:cubicBezTo>
                        <a:pt x="14116" y="17212"/>
                        <a:pt x="15583" y="17212"/>
                        <a:pt x="16801" y="16554"/>
                      </a:cubicBezTo>
                      <a:lnTo>
                        <a:pt x="28412" y="9792"/>
                      </a:lnTo>
                      <a:cubicBezTo>
                        <a:pt x="29554" y="9125"/>
                        <a:pt x="29745" y="8172"/>
                        <a:pt x="28412" y="7601"/>
                      </a:cubicBezTo>
                      <a:lnTo>
                        <a:pt x="16230" y="457"/>
                      </a:lnTo>
                      <a:cubicBezTo>
                        <a:pt x="15001" y="-152"/>
                        <a:pt x="13556" y="-152"/>
                        <a:pt x="12327" y="457"/>
                      </a:cubicBezTo>
                      <a:lnTo>
                        <a:pt x="716" y="7220"/>
                      </a:lnTo>
                      <a:cubicBezTo>
                        <a:pt x="-141" y="7982"/>
                        <a:pt x="-331" y="8935"/>
                        <a:pt x="716" y="950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4341;p38"/>
                <p:cNvSpPr/>
                <p:nvPr/>
              </p:nvSpPr>
              <p:spPr>
                <a:xfrm>
                  <a:off x="4618793" y="4956352"/>
                  <a:ext cx="29341" cy="17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41" h="17106" extrusionOk="0">
                      <a:moveTo>
                        <a:pt x="716" y="9601"/>
                      </a:moveTo>
                      <a:lnTo>
                        <a:pt x="12898" y="16650"/>
                      </a:lnTo>
                      <a:cubicBezTo>
                        <a:pt x="14127" y="17259"/>
                        <a:pt x="15572" y="17259"/>
                        <a:pt x="16801" y="16650"/>
                      </a:cubicBezTo>
                      <a:lnTo>
                        <a:pt x="28412" y="9887"/>
                      </a:lnTo>
                      <a:cubicBezTo>
                        <a:pt x="29554" y="9220"/>
                        <a:pt x="29745" y="8268"/>
                        <a:pt x="28412" y="7601"/>
                      </a:cubicBezTo>
                      <a:lnTo>
                        <a:pt x="16230" y="457"/>
                      </a:lnTo>
                      <a:cubicBezTo>
                        <a:pt x="15001" y="-152"/>
                        <a:pt x="13556" y="-152"/>
                        <a:pt x="12327" y="457"/>
                      </a:cubicBezTo>
                      <a:lnTo>
                        <a:pt x="716" y="7220"/>
                      </a:lnTo>
                      <a:cubicBezTo>
                        <a:pt x="-141" y="8077"/>
                        <a:pt x="-331" y="9030"/>
                        <a:pt x="716" y="960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4342;p38"/>
                <p:cNvSpPr/>
                <p:nvPr/>
              </p:nvSpPr>
              <p:spPr>
                <a:xfrm>
                  <a:off x="4601470" y="4946446"/>
                  <a:ext cx="29341" cy="17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41" h="17011" extrusionOk="0">
                      <a:moveTo>
                        <a:pt x="716" y="9506"/>
                      </a:moveTo>
                      <a:lnTo>
                        <a:pt x="12898" y="16554"/>
                      </a:lnTo>
                      <a:cubicBezTo>
                        <a:pt x="14127" y="17164"/>
                        <a:pt x="15572" y="17164"/>
                        <a:pt x="16801" y="16554"/>
                      </a:cubicBezTo>
                      <a:lnTo>
                        <a:pt x="28412" y="9792"/>
                      </a:lnTo>
                      <a:cubicBezTo>
                        <a:pt x="29554" y="9125"/>
                        <a:pt x="29745" y="8077"/>
                        <a:pt x="28412" y="7506"/>
                      </a:cubicBezTo>
                      <a:lnTo>
                        <a:pt x="16230" y="457"/>
                      </a:lnTo>
                      <a:cubicBezTo>
                        <a:pt x="15001" y="-152"/>
                        <a:pt x="13556" y="-152"/>
                        <a:pt x="12327" y="457"/>
                      </a:cubicBezTo>
                      <a:lnTo>
                        <a:pt x="716" y="7220"/>
                      </a:lnTo>
                      <a:cubicBezTo>
                        <a:pt x="-141" y="7982"/>
                        <a:pt x="-331" y="8935"/>
                        <a:pt x="716" y="950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4343;p38"/>
                <p:cNvSpPr/>
                <p:nvPr/>
              </p:nvSpPr>
              <p:spPr>
                <a:xfrm>
                  <a:off x="4584137" y="4936445"/>
                  <a:ext cx="29291" cy="17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91" h="17011" extrusionOk="0">
                      <a:moveTo>
                        <a:pt x="726" y="9506"/>
                      </a:moveTo>
                      <a:lnTo>
                        <a:pt x="12814" y="16554"/>
                      </a:lnTo>
                      <a:cubicBezTo>
                        <a:pt x="14043" y="17164"/>
                        <a:pt x="15487" y="17164"/>
                        <a:pt x="16716" y="16554"/>
                      </a:cubicBezTo>
                      <a:lnTo>
                        <a:pt x="28328" y="9792"/>
                      </a:lnTo>
                      <a:cubicBezTo>
                        <a:pt x="29565" y="9125"/>
                        <a:pt x="29660" y="8077"/>
                        <a:pt x="28328" y="7506"/>
                      </a:cubicBezTo>
                      <a:lnTo>
                        <a:pt x="16145" y="457"/>
                      </a:lnTo>
                      <a:cubicBezTo>
                        <a:pt x="14916" y="-152"/>
                        <a:pt x="13471" y="-152"/>
                        <a:pt x="12243" y="457"/>
                      </a:cubicBezTo>
                      <a:lnTo>
                        <a:pt x="631" y="7220"/>
                      </a:lnTo>
                      <a:cubicBezTo>
                        <a:pt x="-130" y="7982"/>
                        <a:pt x="-321" y="8935"/>
                        <a:pt x="726" y="950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4344;p38"/>
                <p:cNvSpPr/>
                <p:nvPr/>
              </p:nvSpPr>
              <p:spPr>
                <a:xfrm>
                  <a:off x="4566835" y="4926444"/>
                  <a:ext cx="29390" cy="17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90" h="17011" extrusionOk="0">
                      <a:moveTo>
                        <a:pt x="706" y="9506"/>
                      </a:moveTo>
                      <a:lnTo>
                        <a:pt x="12888" y="16554"/>
                      </a:lnTo>
                      <a:cubicBezTo>
                        <a:pt x="14117" y="17164"/>
                        <a:pt x="15562" y="17164"/>
                        <a:pt x="16791" y="16554"/>
                      </a:cubicBezTo>
                      <a:lnTo>
                        <a:pt x="28498" y="9791"/>
                      </a:lnTo>
                      <a:cubicBezTo>
                        <a:pt x="29640" y="9125"/>
                        <a:pt x="29735" y="8077"/>
                        <a:pt x="28498" y="7506"/>
                      </a:cubicBezTo>
                      <a:lnTo>
                        <a:pt x="16315" y="457"/>
                      </a:lnTo>
                      <a:cubicBezTo>
                        <a:pt x="15086" y="-152"/>
                        <a:pt x="13641" y="-152"/>
                        <a:pt x="12413" y="457"/>
                      </a:cubicBezTo>
                      <a:lnTo>
                        <a:pt x="801" y="7220"/>
                      </a:lnTo>
                      <a:cubicBezTo>
                        <a:pt x="-151" y="7982"/>
                        <a:pt x="-341" y="8934"/>
                        <a:pt x="706" y="950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" name="Google Shape;4345;p38"/>
                <p:cNvSpPr/>
                <p:nvPr/>
              </p:nvSpPr>
              <p:spPr>
                <a:xfrm>
                  <a:off x="4549576" y="4916443"/>
                  <a:ext cx="29326" cy="17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6" h="17011" extrusionOk="0">
                      <a:moveTo>
                        <a:pt x="642" y="9506"/>
                      </a:moveTo>
                      <a:lnTo>
                        <a:pt x="12825" y="16554"/>
                      </a:lnTo>
                      <a:cubicBezTo>
                        <a:pt x="14054" y="17164"/>
                        <a:pt x="15499" y="17164"/>
                        <a:pt x="16727" y="16554"/>
                      </a:cubicBezTo>
                      <a:lnTo>
                        <a:pt x="28434" y="9792"/>
                      </a:lnTo>
                      <a:cubicBezTo>
                        <a:pt x="29576" y="9125"/>
                        <a:pt x="29672" y="8077"/>
                        <a:pt x="28434" y="7506"/>
                      </a:cubicBezTo>
                      <a:lnTo>
                        <a:pt x="16156" y="457"/>
                      </a:lnTo>
                      <a:cubicBezTo>
                        <a:pt x="14928" y="-152"/>
                        <a:pt x="13483" y="-152"/>
                        <a:pt x="12254" y="457"/>
                      </a:cubicBezTo>
                      <a:lnTo>
                        <a:pt x="642" y="7220"/>
                      </a:lnTo>
                      <a:cubicBezTo>
                        <a:pt x="-214" y="7982"/>
                        <a:pt x="-214" y="8935"/>
                        <a:pt x="642" y="950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4346;p38"/>
                <p:cNvSpPr/>
                <p:nvPr/>
              </p:nvSpPr>
              <p:spPr>
                <a:xfrm>
                  <a:off x="4532218" y="4906536"/>
                  <a:ext cx="29363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3" h="16916" extrusionOk="0">
                      <a:moveTo>
                        <a:pt x="679" y="9411"/>
                      </a:moveTo>
                      <a:lnTo>
                        <a:pt x="12861" y="16459"/>
                      </a:lnTo>
                      <a:cubicBezTo>
                        <a:pt x="14090" y="17069"/>
                        <a:pt x="15535" y="17069"/>
                        <a:pt x="16764" y="16459"/>
                      </a:cubicBezTo>
                      <a:lnTo>
                        <a:pt x="28470" y="9792"/>
                      </a:lnTo>
                      <a:cubicBezTo>
                        <a:pt x="29613" y="9125"/>
                        <a:pt x="29708" y="8077"/>
                        <a:pt x="28470" y="7506"/>
                      </a:cubicBezTo>
                      <a:lnTo>
                        <a:pt x="16193" y="457"/>
                      </a:lnTo>
                      <a:cubicBezTo>
                        <a:pt x="14964" y="-152"/>
                        <a:pt x="13519" y="-152"/>
                        <a:pt x="12290" y="457"/>
                      </a:cubicBezTo>
                      <a:lnTo>
                        <a:pt x="679" y="7220"/>
                      </a:lnTo>
                      <a:cubicBezTo>
                        <a:pt x="-178" y="8363"/>
                        <a:pt x="-273" y="8839"/>
                        <a:pt x="679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4347;p38"/>
                <p:cNvSpPr/>
                <p:nvPr/>
              </p:nvSpPr>
              <p:spPr>
                <a:xfrm>
                  <a:off x="4514896" y="4896535"/>
                  <a:ext cx="29363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3" h="16916" extrusionOk="0">
                      <a:moveTo>
                        <a:pt x="679" y="9411"/>
                      </a:moveTo>
                      <a:lnTo>
                        <a:pt x="12861" y="16459"/>
                      </a:lnTo>
                      <a:cubicBezTo>
                        <a:pt x="14090" y="17069"/>
                        <a:pt x="15535" y="17069"/>
                        <a:pt x="16764" y="16459"/>
                      </a:cubicBezTo>
                      <a:lnTo>
                        <a:pt x="28470" y="9792"/>
                      </a:lnTo>
                      <a:cubicBezTo>
                        <a:pt x="29613" y="9125"/>
                        <a:pt x="29708" y="8077"/>
                        <a:pt x="28470" y="7506"/>
                      </a:cubicBezTo>
                      <a:lnTo>
                        <a:pt x="16193" y="457"/>
                      </a:lnTo>
                      <a:cubicBezTo>
                        <a:pt x="14964" y="-152"/>
                        <a:pt x="13519" y="-152"/>
                        <a:pt x="12290" y="457"/>
                      </a:cubicBezTo>
                      <a:lnTo>
                        <a:pt x="679" y="7125"/>
                      </a:lnTo>
                      <a:cubicBezTo>
                        <a:pt x="-178" y="7792"/>
                        <a:pt x="-273" y="8839"/>
                        <a:pt x="679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" name="Google Shape;4348;p38"/>
                <p:cNvSpPr/>
                <p:nvPr/>
              </p:nvSpPr>
              <p:spPr>
                <a:xfrm>
                  <a:off x="4722536" y="5016484"/>
                  <a:ext cx="37680" cy="21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80" h="21745" extrusionOk="0">
                      <a:moveTo>
                        <a:pt x="716" y="9477"/>
                      </a:moveTo>
                      <a:lnTo>
                        <a:pt x="21274" y="21288"/>
                      </a:lnTo>
                      <a:cubicBezTo>
                        <a:pt x="22503" y="21898"/>
                        <a:pt x="23948" y="21898"/>
                        <a:pt x="25176" y="21288"/>
                      </a:cubicBezTo>
                      <a:lnTo>
                        <a:pt x="36788" y="14526"/>
                      </a:lnTo>
                      <a:cubicBezTo>
                        <a:pt x="37930" y="13859"/>
                        <a:pt x="38025" y="12811"/>
                        <a:pt x="36788" y="12240"/>
                      </a:cubicBezTo>
                      <a:lnTo>
                        <a:pt x="16230" y="429"/>
                      </a:lnTo>
                      <a:cubicBezTo>
                        <a:pt x="14991" y="-143"/>
                        <a:pt x="13566" y="-143"/>
                        <a:pt x="12327" y="429"/>
                      </a:cubicBezTo>
                      <a:lnTo>
                        <a:pt x="716" y="7192"/>
                      </a:lnTo>
                      <a:cubicBezTo>
                        <a:pt x="-141" y="7858"/>
                        <a:pt x="-331" y="8906"/>
                        <a:pt x="716" y="9477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4349;p38"/>
                <p:cNvSpPr/>
                <p:nvPr/>
              </p:nvSpPr>
              <p:spPr>
                <a:xfrm>
                  <a:off x="4481005" y="4886460"/>
                  <a:ext cx="46109" cy="24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09" h="24112" extrusionOk="0">
                      <a:moveTo>
                        <a:pt x="33141" y="436"/>
                      </a:moveTo>
                      <a:lnTo>
                        <a:pt x="45324" y="7484"/>
                      </a:lnTo>
                      <a:cubicBezTo>
                        <a:pt x="46371" y="8056"/>
                        <a:pt x="46371" y="9008"/>
                        <a:pt x="45324" y="9580"/>
                      </a:cubicBezTo>
                      <a:lnTo>
                        <a:pt x="33046" y="16723"/>
                      </a:lnTo>
                      <a:cubicBezTo>
                        <a:pt x="31910" y="17305"/>
                        <a:pt x="30566" y="17305"/>
                        <a:pt x="29429" y="16723"/>
                      </a:cubicBezTo>
                      <a:lnTo>
                        <a:pt x="28478" y="16152"/>
                      </a:lnTo>
                      <a:cubicBezTo>
                        <a:pt x="27408" y="15581"/>
                        <a:pt x="26121" y="15581"/>
                        <a:pt x="25051" y="16152"/>
                      </a:cubicBezTo>
                      <a:lnTo>
                        <a:pt x="12107" y="23677"/>
                      </a:lnTo>
                      <a:cubicBezTo>
                        <a:pt x="10971" y="24258"/>
                        <a:pt x="9627" y="24258"/>
                        <a:pt x="8490" y="23677"/>
                      </a:cubicBezTo>
                      <a:lnTo>
                        <a:pt x="686" y="19200"/>
                      </a:lnTo>
                      <a:cubicBezTo>
                        <a:pt x="107" y="18952"/>
                        <a:pt x="-157" y="18276"/>
                        <a:pt x="96" y="17695"/>
                      </a:cubicBezTo>
                      <a:cubicBezTo>
                        <a:pt x="211" y="17428"/>
                        <a:pt x="421" y="17219"/>
                        <a:pt x="686" y="17105"/>
                      </a:cubicBezTo>
                      <a:lnTo>
                        <a:pt x="12868" y="10056"/>
                      </a:lnTo>
                      <a:lnTo>
                        <a:pt x="15438" y="8627"/>
                      </a:lnTo>
                      <a:lnTo>
                        <a:pt x="17247" y="7580"/>
                      </a:lnTo>
                      <a:lnTo>
                        <a:pt x="19055" y="6532"/>
                      </a:lnTo>
                      <a:lnTo>
                        <a:pt x="29525" y="436"/>
                      </a:lnTo>
                      <a:cubicBezTo>
                        <a:pt x="30661" y="-145"/>
                        <a:pt x="32005" y="-145"/>
                        <a:pt x="33141" y="43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4350;p38"/>
                <p:cNvSpPr/>
                <p:nvPr/>
              </p:nvSpPr>
              <p:spPr>
                <a:xfrm>
                  <a:off x="4680529" y="5050364"/>
                  <a:ext cx="29375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75" h="16916" extrusionOk="0">
                      <a:moveTo>
                        <a:pt x="750" y="9411"/>
                      </a:moveTo>
                      <a:lnTo>
                        <a:pt x="12933" y="16459"/>
                      </a:lnTo>
                      <a:cubicBezTo>
                        <a:pt x="14161" y="17069"/>
                        <a:pt x="15606" y="17069"/>
                        <a:pt x="16835" y="16459"/>
                      </a:cubicBezTo>
                      <a:lnTo>
                        <a:pt x="28447" y="9696"/>
                      </a:lnTo>
                      <a:cubicBezTo>
                        <a:pt x="29589" y="9030"/>
                        <a:pt x="29779" y="8077"/>
                        <a:pt x="28447" y="7506"/>
                      </a:cubicBezTo>
                      <a:lnTo>
                        <a:pt x="16264" y="457"/>
                      </a:lnTo>
                      <a:cubicBezTo>
                        <a:pt x="15035" y="-152"/>
                        <a:pt x="13590" y="-152"/>
                        <a:pt x="12362" y="457"/>
                      </a:cubicBezTo>
                      <a:lnTo>
                        <a:pt x="750" y="7125"/>
                      </a:lnTo>
                      <a:cubicBezTo>
                        <a:pt x="-202" y="7411"/>
                        <a:pt x="-297" y="8839"/>
                        <a:pt x="750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4351;p38"/>
                <p:cNvSpPr/>
                <p:nvPr/>
              </p:nvSpPr>
              <p:spPr>
                <a:xfrm>
                  <a:off x="4663322" y="5040268"/>
                  <a:ext cx="28938" cy="17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38" h="17011" extrusionOk="0">
                      <a:moveTo>
                        <a:pt x="254" y="9506"/>
                      </a:moveTo>
                      <a:lnTo>
                        <a:pt x="12532" y="16554"/>
                      </a:lnTo>
                      <a:cubicBezTo>
                        <a:pt x="13760" y="17164"/>
                        <a:pt x="15205" y="17164"/>
                        <a:pt x="16434" y="16554"/>
                      </a:cubicBezTo>
                      <a:lnTo>
                        <a:pt x="28046" y="9792"/>
                      </a:lnTo>
                      <a:cubicBezTo>
                        <a:pt x="29188" y="9125"/>
                        <a:pt x="29283" y="8077"/>
                        <a:pt x="28046" y="7506"/>
                      </a:cubicBezTo>
                      <a:lnTo>
                        <a:pt x="15863" y="457"/>
                      </a:lnTo>
                      <a:cubicBezTo>
                        <a:pt x="14634" y="-152"/>
                        <a:pt x="13189" y="-152"/>
                        <a:pt x="11961" y="457"/>
                      </a:cubicBezTo>
                      <a:lnTo>
                        <a:pt x="254" y="7220"/>
                      </a:lnTo>
                      <a:cubicBezTo>
                        <a:pt x="254" y="7982"/>
                        <a:pt x="-317" y="8935"/>
                        <a:pt x="254" y="950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4352;p38"/>
                <p:cNvSpPr/>
                <p:nvPr/>
              </p:nvSpPr>
              <p:spPr>
                <a:xfrm>
                  <a:off x="4646050" y="5030457"/>
                  <a:ext cx="29363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3" h="16916" extrusionOk="0">
                      <a:moveTo>
                        <a:pt x="679" y="9411"/>
                      </a:moveTo>
                      <a:lnTo>
                        <a:pt x="12957" y="16459"/>
                      </a:lnTo>
                      <a:cubicBezTo>
                        <a:pt x="14152" y="17069"/>
                        <a:pt x="15568" y="17069"/>
                        <a:pt x="16764" y="16459"/>
                      </a:cubicBezTo>
                      <a:lnTo>
                        <a:pt x="28471" y="9696"/>
                      </a:lnTo>
                      <a:cubicBezTo>
                        <a:pt x="29613" y="9030"/>
                        <a:pt x="29708" y="8077"/>
                        <a:pt x="28471" y="7506"/>
                      </a:cubicBezTo>
                      <a:lnTo>
                        <a:pt x="16288" y="457"/>
                      </a:lnTo>
                      <a:cubicBezTo>
                        <a:pt x="15059" y="-152"/>
                        <a:pt x="13614" y="-152"/>
                        <a:pt x="12385" y="457"/>
                      </a:cubicBezTo>
                      <a:lnTo>
                        <a:pt x="679" y="7220"/>
                      </a:lnTo>
                      <a:cubicBezTo>
                        <a:pt x="-178" y="8268"/>
                        <a:pt x="-273" y="8839"/>
                        <a:pt x="679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4353;p38"/>
                <p:cNvSpPr/>
                <p:nvPr/>
              </p:nvSpPr>
              <p:spPr>
                <a:xfrm>
                  <a:off x="4499297" y="4945494"/>
                  <a:ext cx="29352" cy="17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52" h="17011" extrusionOk="0">
                      <a:moveTo>
                        <a:pt x="668" y="9506"/>
                      </a:moveTo>
                      <a:lnTo>
                        <a:pt x="12851" y="16554"/>
                      </a:lnTo>
                      <a:cubicBezTo>
                        <a:pt x="14080" y="17164"/>
                        <a:pt x="15524" y="17164"/>
                        <a:pt x="16753" y="16554"/>
                      </a:cubicBezTo>
                      <a:lnTo>
                        <a:pt x="28460" y="9791"/>
                      </a:lnTo>
                      <a:cubicBezTo>
                        <a:pt x="29602" y="9125"/>
                        <a:pt x="29697" y="8077"/>
                        <a:pt x="28460" y="7506"/>
                      </a:cubicBezTo>
                      <a:lnTo>
                        <a:pt x="16277" y="457"/>
                      </a:lnTo>
                      <a:cubicBezTo>
                        <a:pt x="15048" y="-152"/>
                        <a:pt x="13604" y="-152"/>
                        <a:pt x="12375" y="457"/>
                      </a:cubicBezTo>
                      <a:lnTo>
                        <a:pt x="763" y="7220"/>
                      </a:lnTo>
                      <a:cubicBezTo>
                        <a:pt x="-189" y="7982"/>
                        <a:pt x="-284" y="8934"/>
                        <a:pt x="668" y="950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4354;p38"/>
                <p:cNvSpPr/>
                <p:nvPr/>
              </p:nvSpPr>
              <p:spPr>
                <a:xfrm>
                  <a:off x="4482022" y="4935683"/>
                  <a:ext cx="29376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76" h="16916" extrusionOk="0">
                      <a:moveTo>
                        <a:pt x="716" y="9411"/>
                      </a:moveTo>
                      <a:lnTo>
                        <a:pt x="12898" y="16459"/>
                      </a:lnTo>
                      <a:cubicBezTo>
                        <a:pt x="14127" y="17069"/>
                        <a:pt x="15572" y="17069"/>
                        <a:pt x="16801" y="16459"/>
                      </a:cubicBezTo>
                      <a:lnTo>
                        <a:pt x="28412" y="9697"/>
                      </a:lnTo>
                      <a:cubicBezTo>
                        <a:pt x="29650" y="9030"/>
                        <a:pt x="29745" y="8077"/>
                        <a:pt x="28412" y="7506"/>
                      </a:cubicBezTo>
                      <a:lnTo>
                        <a:pt x="16230" y="457"/>
                      </a:lnTo>
                      <a:cubicBezTo>
                        <a:pt x="15001" y="-152"/>
                        <a:pt x="13556" y="-152"/>
                        <a:pt x="12327" y="457"/>
                      </a:cubicBezTo>
                      <a:lnTo>
                        <a:pt x="716" y="7220"/>
                      </a:lnTo>
                      <a:cubicBezTo>
                        <a:pt x="-141" y="7792"/>
                        <a:pt x="-331" y="8839"/>
                        <a:pt x="716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4355;p38"/>
                <p:cNvSpPr/>
                <p:nvPr/>
              </p:nvSpPr>
              <p:spPr>
                <a:xfrm>
                  <a:off x="4464795" y="4925682"/>
                  <a:ext cx="29341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41" h="16916" extrusionOk="0">
                      <a:moveTo>
                        <a:pt x="716" y="9411"/>
                      </a:moveTo>
                      <a:lnTo>
                        <a:pt x="12898" y="16459"/>
                      </a:lnTo>
                      <a:cubicBezTo>
                        <a:pt x="14127" y="17069"/>
                        <a:pt x="15572" y="17069"/>
                        <a:pt x="16801" y="16459"/>
                      </a:cubicBezTo>
                      <a:lnTo>
                        <a:pt x="28412" y="9792"/>
                      </a:lnTo>
                      <a:cubicBezTo>
                        <a:pt x="29554" y="9125"/>
                        <a:pt x="29745" y="8077"/>
                        <a:pt x="28412" y="7506"/>
                      </a:cubicBezTo>
                      <a:lnTo>
                        <a:pt x="16230" y="457"/>
                      </a:lnTo>
                      <a:cubicBezTo>
                        <a:pt x="15001" y="-152"/>
                        <a:pt x="13556" y="-152"/>
                        <a:pt x="12327" y="457"/>
                      </a:cubicBezTo>
                      <a:lnTo>
                        <a:pt x="716" y="7125"/>
                      </a:lnTo>
                      <a:cubicBezTo>
                        <a:pt x="-141" y="8268"/>
                        <a:pt x="-331" y="8839"/>
                        <a:pt x="716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4356;p38"/>
                <p:cNvSpPr/>
                <p:nvPr/>
              </p:nvSpPr>
              <p:spPr>
                <a:xfrm>
                  <a:off x="4447522" y="4915490"/>
                  <a:ext cx="29387" cy="17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87" h="17202" extrusionOk="0">
                      <a:moveTo>
                        <a:pt x="761" y="9601"/>
                      </a:moveTo>
                      <a:lnTo>
                        <a:pt x="12944" y="16745"/>
                      </a:lnTo>
                      <a:cubicBezTo>
                        <a:pt x="14173" y="17355"/>
                        <a:pt x="15618" y="17355"/>
                        <a:pt x="16846" y="16745"/>
                      </a:cubicBezTo>
                      <a:lnTo>
                        <a:pt x="28458" y="9982"/>
                      </a:lnTo>
                      <a:cubicBezTo>
                        <a:pt x="29600" y="9316"/>
                        <a:pt x="29791" y="8363"/>
                        <a:pt x="28458" y="7792"/>
                      </a:cubicBezTo>
                      <a:lnTo>
                        <a:pt x="16180" y="457"/>
                      </a:lnTo>
                      <a:cubicBezTo>
                        <a:pt x="14951" y="-152"/>
                        <a:pt x="13507" y="-152"/>
                        <a:pt x="12278" y="457"/>
                      </a:cubicBezTo>
                      <a:lnTo>
                        <a:pt x="666" y="7220"/>
                      </a:lnTo>
                      <a:cubicBezTo>
                        <a:pt x="-190" y="8077"/>
                        <a:pt x="-286" y="8935"/>
                        <a:pt x="761" y="960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4357;p38"/>
                <p:cNvSpPr/>
                <p:nvPr/>
              </p:nvSpPr>
              <p:spPr>
                <a:xfrm>
                  <a:off x="4624469" y="5017884"/>
                  <a:ext cx="34098" cy="1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98" h="19393" extrusionOk="0">
                      <a:moveTo>
                        <a:pt x="1035" y="9411"/>
                      </a:moveTo>
                      <a:lnTo>
                        <a:pt x="17691" y="18936"/>
                      </a:lnTo>
                      <a:cubicBezTo>
                        <a:pt x="18887" y="19546"/>
                        <a:pt x="20303" y="19546"/>
                        <a:pt x="21499" y="18936"/>
                      </a:cubicBezTo>
                      <a:lnTo>
                        <a:pt x="33205" y="12268"/>
                      </a:lnTo>
                      <a:cubicBezTo>
                        <a:pt x="34348" y="11602"/>
                        <a:pt x="34443" y="10554"/>
                        <a:pt x="33205" y="9982"/>
                      </a:cubicBezTo>
                      <a:lnTo>
                        <a:pt x="16549" y="457"/>
                      </a:lnTo>
                      <a:cubicBezTo>
                        <a:pt x="15321" y="-152"/>
                        <a:pt x="13876" y="-152"/>
                        <a:pt x="12647" y="457"/>
                      </a:cubicBezTo>
                      <a:lnTo>
                        <a:pt x="1035" y="7220"/>
                      </a:lnTo>
                      <a:cubicBezTo>
                        <a:pt x="-297" y="7887"/>
                        <a:pt x="-392" y="8839"/>
                        <a:pt x="1035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4358;p38"/>
                <p:cNvSpPr/>
                <p:nvPr/>
              </p:nvSpPr>
              <p:spPr>
                <a:xfrm>
                  <a:off x="4516514" y="4955590"/>
                  <a:ext cx="33778" cy="19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78" h="19392" extrusionOk="0">
                      <a:moveTo>
                        <a:pt x="679" y="9411"/>
                      </a:moveTo>
                      <a:lnTo>
                        <a:pt x="17335" y="18936"/>
                      </a:lnTo>
                      <a:cubicBezTo>
                        <a:pt x="18563" y="19545"/>
                        <a:pt x="20008" y="19545"/>
                        <a:pt x="21237" y="18936"/>
                      </a:cubicBezTo>
                      <a:lnTo>
                        <a:pt x="32849" y="12173"/>
                      </a:lnTo>
                      <a:cubicBezTo>
                        <a:pt x="33991" y="11506"/>
                        <a:pt x="34181" y="10554"/>
                        <a:pt x="32849" y="9982"/>
                      </a:cubicBezTo>
                      <a:lnTo>
                        <a:pt x="16193" y="457"/>
                      </a:lnTo>
                      <a:cubicBezTo>
                        <a:pt x="14964" y="-152"/>
                        <a:pt x="13519" y="-152"/>
                        <a:pt x="12290" y="457"/>
                      </a:cubicBezTo>
                      <a:lnTo>
                        <a:pt x="679" y="7220"/>
                      </a:lnTo>
                      <a:cubicBezTo>
                        <a:pt x="-178" y="7791"/>
                        <a:pt x="-273" y="8839"/>
                        <a:pt x="679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4359;p38"/>
                <p:cNvSpPr/>
                <p:nvPr/>
              </p:nvSpPr>
              <p:spPr>
                <a:xfrm>
                  <a:off x="4538177" y="4968068"/>
                  <a:ext cx="98308" cy="56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308" h="56826" extrusionOk="0">
                      <a:moveTo>
                        <a:pt x="716" y="9411"/>
                      </a:moveTo>
                      <a:lnTo>
                        <a:pt x="81902" y="56369"/>
                      </a:lnTo>
                      <a:cubicBezTo>
                        <a:pt x="83131" y="56978"/>
                        <a:pt x="84576" y="56978"/>
                        <a:pt x="85804" y="56369"/>
                      </a:cubicBezTo>
                      <a:lnTo>
                        <a:pt x="97416" y="49606"/>
                      </a:lnTo>
                      <a:cubicBezTo>
                        <a:pt x="98558" y="48939"/>
                        <a:pt x="98653" y="47987"/>
                        <a:pt x="97416" y="47415"/>
                      </a:cubicBezTo>
                      <a:lnTo>
                        <a:pt x="16230" y="457"/>
                      </a:lnTo>
                      <a:cubicBezTo>
                        <a:pt x="15001" y="-152"/>
                        <a:pt x="13556" y="-152"/>
                        <a:pt x="12327" y="457"/>
                      </a:cubicBezTo>
                      <a:lnTo>
                        <a:pt x="716" y="7220"/>
                      </a:lnTo>
                      <a:cubicBezTo>
                        <a:pt x="-141" y="7887"/>
                        <a:pt x="-331" y="8839"/>
                        <a:pt x="716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4360;p38"/>
                <p:cNvSpPr/>
                <p:nvPr/>
              </p:nvSpPr>
              <p:spPr>
                <a:xfrm>
                  <a:off x="4683753" y="5013502"/>
                  <a:ext cx="29387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87" h="16916" extrusionOk="0">
                      <a:moveTo>
                        <a:pt x="761" y="9411"/>
                      </a:moveTo>
                      <a:lnTo>
                        <a:pt x="12944" y="16459"/>
                      </a:lnTo>
                      <a:cubicBezTo>
                        <a:pt x="14173" y="17069"/>
                        <a:pt x="15618" y="17069"/>
                        <a:pt x="16846" y="16459"/>
                      </a:cubicBezTo>
                      <a:lnTo>
                        <a:pt x="28458" y="9792"/>
                      </a:lnTo>
                      <a:cubicBezTo>
                        <a:pt x="29600" y="9125"/>
                        <a:pt x="29791" y="8077"/>
                        <a:pt x="28458" y="7506"/>
                      </a:cubicBezTo>
                      <a:lnTo>
                        <a:pt x="16275" y="457"/>
                      </a:lnTo>
                      <a:cubicBezTo>
                        <a:pt x="15047" y="-152"/>
                        <a:pt x="13602" y="-152"/>
                        <a:pt x="12373" y="457"/>
                      </a:cubicBezTo>
                      <a:lnTo>
                        <a:pt x="666" y="7125"/>
                      </a:lnTo>
                      <a:cubicBezTo>
                        <a:pt x="-190" y="7792"/>
                        <a:pt x="-286" y="8839"/>
                        <a:pt x="761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4361;p38"/>
                <p:cNvSpPr/>
                <p:nvPr/>
              </p:nvSpPr>
              <p:spPr>
                <a:xfrm>
                  <a:off x="4666502" y="5003310"/>
                  <a:ext cx="29374" cy="17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74" h="17106" extrusionOk="0">
                      <a:moveTo>
                        <a:pt x="690" y="9601"/>
                      </a:moveTo>
                      <a:lnTo>
                        <a:pt x="12873" y="16650"/>
                      </a:lnTo>
                      <a:cubicBezTo>
                        <a:pt x="14102" y="17259"/>
                        <a:pt x="15546" y="17259"/>
                        <a:pt x="16775" y="16650"/>
                      </a:cubicBezTo>
                      <a:lnTo>
                        <a:pt x="28482" y="9982"/>
                      </a:lnTo>
                      <a:cubicBezTo>
                        <a:pt x="29624" y="9316"/>
                        <a:pt x="29719" y="8268"/>
                        <a:pt x="28482" y="7696"/>
                      </a:cubicBezTo>
                      <a:lnTo>
                        <a:pt x="16109" y="457"/>
                      </a:lnTo>
                      <a:cubicBezTo>
                        <a:pt x="14880" y="-152"/>
                        <a:pt x="13435" y="-152"/>
                        <a:pt x="12207" y="457"/>
                      </a:cubicBezTo>
                      <a:lnTo>
                        <a:pt x="595" y="7220"/>
                      </a:lnTo>
                      <a:cubicBezTo>
                        <a:pt x="-167" y="7982"/>
                        <a:pt x="-262" y="9030"/>
                        <a:pt x="690" y="960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4362;p38"/>
                <p:cNvSpPr/>
                <p:nvPr/>
              </p:nvSpPr>
              <p:spPr>
                <a:xfrm>
                  <a:off x="4649277" y="4993405"/>
                  <a:ext cx="29313" cy="17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011" extrusionOk="0">
                      <a:moveTo>
                        <a:pt x="688" y="9506"/>
                      </a:moveTo>
                      <a:lnTo>
                        <a:pt x="12871" y="16554"/>
                      </a:lnTo>
                      <a:cubicBezTo>
                        <a:pt x="14099" y="17164"/>
                        <a:pt x="15544" y="17164"/>
                        <a:pt x="16773" y="16554"/>
                      </a:cubicBezTo>
                      <a:lnTo>
                        <a:pt x="28385" y="9791"/>
                      </a:lnTo>
                      <a:cubicBezTo>
                        <a:pt x="29527" y="9125"/>
                        <a:pt x="29717" y="8077"/>
                        <a:pt x="28385" y="7506"/>
                      </a:cubicBezTo>
                      <a:lnTo>
                        <a:pt x="16202" y="457"/>
                      </a:lnTo>
                      <a:cubicBezTo>
                        <a:pt x="14973" y="-152"/>
                        <a:pt x="13528" y="-152"/>
                        <a:pt x="12299" y="457"/>
                      </a:cubicBezTo>
                      <a:lnTo>
                        <a:pt x="973" y="7220"/>
                      </a:lnTo>
                      <a:cubicBezTo>
                        <a:pt x="-169" y="7982"/>
                        <a:pt x="-359" y="8934"/>
                        <a:pt x="688" y="950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4363;p38"/>
                <p:cNvSpPr/>
                <p:nvPr/>
              </p:nvSpPr>
              <p:spPr>
                <a:xfrm>
                  <a:off x="4631964" y="4983594"/>
                  <a:ext cx="29363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3" h="16916" extrusionOk="0">
                      <a:moveTo>
                        <a:pt x="679" y="9411"/>
                      </a:moveTo>
                      <a:lnTo>
                        <a:pt x="12957" y="16459"/>
                      </a:lnTo>
                      <a:cubicBezTo>
                        <a:pt x="14152" y="17069"/>
                        <a:pt x="15568" y="17069"/>
                        <a:pt x="16764" y="16459"/>
                      </a:cubicBezTo>
                      <a:lnTo>
                        <a:pt x="28470" y="9696"/>
                      </a:lnTo>
                      <a:cubicBezTo>
                        <a:pt x="29613" y="9030"/>
                        <a:pt x="29708" y="8077"/>
                        <a:pt x="28470" y="7506"/>
                      </a:cubicBezTo>
                      <a:lnTo>
                        <a:pt x="16193" y="457"/>
                      </a:lnTo>
                      <a:cubicBezTo>
                        <a:pt x="14997" y="-152"/>
                        <a:pt x="13581" y="-152"/>
                        <a:pt x="12385" y="457"/>
                      </a:cubicBezTo>
                      <a:lnTo>
                        <a:pt x="679" y="7220"/>
                      </a:lnTo>
                      <a:cubicBezTo>
                        <a:pt x="-178" y="7506"/>
                        <a:pt x="-273" y="8839"/>
                        <a:pt x="679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4364;p38"/>
                <p:cNvSpPr/>
                <p:nvPr/>
              </p:nvSpPr>
              <p:spPr>
                <a:xfrm>
                  <a:off x="4614700" y="4973593"/>
                  <a:ext cx="29376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76" h="16916" extrusionOk="0">
                      <a:moveTo>
                        <a:pt x="716" y="9411"/>
                      </a:moveTo>
                      <a:lnTo>
                        <a:pt x="12898" y="16459"/>
                      </a:lnTo>
                      <a:cubicBezTo>
                        <a:pt x="14127" y="17069"/>
                        <a:pt x="15572" y="17069"/>
                        <a:pt x="16801" y="16459"/>
                      </a:cubicBezTo>
                      <a:lnTo>
                        <a:pt x="28412" y="9792"/>
                      </a:lnTo>
                      <a:cubicBezTo>
                        <a:pt x="29650" y="9125"/>
                        <a:pt x="29745" y="8077"/>
                        <a:pt x="28412" y="7506"/>
                      </a:cubicBezTo>
                      <a:lnTo>
                        <a:pt x="16230" y="457"/>
                      </a:lnTo>
                      <a:cubicBezTo>
                        <a:pt x="15001" y="-152"/>
                        <a:pt x="13556" y="-152"/>
                        <a:pt x="12327" y="457"/>
                      </a:cubicBezTo>
                      <a:lnTo>
                        <a:pt x="716" y="7125"/>
                      </a:lnTo>
                      <a:cubicBezTo>
                        <a:pt x="-141" y="7982"/>
                        <a:pt x="-331" y="8839"/>
                        <a:pt x="716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4365;p38"/>
                <p:cNvSpPr/>
                <p:nvPr/>
              </p:nvSpPr>
              <p:spPr>
                <a:xfrm>
                  <a:off x="4597237" y="4963591"/>
                  <a:ext cx="29541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1" h="16916" extrusionOk="0">
                      <a:moveTo>
                        <a:pt x="857" y="9411"/>
                      </a:moveTo>
                      <a:lnTo>
                        <a:pt x="13135" y="16459"/>
                      </a:lnTo>
                      <a:cubicBezTo>
                        <a:pt x="14363" y="17069"/>
                        <a:pt x="15808" y="17069"/>
                        <a:pt x="17037" y="16459"/>
                      </a:cubicBezTo>
                      <a:lnTo>
                        <a:pt x="28648" y="9792"/>
                      </a:lnTo>
                      <a:cubicBezTo>
                        <a:pt x="29791" y="9125"/>
                        <a:pt x="29886" y="8077"/>
                        <a:pt x="28648" y="7506"/>
                      </a:cubicBezTo>
                      <a:lnTo>
                        <a:pt x="16466" y="457"/>
                      </a:lnTo>
                      <a:cubicBezTo>
                        <a:pt x="15237" y="-152"/>
                        <a:pt x="13792" y="-152"/>
                        <a:pt x="12563" y="457"/>
                      </a:cubicBezTo>
                      <a:lnTo>
                        <a:pt x="857" y="7220"/>
                      </a:lnTo>
                      <a:cubicBezTo>
                        <a:pt x="-286" y="7791"/>
                        <a:pt x="-286" y="8458"/>
                        <a:pt x="857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4366;p38"/>
                <p:cNvSpPr/>
                <p:nvPr/>
              </p:nvSpPr>
              <p:spPr>
                <a:xfrm>
                  <a:off x="4580242" y="4953400"/>
                  <a:ext cx="29308" cy="17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08" h="17106" extrusionOk="0">
                      <a:moveTo>
                        <a:pt x="624" y="9601"/>
                      </a:moveTo>
                      <a:lnTo>
                        <a:pt x="12807" y="16650"/>
                      </a:lnTo>
                      <a:cubicBezTo>
                        <a:pt x="14036" y="17259"/>
                        <a:pt x="15481" y="17259"/>
                        <a:pt x="16709" y="16650"/>
                      </a:cubicBezTo>
                      <a:lnTo>
                        <a:pt x="28416" y="9887"/>
                      </a:lnTo>
                      <a:cubicBezTo>
                        <a:pt x="29558" y="9220"/>
                        <a:pt x="29654" y="8268"/>
                        <a:pt x="28416" y="7601"/>
                      </a:cubicBezTo>
                      <a:lnTo>
                        <a:pt x="16709" y="457"/>
                      </a:lnTo>
                      <a:cubicBezTo>
                        <a:pt x="15481" y="-152"/>
                        <a:pt x="14036" y="-152"/>
                        <a:pt x="12807" y="457"/>
                      </a:cubicBezTo>
                      <a:lnTo>
                        <a:pt x="1195" y="7220"/>
                      </a:lnTo>
                      <a:cubicBezTo>
                        <a:pt x="-232" y="8077"/>
                        <a:pt x="-327" y="9125"/>
                        <a:pt x="624" y="960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4367;p38"/>
                <p:cNvSpPr/>
                <p:nvPr/>
              </p:nvSpPr>
              <p:spPr>
                <a:xfrm>
                  <a:off x="4562889" y="4943589"/>
                  <a:ext cx="29375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75" h="16916" extrusionOk="0">
                      <a:moveTo>
                        <a:pt x="750" y="9411"/>
                      </a:moveTo>
                      <a:lnTo>
                        <a:pt x="12933" y="16459"/>
                      </a:lnTo>
                      <a:cubicBezTo>
                        <a:pt x="14161" y="17069"/>
                        <a:pt x="15606" y="17069"/>
                        <a:pt x="16835" y="16459"/>
                      </a:cubicBezTo>
                      <a:lnTo>
                        <a:pt x="28447" y="9696"/>
                      </a:lnTo>
                      <a:cubicBezTo>
                        <a:pt x="29589" y="9030"/>
                        <a:pt x="29779" y="8077"/>
                        <a:pt x="28447" y="7506"/>
                      </a:cubicBezTo>
                      <a:lnTo>
                        <a:pt x="16264" y="457"/>
                      </a:lnTo>
                      <a:cubicBezTo>
                        <a:pt x="15035" y="-152"/>
                        <a:pt x="13590" y="-152"/>
                        <a:pt x="12362" y="457"/>
                      </a:cubicBezTo>
                      <a:lnTo>
                        <a:pt x="750" y="7220"/>
                      </a:lnTo>
                      <a:cubicBezTo>
                        <a:pt x="-202" y="7887"/>
                        <a:pt x="-297" y="9411"/>
                        <a:pt x="750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4368;p38"/>
                <p:cNvSpPr/>
                <p:nvPr/>
              </p:nvSpPr>
              <p:spPr>
                <a:xfrm>
                  <a:off x="4545668" y="4933492"/>
                  <a:ext cx="29333" cy="17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33" h="17487" extrusionOk="0">
                      <a:moveTo>
                        <a:pt x="649" y="9982"/>
                      </a:moveTo>
                      <a:lnTo>
                        <a:pt x="12832" y="17031"/>
                      </a:lnTo>
                      <a:cubicBezTo>
                        <a:pt x="14060" y="17640"/>
                        <a:pt x="15505" y="17640"/>
                        <a:pt x="16734" y="17031"/>
                      </a:cubicBezTo>
                      <a:lnTo>
                        <a:pt x="28441" y="10363"/>
                      </a:lnTo>
                      <a:cubicBezTo>
                        <a:pt x="29583" y="9696"/>
                        <a:pt x="29678" y="8649"/>
                        <a:pt x="28441" y="8077"/>
                      </a:cubicBezTo>
                      <a:lnTo>
                        <a:pt x="16448" y="457"/>
                      </a:lnTo>
                      <a:cubicBezTo>
                        <a:pt x="15253" y="-152"/>
                        <a:pt x="13837" y="-152"/>
                        <a:pt x="12641" y="457"/>
                      </a:cubicBezTo>
                      <a:lnTo>
                        <a:pt x="934" y="7125"/>
                      </a:lnTo>
                      <a:cubicBezTo>
                        <a:pt x="-208" y="7982"/>
                        <a:pt x="-303" y="9030"/>
                        <a:pt x="649" y="9982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4369;p38"/>
                <p:cNvSpPr/>
                <p:nvPr/>
              </p:nvSpPr>
              <p:spPr>
                <a:xfrm>
                  <a:off x="4528402" y="4923967"/>
                  <a:ext cx="29313" cy="16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6630" extrusionOk="0">
                      <a:moveTo>
                        <a:pt x="688" y="9125"/>
                      </a:moveTo>
                      <a:lnTo>
                        <a:pt x="12871" y="16173"/>
                      </a:lnTo>
                      <a:cubicBezTo>
                        <a:pt x="14099" y="16783"/>
                        <a:pt x="15544" y="16783"/>
                        <a:pt x="16773" y="16173"/>
                      </a:cubicBezTo>
                      <a:lnTo>
                        <a:pt x="28384" y="9506"/>
                      </a:lnTo>
                      <a:cubicBezTo>
                        <a:pt x="29527" y="8839"/>
                        <a:pt x="29717" y="7791"/>
                        <a:pt x="28384" y="7220"/>
                      </a:cubicBezTo>
                      <a:lnTo>
                        <a:pt x="16487" y="457"/>
                      </a:lnTo>
                      <a:cubicBezTo>
                        <a:pt x="15259" y="-152"/>
                        <a:pt x="13814" y="-152"/>
                        <a:pt x="12585" y="457"/>
                      </a:cubicBezTo>
                      <a:lnTo>
                        <a:pt x="973" y="7220"/>
                      </a:lnTo>
                      <a:cubicBezTo>
                        <a:pt x="-169" y="7601"/>
                        <a:pt x="-359" y="8553"/>
                        <a:pt x="688" y="9125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4370;p38"/>
                <p:cNvSpPr/>
                <p:nvPr/>
              </p:nvSpPr>
              <p:spPr>
                <a:xfrm>
                  <a:off x="4511410" y="4913585"/>
                  <a:ext cx="29041" cy="17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1" h="17011" extrusionOk="0">
                      <a:moveTo>
                        <a:pt x="357" y="9506"/>
                      </a:moveTo>
                      <a:lnTo>
                        <a:pt x="12635" y="16554"/>
                      </a:lnTo>
                      <a:cubicBezTo>
                        <a:pt x="13830" y="17164"/>
                        <a:pt x="15247" y="17164"/>
                        <a:pt x="16442" y="16554"/>
                      </a:cubicBezTo>
                      <a:lnTo>
                        <a:pt x="28149" y="9792"/>
                      </a:lnTo>
                      <a:cubicBezTo>
                        <a:pt x="29291" y="9125"/>
                        <a:pt x="29386" y="8172"/>
                        <a:pt x="28149" y="7506"/>
                      </a:cubicBezTo>
                      <a:lnTo>
                        <a:pt x="15966" y="457"/>
                      </a:lnTo>
                      <a:cubicBezTo>
                        <a:pt x="14737" y="-152"/>
                        <a:pt x="13293" y="-152"/>
                        <a:pt x="12064" y="457"/>
                      </a:cubicBezTo>
                      <a:lnTo>
                        <a:pt x="357" y="7220"/>
                      </a:lnTo>
                      <a:cubicBezTo>
                        <a:pt x="-119" y="7982"/>
                        <a:pt x="-119" y="8934"/>
                        <a:pt x="357" y="950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4371;p38"/>
                <p:cNvSpPr/>
                <p:nvPr/>
              </p:nvSpPr>
              <p:spPr>
                <a:xfrm>
                  <a:off x="4493824" y="4903774"/>
                  <a:ext cx="29376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76" h="16916" extrusionOk="0">
                      <a:moveTo>
                        <a:pt x="716" y="9411"/>
                      </a:moveTo>
                      <a:lnTo>
                        <a:pt x="12898" y="16459"/>
                      </a:lnTo>
                      <a:cubicBezTo>
                        <a:pt x="14127" y="17069"/>
                        <a:pt x="15572" y="17069"/>
                        <a:pt x="16801" y="16459"/>
                      </a:cubicBezTo>
                      <a:lnTo>
                        <a:pt x="28412" y="9696"/>
                      </a:lnTo>
                      <a:cubicBezTo>
                        <a:pt x="29650" y="9030"/>
                        <a:pt x="29745" y="8077"/>
                        <a:pt x="28412" y="7506"/>
                      </a:cubicBezTo>
                      <a:lnTo>
                        <a:pt x="16230" y="457"/>
                      </a:lnTo>
                      <a:cubicBezTo>
                        <a:pt x="15001" y="-152"/>
                        <a:pt x="13556" y="-152"/>
                        <a:pt x="12327" y="457"/>
                      </a:cubicBezTo>
                      <a:lnTo>
                        <a:pt x="716" y="7220"/>
                      </a:lnTo>
                      <a:cubicBezTo>
                        <a:pt x="-141" y="7791"/>
                        <a:pt x="-331" y="8839"/>
                        <a:pt x="716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" name="Google Shape;4372;p38"/>
                <p:cNvSpPr/>
                <p:nvPr/>
              </p:nvSpPr>
              <p:spPr>
                <a:xfrm>
                  <a:off x="4701039" y="5023503"/>
                  <a:ext cx="42331" cy="24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31" h="24441" extrusionOk="0">
                      <a:moveTo>
                        <a:pt x="607" y="9411"/>
                      </a:moveTo>
                      <a:lnTo>
                        <a:pt x="25829" y="23984"/>
                      </a:lnTo>
                      <a:cubicBezTo>
                        <a:pt x="27058" y="24594"/>
                        <a:pt x="28503" y="24594"/>
                        <a:pt x="29732" y="23984"/>
                      </a:cubicBezTo>
                      <a:lnTo>
                        <a:pt x="41439" y="17221"/>
                      </a:lnTo>
                      <a:cubicBezTo>
                        <a:pt x="42581" y="16555"/>
                        <a:pt x="42676" y="15602"/>
                        <a:pt x="41439" y="15031"/>
                      </a:cubicBezTo>
                      <a:lnTo>
                        <a:pt x="16121" y="457"/>
                      </a:lnTo>
                      <a:cubicBezTo>
                        <a:pt x="14892" y="-152"/>
                        <a:pt x="13448" y="-152"/>
                        <a:pt x="12219" y="457"/>
                      </a:cubicBezTo>
                      <a:lnTo>
                        <a:pt x="607" y="7220"/>
                      </a:lnTo>
                      <a:cubicBezTo>
                        <a:pt x="-154" y="7792"/>
                        <a:pt x="-249" y="8839"/>
                        <a:pt x="607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" name="Google Shape;4373;p38"/>
                <p:cNvSpPr/>
                <p:nvPr/>
              </p:nvSpPr>
              <p:spPr>
                <a:xfrm>
                  <a:off x="4675609" y="5027945"/>
                  <a:ext cx="29345" cy="1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45" h="17142" extrusionOk="0">
                      <a:moveTo>
                        <a:pt x="720" y="9541"/>
                      </a:moveTo>
                      <a:lnTo>
                        <a:pt x="12903" y="16685"/>
                      </a:lnTo>
                      <a:cubicBezTo>
                        <a:pt x="14131" y="17295"/>
                        <a:pt x="15576" y="17295"/>
                        <a:pt x="16805" y="16685"/>
                      </a:cubicBezTo>
                      <a:lnTo>
                        <a:pt x="28416" y="9923"/>
                      </a:lnTo>
                      <a:cubicBezTo>
                        <a:pt x="29559" y="9256"/>
                        <a:pt x="29749" y="8303"/>
                        <a:pt x="28416" y="7732"/>
                      </a:cubicBezTo>
                      <a:lnTo>
                        <a:pt x="16519" y="493"/>
                      </a:lnTo>
                      <a:cubicBezTo>
                        <a:pt x="15302" y="-164"/>
                        <a:pt x="13834" y="-164"/>
                        <a:pt x="12617" y="493"/>
                      </a:cubicBezTo>
                      <a:lnTo>
                        <a:pt x="1005" y="7256"/>
                      </a:lnTo>
                      <a:cubicBezTo>
                        <a:pt x="-232" y="8017"/>
                        <a:pt x="-327" y="8970"/>
                        <a:pt x="720" y="954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4374;p38"/>
                <p:cNvSpPr/>
                <p:nvPr/>
              </p:nvSpPr>
              <p:spPr>
                <a:xfrm>
                  <a:off x="4658328" y="5018170"/>
                  <a:ext cx="29363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3" h="16916" extrusionOk="0">
                      <a:moveTo>
                        <a:pt x="679" y="9411"/>
                      </a:moveTo>
                      <a:lnTo>
                        <a:pt x="12861" y="16459"/>
                      </a:lnTo>
                      <a:cubicBezTo>
                        <a:pt x="14090" y="17069"/>
                        <a:pt x="15535" y="17069"/>
                        <a:pt x="16764" y="16459"/>
                      </a:cubicBezTo>
                      <a:lnTo>
                        <a:pt x="28471" y="9696"/>
                      </a:lnTo>
                      <a:cubicBezTo>
                        <a:pt x="29613" y="9030"/>
                        <a:pt x="29708" y="8077"/>
                        <a:pt x="28471" y="7506"/>
                      </a:cubicBezTo>
                      <a:lnTo>
                        <a:pt x="16193" y="457"/>
                      </a:lnTo>
                      <a:cubicBezTo>
                        <a:pt x="14997" y="-152"/>
                        <a:pt x="13581" y="-152"/>
                        <a:pt x="12385" y="457"/>
                      </a:cubicBezTo>
                      <a:lnTo>
                        <a:pt x="679" y="7220"/>
                      </a:lnTo>
                      <a:cubicBezTo>
                        <a:pt x="-178" y="7792"/>
                        <a:pt x="-273" y="8839"/>
                        <a:pt x="679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4375;p38"/>
                <p:cNvSpPr/>
                <p:nvPr/>
              </p:nvSpPr>
              <p:spPr>
                <a:xfrm>
                  <a:off x="4641064" y="5008168"/>
                  <a:ext cx="29341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41" h="16916" extrusionOk="0">
                      <a:moveTo>
                        <a:pt x="716" y="9411"/>
                      </a:moveTo>
                      <a:lnTo>
                        <a:pt x="12898" y="16459"/>
                      </a:lnTo>
                      <a:cubicBezTo>
                        <a:pt x="14127" y="17069"/>
                        <a:pt x="15572" y="17069"/>
                        <a:pt x="16801" y="16459"/>
                      </a:cubicBezTo>
                      <a:lnTo>
                        <a:pt x="28412" y="9792"/>
                      </a:lnTo>
                      <a:cubicBezTo>
                        <a:pt x="29554" y="9125"/>
                        <a:pt x="29745" y="8077"/>
                        <a:pt x="28412" y="7506"/>
                      </a:cubicBezTo>
                      <a:lnTo>
                        <a:pt x="16230" y="457"/>
                      </a:lnTo>
                      <a:cubicBezTo>
                        <a:pt x="15001" y="-152"/>
                        <a:pt x="13556" y="-152"/>
                        <a:pt x="12327" y="457"/>
                      </a:cubicBezTo>
                      <a:lnTo>
                        <a:pt x="716" y="7125"/>
                      </a:lnTo>
                      <a:cubicBezTo>
                        <a:pt x="-141" y="7791"/>
                        <a:pt x="-331" y="8839"/>
                        <a:pt x="716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4376;p38"/>
                <p:cNvSpPr/>
                <p:nvPr/>
              </p:nvSpPr>
              <p:spPr>
                <a:xfrm>
                  <a:off x="4623779" y="4998072"/>
                  <a:ext cx="29363" cy="17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3" h="17011" extrusionOk="0">
                      <a:moveTo>
                        <a:pt x="679" y="9506"/>
                      </a:moveTo>
                      <a:lnTo>
                        <a:pt x="12957" y="16554"/>
                      </a:lnTo>
                      <a:cubicBezTo>
                        <a:pt x="14185" y="17164"/>
                        <a:pt x="15630" y="17164"/>
                        <a:pt x="16859" y="16554"/>
                      </a:cubicBezTo>
                      <a:lnTo>
                        <a:pt x="28470" y="9792"/>
                      </a:lnTo>
                      <a:cubicBezTo>
                        <a:pt x="29613" y="9125"/>
                        <a:pt x="29708" y="8077"/>
                        <a:pt x="28470" y="7506"/>
                      </a:cubicBezTo>
                      <a:lnTo>
                        <a:pt x="16288" y="457"/>
                      </a:lnTo>
                      <a:cubicBezTo>
                        <a:pt x="15059" y="-152"/>
                        <a:pt x="13614" y="-152"/>
                        <a:pt x="12385" y="457"/>
                      </a:cubicBezTo>
                      <a:lnTo>
                        <a:pt x="679" y="7220"/>
                      </a:lnTo>
                      <a:cubicBezTo>
                        <a:pt x="-178" y="7982"/>
                        <a:pt x="-273" y="8935"/>
                        <a:pt x="679" y="950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4377;p38"/>
                <p:cNvSpPr/>
                <p:nvPr/>
              </p:nvSpPr>
              <p:spPr>
                <a:xfrm>
                  <a:off x="4606671" y="4988070"/>
                  <a:ext cx="29244" cy="17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44" h="17106" extrusionOk="0">
                      <a:moveTo>
                        <a:pt x="560" y="9601"/>
                      </a:moveTo>
                      <a:lnTo>
                        <a:pt x="12742" y="16650"/>
                      </a:lnTo>
                      <a:cubicBezTo>
                        <a:pt x="13971" y="17259"/>
                        <a:pt x="15416" y="17259"/>
                        <a:pt x="16645" y="16650"/>
                      </a:cubicBezTo>
                      <a:lnTo>
                        <a:pt x="28352" y="9697"/>
                      </a:lnTo>
                      <a:cubicBezTo>
                        <a:pt x="29494" y="9030"/>
                        <a:pt x="29589" y="8077"/>
                        <a:pt x="28352" y="7506"/>
                      </a:cubicBezTo>
                      <a:lnTo>
                        <a:pt x="16169" y="457"/>
                      </a:lnTo>
                      <a:cubicBezTo>
                        <a:pt x="14940" y="-152"/>
                        <a:pt x="13495" y="-152"/>
                        <a:pt x="12267" y="457"/>
                      </a:cubicBezTo>
                      <a:lnTo>
                        <a:pt x="655" y="7220"/>
                      </a:lnTo>
                      <a:cubicBezTo>
                        <a:pt x="-202" y="7982"/>
                        <a:pt x="-202" y="9030"/>
                        <a:pt x="560" y="960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4378;p38"/>
                <p:cNvSpPr/>
                <p:nvPr/>
              </p:nvSpPr>
              <p:spPr>
                <a:xfrm>
                  <a:off x="4589253" y="4978260"/>
                  <a:ext cx="29376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76" h="16916" extrusionOk="0">
                      <a:moveTo>
                        <a:pt x="750" y="9411"/>
                      </a:moveTo>
                      <a:lnTo>
                        <a:pt x="12933" y="16459"/>
                      </a:lnTo>
                      <a:cubicBezTo>
                        <a:pt x="14161" y="17069"/>
                        <a:pt x="15606" y="17069"/>
                        <a:pt x="16835" y="16459"/>
                      </a:cubicBezTo>
                      <a:lnTo>
                        <a:pt x="28447" y="9792"/>
                      </a:lnTo>
                      <a:cubicBezTo>
                        <a:pt x="29589" y="9125"/>
                        <a:pt x="29779" y="8077"/>
                        <a:pt x="28447" y="7506"/>
                      </a:cubicBezTo>
                      <a:lnTo>
                        <a:pt x="16264" y="457"/>
                      </a:lnTo>
                      <a:cubicBezTo>
                        <a:pt x="15035" y="-152"/>
                        <a:pt x="13590" y="-152"/>
                        <a:pt x="12362" y="457"/>
                      </a:cubicBezTo>
                      <a:lnTo>
                        <a:pt x="750" y="7125"/>
                      </a:lnTo>
                      <a:cubicBezTo>
                        <a:pt x="-202" y="7792"/>
                        <a:pt x="-297" y="8839"/>
                        <a:pt x="750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4379;p38"/>
                <p:cNvSpPr/>
                <p:nvPr/>
              </p:nvSpPr>
              <p:spPr>
                <a:xfrm>
                  <a:off x="4572002" y="4968259"/>
                  <a:ext cx="29363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3" h="16916" extrusionOk="0">
                      <a:moveTo>
                        <a:pt x="679" y="9411"/>
                      </a:moveTo>
                      <a:lnTo>
                        <a:pt x="12861" y="16459"/>
                      </a:lnTo>
                      <a:cubicBezTo>
                        <a:pt x="14090" y="17069"/>
                        <a:pt x="15535" y="17069"/>
                        <a:pt x="16764" y="16459"/>
                      </a:cubicBezTo>
                      <a:lnTo>
                        <a:pt x="28470" y="9792"/>
                      </a:lnTo>
                      <a:cubicBezTo>
                        <a:pt x="29613" y="9125"/>
                        <a:pt x="29708" y="8077"/>
                        <a:pt x="28470" y="7506"/>
                      </a:cubicBezTo>
                      <a:lnTo>
                        <a:pt x="16193" y="457"/>
                      </a:lnTo>
                      <a:cubicBezTo>
                        <a:pt x="14997" y="-152"/>
                        <a:pt x="13581" y="-152"/>
                        <a:pt x="12385" y="457"/>
                      </a:cubicBezTo>
                      <a:lnTo>
                        <a:pt x="679" y="7220"/>
                      </a:lnTo>
                      <a:cubicBezTo>
                        <a:pt x="-178" y="7792"/>
                        <a:pt x="-273" y="8839"/>
                        <a:pt x="679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4380;p38"/>
                <p:cNvSpPr/>
                <p:nvPr/>
              </p:nvSpPr>
              <p:spPr>
                <a:xfrm>
                  <a:off x="4554738" y="4958162"/>
                  <a:ext cx="29341" cy="17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41" h="17011" extrusionOk="0">
                      <a:moveTo>
                        <a:pt x="716" y="9506"/>
                      </a:moveTo>
                      <a:lnTo>
                        <a:pt x="12898" y="16554"/>
                      </a:lnTo>
                      <a:cubicBezTo>
                        <a:pt x="14127" y="17164"/>
                        <a:pt x="15572" y="17164"/>
                        <a:pt x="16801" y="16554"/>
                      </a:cubicBezTo>
                      <a:lnTo>
                        <a:pt x="28412" y="9792"/>
                      </a:lnTo>
                      <a:cubicBezTo>
                        <a:pt x="29554" y="9125"/>
                        <a:pt x="29745" y="8172"/>
                        <a:pt x="28412" y="7506"/>
                      </a:cubicBezTo>
                      <a:lnTo>
                        <a:pt x="16230" y="457"/>
                      </a:lnTo>
                      <a:cubicBezTo>
                        <a:pt x="15001" y="-152"/>
                        <a:pt x="13556" y="-152"/>
                        <a:pt x="12327" y="457"/>
                      </a:cubicBezTo>
                      <a:lnTo>
                        <a:pt x="716" y="7220"/>
                      </a:lnTo>
                      <a:cubicBezTo>
                        <a:pt x="-141" y="7982"/>
                        <a:pt x="-331" y="8935"/>
                        <a:pt x="716" y="950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4381;p38"/>
                <p:cNvSpPr/>
                <p:nvPr/>
              </p:nvSpPr>
              <p:spPr>
                <a:xfrm>
                  <a:off x="4537453" y="4948351"/>
                  <a:ext cx="29363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3" h="16916" extrusionOk="0">
                      <a:moveTo>
                        <a:pt x="679" y="9411"/>
                      </a:moveTo>
                      <a:lnTo>
                        <a:pt x="12957" y="16459"/>
                      </a:lnTo>
                      <a:cubicBezTo>
                        <a:pt x="14185" y="17069"/>
                        <a:pt x="15630" y="17069"/>
                        <a:pt x="16859" y="16459"/>
                      </a:cubicBezTo>
                      <a:lnTo>
                        <a:pt x="28471" y="9696"/>
                      </a:lnTo>
                      <a:cubicBezTo>
                        <a:pt x="29613" y="9030"/>
                        <a:pt x="29708" y="8077"/>
                        <a:pt x="28471" y="7506"/>
                      </a:cubicBezTo>
                      <a:lnTo>
                        <a:pt x="16288" y="457"/>
                      </a:lnTo>
                      <a:cubicBezTo>
                        <a:pt x="15059" y="-152"/>
                        <a:pt x="13614" y="-152"/>
                        <a:pt x="12385" y="457"/>
                      </a:cubicBezTo>
                      <a:lnTo>
                        <a:pt x="679" y="7220"/>
                      </a:lnTo>
                      <a:cubicBezTo>
                        <a:pt x="-178" y="7791"/>
                        <a:pt x="-273" y="8839"/>
                        <a:pt x="679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4382;p38"/>
                <p:cNvSpPr/>
                <p:nvPr/>
              </p:nvSpPr>
              <p:spPr>
                <a:xfrm>
                  <a:off x="4520202" y="4938350"/>
                  <a:ext cx="29291" cy="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91" h="16916" extrusionOk="0">
                      <a:moveTo>
                        <a:pt x="607" y="9411"/>
                      </a:moveTo>
                      <a:lnTo>
                        <a:pt x="12790" y="16459"/>
                      </a:lnTo>
                      <a:cubicBezTo>
                        <a:pt x="14019" y="17069"/>
                        <a:pt x="15464" y="17069"/>
                        <a:pt x="16692" y="16459"/>
                      </a:cubicBezTo>
                      <a:lnTo>
                        <a:pt x="28399" y="9791"/>
                      </a:lnTo>
                      <a:cubicBezTo>
                        <a:pt x="29541" y="9125"/>
                        <a:pt x="29636" y="8077"/>
                        <a:pt x="28399" y="7506"/>
                      </a:cubicBezTo>
                      <a:lnTo>
                        <a:pt x="16121" y="457"/>
                      </a:lnTo>
                      <a:cubicBezTo>
                        <a:pt x="14893" y="-152"/>
                        <a:pt x="13448" y="-152"/>
                        <a:pt x="12219" y="457"/>
                      </a:cubicBezTo>
                      <a:lnTo>
                        <a:pt x="607" y="7124"/>
                      </a:lnTo>
                      <a:cubicBezTo>
                        <a:pt x="-154" y="7791"/>
                        <a:pt x="-249" y="8839"/>
                        <a:pt x="607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4383;p38"/>
                <p:cNvSpPr/>
                <p:nvPr/>
              </p:nvSpPr>
              <p:spPr>
                <a:xfrm>
                  <a:off x="4502927" y="4928253"/>
                  <a:ext cx="29376" cy="17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76" h="17011" extrusionOk="0">
                      <a:moveTo>
                        <a:pt x="750" y="9506"/>
                      </a:moveTo>
                      <a:lnTo>
                        <a:pt x="12933" y="16555"/>
                      </a:lnTo>
                      <a:cubicBezTo>
                        <a:pt x="14161" y="17164"/>
                        <a:pt x="15606" y="17164"/>
                        <a:pt x="16835" y="16555"/>
                      </a:cubicBezTo>
                      <a:lnTo>
                        <a:pt x="28447" y="9792"/>
                      </a:lnTo>
                      <a:cubicBezTo>
                        <a:pt x="29589" y="9125"/>
                        <a:pt x="29779" y="8077"/>
                        <a:pt x="28447" y="7506"/>
                      </a:cubicBezTo>
                      <a:lnTo>
                        <a:pt x="16264" y="457"/>
                      </a:lnTo>
                      <a:cubicBezTo>
                        <a:pt x="15035" y="-152"/>
                        <a:pt x="13590" y="-152"/>
                        <a:pt x="12362" y="457"/>
                      </a:cubicBezTo>
                      <a:lnTo>
                        <a:pt x="750" y="7220"/>
                      </a:lnTo>
                      <a:cubicBezTo>
                        <a:pt x="-202" y="7982"/>
                        <a:pt x="-297" y="8934"/>
                        <a:pt x="750" y="950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4384;p38"/>
                <p:cNvSpPr/>
                <p:nvPr/>
              </p:nvSpPr>
              <p:spPr>
                <a:xfrm>
                  <a:off x="4464204" y="4906060"/>
                  <a:ext cx="50834" cy="28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34" h="28917" extrusionOk="0">
                      <a:moveTo>
                        <a:pt x="830" y="9411"/>
                      </a:moveTo>
                      <a:lnTo>
                        <a:pt x="34428" y="28461"/>
                      </a:lnTo>
                      <a:cubicBezTo>
                        <a:pt x="35624" y="29070"/>
                        <a:pt x="37040" y="29070"/>
                        <a:pt x="38235" y="28461"/>
                      </a:cubicBezTo>
                      <a:lnTo>
                        <a:pt x="49942" y="21698"/>
                      </a:lnTo>
                      <a:cubicBezTo>
                        <a:pt x="51084" y="21031"/>
                        <a:pt x="51179" y="20079"/>
                        <a:pt x="49942" y="19507"/>
                      </a:cubicBezTo>
                      <a:lnTo>
                        <a:pt x="16344" y="457"/>
                      </a:lnTo>
                      <a:cubicBezTo>
                        <a:pt x="15116" y="-152"/>
                        <a:pt x="13671" y="-152"/>
                        <a:pt x="12442" y="457"/>
                      </a:cubicBezTo>
                      <a:lnTo>
                        <a:pt x="830" y="7125"/>
                      </a:lnTo>
                      <a:cubicBezTo>
                        <a:pt x="-26" y="7792"/>
                        <a:pt x="-502" y="8839"/>
                        <a:pt x="830" y="9411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4385;p38"/>
                <p:cNvSpPr/>
                <p:nvPr/>
              </p:nvSpPr>
              <p:spPr>
                <a:xfrm>
                  <a:off x="4692687" y="5037982"/>
                  <a:ext cx="33968" cy="19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68" h="19459" extrusionOk="0">
                      <a:moveTo>
                        <a:pt x="870" y="9506"/>
                      </a:moveTo>
                      <a:lnTo>
                        <a:pt x="17526" y="19031"/>
                      </a:lnTo>
                      <a:cubicBezTo>
                        <a:pt x="18764" y="19603"/>
                        <a:pt x="20190" y="19603"/>
                        <a:pt x="21428" y="19031"/>
                      </a:cubicBezTo>
                      <a:lnTo>
                        <a:pt x="33040" y="12268"/>
                      </a:lnTo>
                      <a:cubicBezTo>
                        <a:pt x="34182" y="11602"/>
                        <a:pt x="34372" y="10554"/>
                        <a:pt x="33040" y="9982"/>
                      </a:cubicBezTo>
                      <a:lnTo>
                        <a:pt x="16384" y="457"/>
                      </a:lnTo>
                      <a:cubicBezTo>
                        <a:pt x="15155" y="-152"/>
                        <a:pt x="13710" y="-152"/>
                        <a:pt x="12481" y="457"/>
                      </a:cubicBezTo>
                      <a:lnTo>
                        <a:pt x="870" y="7220"/>
                      </a:lnTo>
                      <a:cubicBezTo>
                        <a:pt x="13" y="7982"/>
                        <a:pt x="-558" y="8934"/>
                        <a:pt x="870" y="9506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1" name="Google Shape;4386;p38"/>
              <p:cNvGrpSpPr/>
              <p:nvPr/>
            </p:nvGrpSpPr>
            <p:grpSpPr>
              <a:xfrm>
                <a:off x="4543079" y="4626313"/>
                <a:ext cx="286486" cy="386884"/>
                <a:chOff x="4543079" y="4626313"/>
                <a:chExt cx="286486" cy="386884"/>
              </a:xfrm>
            </p:grpSpPr>
            <p:grpSp>
              <p:nvGrpSpPr>
                <p:cNvPr id="72" name="Google Shape;4387;p38"/>
                <p:cNvGrpSpPr/>
                <p:nvPr/>
              </p:nvGrpSpPr>
              <p:grpSpPr>
                <a:xfrm>
                  <a:off x="4543079" y="4626313"/>
                  <a:ext cx="286486" cy="386884"/>
                  <a:chOff x="4543079" y="4626313"/>
                  <a:chExt cx="286486" cy="386884"/>
                </a:xfrm>
              </p:grpSpPr>
              <p:sp>
                <p:nvSpPr>
                  <p:cNvPr id="76" name="Google Shape;4388;p38"/>
                  <p:cNvSpPr/>
                  <p:nvPr/>
                </p:nvSpPr>
                <p:spPr>
                  <a:xfrm>
                    <a:off x="4543081" y="4626313"/>
                    <a:ext cx="286484" cy="3868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484" h="386884" extrusionOk="0">
                        <a:moveTo>
                          <a:pt x="277062" y="386884"/>
                        </a:moveTo>
                        <a:lnTo>
                          <a:pt x="277062" y="386884"/>
                        </a:lnTo>
                        <a:lnTo>
                          <a:pt x="0" y="226674"/>
                        </a:lnTo>
                        <a:lnTo>
                          <a:pt x="0" y="8646"/>
                        </a:lnTo>
                        <a:lnTo>
                          <a:pt x="2094" y="3693"/>
                        </a:lnTo>
                        <a:lnTo>
                          <a:pt x="4378" y="2550"/>
                        </a:lnTo>
                        <a:lnTo>
                          <a:pt x="4378" y="2550"/>
                        </a:lnTo>
                        <a:cubicBezTo>
                          <a:pt x="10268" y="-850"/>
                          <a:pt x="17524" y="-850"/>
                          <a:pt x="23414" y="2550"/>
                        </a:cubicBezTo>
                        <a:lnTo>
                          <a:pt x="276967" y="149140"/>
                        </a:lnTo>
                        <a:cubicBezTo>
                          <a:pt x="282880" y="152559"/>
                          <a:pt x="286511" y="158884"/>
                          <a:pt x="286485" y="165714"/>
                        </a:cubicBezTo>
                        <a:lnTo>
                          <a:pt x="286485" y="370310"/>
                        </a:lnTo>
                        <a:cubicBezTo>
                          <a:pt x="284867" y="380883"/>
                          <a:pt x="282963" y="383836"/>
                          <a:pt x="277062" y="386884"/>
                        </a:cubicBez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" name="Google Shape;4389;p38"/>
                  <p:cNvSpPr/>
                  <p:nvPr/>
                </p:nvSpPr>
                <p:spPr>
                  <a:xfrm>
                    <a:off x="4543081" y="4626313"/>
                    <a:ext cx="284295" cy="1755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295" h="175524" extrusionOk="0">
                        <a:moveTo>
                          <a:pt x="251650" y="175524"/>
                        </a:moveTo>
                        <a:lnTo>
                          <a:pt x="0" y="15885"/>
                        </a:lnTo>
                        <a:lnTo>
                          <a:pt x="0" y="8646"/>
                        </a:lnTo>
                        <a:lnTo>
                          <a:pt x="2094" y="3693"/>
                        </a:lnTo>
                        <a:lnTo>
                          <a:pt x="4378" y="2550"/>
                        </a:lnTo>
                        <a:cubicBezTo>
                          <a:pt x="10268" y="-850"/>
                          <a:pt x="17524" y="-850"/>
                          <a:pt x="23414" y="2550"/>
                        </a:cubicBezTo>
                        <a:lnTo>
                          <a:pt x="276967" y="149140"/>
                        </a:lnTo>
                        <a:cubicBezTo>
                          <a:pt x="280042" y="150940"/>
                          <a:pt x="282574" y="153540"/>
                          <a:pt x="284296" y="156665"/>
                        </a:cubicBez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" name="Google Shape;4390;p38"/>
                  <p:cNvSpPr/>
                  <p:nvPr/>
                </p:nvSpPr>
                <p:spPr>
                  <a:xfrm>
                    <a:off x="4543079" y="4629510"/>
                    <a:ext cx="277444" cy="383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444" h="383687" extrusionOk="0">
                        <a:moveTo>
                          <a:pt x="6283" y="497"/>
                        </a:moveTo>
                        <a:lnTo>
                          <a:pt x="272781" y="154230"/>
                        </a:lnTo>
                        <a:cubicBezTo>
                          <a:pt x="275643" y="155926"/>
                          <a:pt x="277410" y="159002"/>
                          <a:pt x="277445" y="162326"/>
                        </a:cubicBezTo>
                        <a:lnTo>
                          <a:pt x="277445" y="383688"/>
                        </a:lnTo>
                        <a:lnTo>
                          <a:pt x="2" y="223477"/>
                        </a:lnTo>
                        <a:lnTo>
                          <a:pt x="2" y="4402"/>
                        </a:lnTo>
                        <a:cubicBezTo>
                          <a:pt x="-62" y="2040"/>
                          <a:pt x="1803" y="68"/>
                          <a:pt x="4167" y="1"/>
                        </a:cubicBezTo>
                        <a:cubicBezTo>
                          <a:pt x="4904" y="-17"/>
                          <a:pt x="5632" y="154"/>
                          <a:pt x="6283" y="497"/>
                        </a:cubicBezTo>
                        <a:close/>
                      </a:path>
                    </a:pathLst>
                  </a:custGeom>
                  <a:solidFill>
                    <a:srgbClr val="DCEE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" name="Google Shape;4391;p38"/>
                  <p:cNvSpPr/>
                  <p:nvPr/>
                </p:nvSpPr>
                <p:spPr>
                  <a:xfrm>
                    <a:off x="4543079" y="4629510"/>
                    <a:ext cx="277444" cy="383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444" h="383687" extrusionOk="0">
                        <a:moveTo>
                          <a:pt x="6283" y="497"/>
                        </a:moveTo>
                        <a:lnTo>
                          <a:pt x="272781" y="154230"/>
                        </a:lnTo>
                        <a:cubicBezTo>
                          <a:pt x="275643" y="155926"/>
                          <a:pt x="277410" y="159002"/>
                          <a:pt x="277445" y="162326"/>
                        </a:cubicBezTo>
                        <a:lnTo>
                          <a:pt x="277445" y="383688"/>
                        </a:lnTo>
                        <a:lnTo>
                          <a:pt x="2" y="223477"/>
                        </a:lnTo>
                        <a:lnTo>
                          <a:pt x="2" y="4402"/>
                        </a:lnTo>
                        <a:cubicBezTo>
                          <a:pt x="-62" y="2040"/>
                          <a:pt x="1803" y="68"/>
                          <a:pt x="4167" y="1"/>
                        </a:cubicBezTo>
                        <a:cubicBezTo>
                          <a:pt x="4904" y="-17"/>
                          <a:pt x="5632" y="154"/>
                          <a:pt x="6283" y="497"/>
                        </a:cubicBez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4392;p38"/>
                  <p:cNvSpPr/>
                  <p:nvPr/>
                </p:nvSpPr>
                <p:spPr>
                  <a:xfrm>
                    <a:off x="4543081" y="4845081"/>
                    <a:ext cx="277062" cy="1680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062" h="168020" extrusionOk="0">
                        <a:moveTo>
                          <a:pt x="277062" y="168021"/>
                        </a:moveTo>
                        <a:lnTo>
                          <a:pt x="277062" y="160210"/>
                        </a:lnTo>
                        <a:lnTo>
                          <a:pt x="0" y="0"/>
                        </a:lnTo>
                        <a:lnTo>
                          <a:pt x="0" y="7906"/>
                        </a:lnTo>
                        <a:lnTo>
                          <a:pt x="277062" y="16802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73" name="Google Shape;4393;p38"/>
                <p:cNvSpPr/>
                <p:nvPr/>
              </p:nvSpPr>
              <p:spPr>
                <a:xfrm>
                  <a:off x="4550219" y="4641437"/>
                  <a:ext cx="3426" cy="199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6" h="199929" extrusionOk="0">
                      <a:moveTo>
                        <a:pt x="0" y="199930"/>
                      </a:moveTo>
                      <a:lnTo>
                        <a:pt x="0" y="0"/>
                      </a:lnTo>
                      <a:lnTo>
                        <a:pt x="3426" y="2000"/>
                      </a:lnTo>
                      <a:lnTo>
                        <a:pt x="3426" y="198310"/>
                      </a:lnTo>
                      <a:lnTo>
                        <a:pt x="0" y="199930"/>
                      </a:lnTo>
                      <a:close/>
                    </a:path>
                  </a:pathLst>
                </a:custGeom>
                <a:solidFill>
                  <a:srgbClr val="1E377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" name="Google Shape;4394;p38"/>
                <p:cNvSpPr/>
                <p:nvPr/>
              </p:nvSpPr>
              <p:spPr>
                <a:xfrm>
                  <a:off x="4553645" y="4643437"/>
                  <a:ext cx="257645" cy="344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645" h="344805" extrusionOk="0">
                      <a:moveTo>
                        <a:pt x="0" y="0"/>
                      </a:moveTo>
                      <a:lnTo>
                        <a:pt x="0" y="196310"/>
                      </a:lnTo>
                      <a:lnTo>
                        <a:pt x="257646" y="344805"/>
                      </a:lnTo>
                      <a:lnTo>
                        <a:pt x="257646" y="1488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4395;p38"/>
                <p:cNvSpPr/>
                <p:nvPr/>
              </p:nvSpPr>
              <p:spPr>
                <a:xfrm>
                  <a:off x="4550219" y="4839747"/>
                  <a:ext cx="261072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072" h="152400" extrusionOk="0">
                      <a:moveTo>
                        <a:pt x="0" y="1619"/>
                      </a:moveTo>
                      <a:lnTo>
                        <a:pt x="261072" y="152400"/>
                      </a:lnTo>
                      <a:lnTo>
                        <a:pt x="261072" y="148495"/>
                      </a:lnTo>
                      <a:lnTo>
                        <a:pt x="3426" y="0"/>
                      </a:lnTo>
                      <a:lnTo>
                        <a:pt x="0" y="1619"/>
                      </a:lnTo>
                      <a:close/>
                    </a:path>
                  </a:pathLst>
                </a:custGeom>
                <a:solidFill>
                  <a:srgbClr val="031F6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64" name="Google Shape;4396;p38"/>
            <p:cNvSpPr/>
            <p:nvPr/>
          </p:nvSpPr>
          <p:spPr>
            <a:xfrm>
              <a:off x="2723181" y="3858886"/>
              <a:ext cx="360479" cy="597446"/>
            </a:xfrm>
            <a:custGeom>
              <a:avLst/>
              <a:gdLst/>
              <a:ahLst/>
              <a:cxnLst/>
              <a:rect l="l" t="t" r="r" b="b"/>
              <a:pathLst>
                <a:path w="360479" h="597446" extrusionOk="0">
                  <a:moveTo>
                    <a:pt x="124331" y="5750"/>
                  </a:moveTo>
                  <a:cubicBezTo>
                    <a:pt x="117764" y="22133"/>
                    <a:pt x="134515" y="42326"/>
                    <a:pt x="179153" y="56327"/>
                  </a:cubicBezTo>
                  <a:cubicBezTo>
                    <a:pt x="223792" y="70329"/>
                    <a:pt x="227884" y="52327"/>
                    <a:pt x="227884" y="52327"/>
                  </a:cubicBezTo>
                  <a:cubicBezTo>
                    <a:pt x="257639" y="65662"/>
                    <a:pt x="286647" y="80607"/>
                    <a:pt x="314781" y="97094"/>
                  </a:cubicBezTo>
                  <a:cubicBezTo>
                    <a:pt x="341526" y="116144"/>
                    <a:pt x="353424" y="170151"/>
                    <a:pt x="357040" y="261782"/>
                  </a:cubicBezTo>
                  <a:cubicBezTo>
                    <a:pt x="361228" y="367890"/>
                    <a:pt x="361609" y="525243"/>
                    <a:pt x="358087" y="552389"/>
                  </a:cubicBezTo>
                  <a:cubicBezTo>
                    <a:pt x="358087" y="552389"/>
                    <a:pt x="307929" y="602300"/>
                    <a:pt x="243874" y="597062"/>
                  </a:cubicBezTo>
                  <a:cubicBezTo>
                    <a:pt x="179820" y="591823"/>
                    <a:pt x="71793" y="534863"/>
                    <a:pt x="45619" y="491144"/>
                  </a:cubicBezTo>
                  <a:cubicBezTo>
                    <a:pt x="46285" y="398180"/>
                    <a:pt x="57231" y="383035"/>
                    <a:pt x="42193" y="329219"/>
                  </a:cubicBezTo>
                  <a:cubicBezTo>
                    <a:pt x="7738" y="206632"/>
                    <a:pt x="-10441" y="156340"/>
                    <a:pt x="6311" y="74901"/>
                  </a:cubicBezTo>
                  <a:cubicBezTo>
                    <a:pt x="20111" y="7750"/>
                    <a:pt x="39432" y="-632"/>
                    <a:pt x="65987" y="35"/>
                  </a:cubicBezTo>
                  <a:cubicBezTo>
                    <a:pt x="85522" y="901"/>
                    <a:pt x="104997" y="2816"/>
                    <a:pt x="124331" y="575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4397;p38"/>
            <p:cNvSpPr/>
            <p:nvPr/>
          </p:nvSpPr>
          <p:spPr>
            <a:xfrm>
              <a:off x="2983060" y="3959444"/>
              <a:ext cx="457273" cy="356362"/>
            </a:xfrm>
            <a:custGeom>
              <a:avLst/>
              <a:gdLst/>
              <a:ahLst/>
              <a:cxnLst/>
              <a:rect l="l" t="t" r="r" b="b"/>
              <a:pathLst>
                <a:path w="457273" h="356362" extrusionOk="0">
                  <a:moveTo>
                    <a:pt x="202618" y="274952"/>
                  </a:moveTo>
                  <a:cubicBezTo>
                    <a:pt x="150080" y="288192"/>
                    <a:pt x="137707" y="255045"/>
                    <a:pt x="130759" y="227327"/>
                  </a:cubicBezTo>
                  <a:cubicBezTo>
                    <a:pt x="114388" y="160938"/>
                    <a:pt x="104870" y="100931"/>
                    <a:pt x="92497" y="62831"/>
                  </a:cubicBezTo>
                  <a:cubicBezTo>
                    <a:pt x="77840" y="18254"/>
                    <a:pt x="62421" y="11110"/>
                    <a:pt x="40721" y="2442"/>
                  </a:cubicBezTo>
                  <a:cubicBezTo>
                    <a:pt x="15308" y="-7750"/>
                    <a:pt x="-6868" y="13777"/>
                    <a:pt x="1983" y="70450"/>
                  </a:cubicBezTo>
                  <a:cubicBezTo>
                    <a:pt x="11977" y="137602"/>
                    <a:pt x="25112" y="184750"/>
                    <a:pt x="50143" y="264094"/>
                  </a:cubicBezTo>
                  <a:cubicBezTo>
                    <a:pt x="56711" y="284858"/>
                    <a:pt x="71368" y="321720"/>
                    <a:pt x="93354" y="339532"/>
                  </a:cubicBezTo>
                  <a:cubicBezTo>
                    <a:pt x="120575" y="361439"/>
                    <a:pt x="161406" y="360487"/>
                    <a:pt x="223367" y="345152"/>
                  </a:cubicBezTo>
                  <a:cubicBezTo>
                    <a:pt x="249731" y="338579"/>
                    <a:pt x="278665" y="322768"/>
                    <a:pt x="328062" y="299432"/>
                  </a:cubicBezTo>
                  <a:cubicBezTo>
                    <a:pt x="341482" y="293240"/>
                    <a:pt x="351952" y="289049"/>
                    <a:pt x="377650" y="277048"/>
                  </a:cubicBezTo>
                  <a:cubicBezTo>
                    <a:pt x="403454" y="265427"/>
                    <a:pt x="426079" y="247749"/>
                    <a:pt x="443608" y="225517"/>
                  </a:cubicBezTo>
                  <a:cubicBezTo>
                    <a:pt x="457123" y="205991"/>
                    <a:pt x="458931" y="196942"/>
                    <a:pt x="456171" y="192371"/>
                  </a:cubicBezTo>
                  <a:cubicBezTo>
                    <a:pt x="453411" y="187799"/>
                    <a:pt x="446654" y="187989"/>
                    <a:pt x="439420" y="196181"/>
                  </a:cubicBezTo>
                  <a:cubicBezTo>
                    <a:pt x="428946" y="210097"/>
                    <a:pt x="416049" y="222003"/>
                    <a:pt x="401349" y="231328"/>
                  </a:cubicBezTo>
                  <a:cubicBezTo>
                    <a:pt x="401349" y="231328"/>
                    <a:pt x="417910" y="214088"/>
                    <a:pt x="426952" y="202753"/>
                  </a:cubicBezTo>
                  <a:cubicBezTo>
                    <a:pt x="435249" y="193018"/>
                    <a:pt x="442167" y="182179"/>
                    <a:pt x="447510" y="170558"/>
                  </a:cubicBezTo>
                  <a:cubicBezTo>
                    <a:pt x="452269" y="159224"/>
                    <a:pt x="442466" y="143698"/>
                    <a:pt x="435042" y="151508"/>
                  </a:cubicBezTo>
                  <a:cubicBezTo>
                    <a:pt x="427618" y="159319"/>
                    <a:pt x="424001" y="167987"/>
                    <a:pt x="410391" y="184274"/>
                  </a:cubicBezTo>
                  <a:cubicBezTo>
                    <a:pt x="403232" y="192971"/>
                    <a:pt x="395051" y="200781"/>
                    <a:pt x="386025" y="207515"/>
                  </a:cubicBezTo>
                  <a:cubicBezTo>
                    <a:pt x="394480" y="196114"/>
                    <a:pt x="401992" y="184036"/>
                    <a:pt x="408487" y="171416"/>
                  </a:cubicBezTo>
                  <a:cubicBezTo>
                    <a:pt x="414319" y="161509"/>
                    <a:pt x="417162" y="150137"/>
                    <a:pt x="416673" y="138649"/>
                  </a:cubicBezTo>
                  <a:cubicBezTo>
                    <a:pt x="416673" y="132744"/>
                    <a:pt x="407916" y="125696"/>
                    <a:pt x="400016" y="136935"/>
                  </a:cubicBezTo>
                  <a:cubicBezTo>
                    <a:pt x="392117" y="148174"/>
                    <a:pt x="388310" y="162938"/>
                    <a:pt x="371463" y="180179"/>
                  </a:cubicBezTo>
                  <a:cubicBezTo>
                    <a:pt x="359471" y="192656"/>
                    <a:pt x="349287" y="199800"/>
                    <a:pt x="348906" y="196371"/>
                  </a:cubicBezTo>
                  <a:cubicBezTo>
                    <a:pt x="348525" y="192942"/>
                    <a:pt x="356235" y="185989"/>
                    <a:pt x="360518" y="171511"/>
                  </a:cubicBezTo>
                  <a:cubicBezTo>
                    <a:pt x="364801" y="157033"/>
                    <a:pt x="360518" y="141602"/>
                    <a:pt x="352428" y="139888"/>
                  </a:cubicBezTo>
                  <a:cubicBezTo>
                    <a:pt x="344338" y="138173"/>
                    <a:pt x="345956" y="138649"/>
                    <a:pt x="339579" y="152270"/>
                  </a:cubicBezTo>
                  <a:cubicBezTo>
                    <a:pt x="333202" y="165891"/>
                    <a:pt x="323779" y="176178"/>
                    <a:pt x="315879" y="196181"/>
                  </a:cubicBezTo>
                  <a:cubicBezTo>
                    <a:pt x="311874" y="210192"/>
                    <a:pt x="304450" y="222993"/>
                    <a:pt x="294274" y="233423"/>
                  </a:cubicBezTo>
                  <a:cubicBezTo>
                    <a:pt x="281330" y="247139"/>
                    <a:pt x="252681" y="262856"/>
                    <a:pt x="202618" y="274952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4398;p38"/>
            <p:cNvSpPr/>
            <p:nvPr/>
          </p:nvSpPr>
          <p:spPr>
            <a:xfrm>
              <a:off x="2966834" y="3952080"/>
              <a:ext cx="139371" cy="203905"/>
            </a:xfrm>
            <a:custGeom>
              <a:avLst/>
              <a:gdLst/>
              <a:ahLst/>
              <a:cxnLst/>
              <a:rect l="l" t="t" r="r" b="b"/>
              <a:pathLst>
                <a:path w="139371" h="203905" extrusionOk="0">
                  <a:moveTo>
                    <a:pt x="37531" y="948"/>
                  </a:moveTo>
                  <a:cubicBezTo>
                    <a:pt x="72652" y="-4291"/>
                    <a:pt x="97493" y="11521"/>
                    <a:pt x="113007" y="64861"/>
                  </a:cubicBezTo>
                  <a:cubicBezTo>
                    <a:pt x="128521" y="118201"/>
                    <a:pt x="139371" y="161921"/>
                    <a:pt x="139371" y="161921"/>
                  </a:cubicBezTo>
                  <a:cubicBezTo>
                    <a:pt x="125444" y="182018"/>
                    <a:pt x="104367" y="196020"/>
                    <a:pt x="80456" y="201068"/>
                  </a:cubicBezTo>
                  <a:cubicBezTo>
                    <a:pt x="38483" y="211165"/>
                    <a:pt x="23350" y="191067"/>
                    <a:pt x="23350" y="191067"/>
                  </a:cubicBezTo>
                  <a:cubicBezTo>
                    <a:pt x="23350" y="191067"/>
                    <a:pt x="11643" y="135251"/>
                    <a:pt x="4314" y="97246"/>
                  </a:cubicBezTo>
                  <a:cubicBezTo>
                    <a:pt x="-3015" y="59241"/>
                    <a:pt x="-5965" y="7330"/>
                    <a:pt x="37531" y="948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4399;p38"/>
            <p:cNvSpPr/>
            <p:nvPr/>
          </p:nvSpPr>
          <p:spPr>
            <a:xfrm>
              <a:off x="2806828" y="3576743"/>
              <a:ext cx="227254" cy="250802"/>
            </a:xfrm>
            <a:custGeom>
              <a:avLst/>
              <a:gdLst/>
              <a:ahLst/>
              <a:cxnLst/>
              <a:rect l="l" t="t" r="r" b="b"/>
              <a:pathLst>
                <a:path w="227254" h="250802" extrusionOk="0">
                  <a:moveTo>
                    <a:pt x="214479" y="103393"/>
                  </a:moveTo>
                  <a:cubicBezTo>
                    <a:pt x="214479" y="103393"/>
                    <a:pt x="269967" y="18907"/>
                    <a:pt x="149663" y="1762"/>
                  </a:cubicBezTo>
                  <a:cubicBezTo>
                    <a:pt x="62861" y="-10716"/>
                    <a:pt x="6896" y="45100"/>
                    <a:pt x="710" y="105679"/>
                  </a:cubicBezTo>
                  <a:cubicBezTo>
                    <a:pt x="-5477" y="163496"/>
                    <a:pt x="30119" y="223599"/>
                    <a:pt x="55817" y="247411"/>
                  </a:cubicBezTo>
                  <a:cubicBezTo>
                    <a:pt x="68381" y="251888"/>
                    <a:pt x="95316" y="254460"/>
                    <a:pt x="130817" y="238363"/>
                  </a:cubicBezTo>
                  <a:cubicBezTo>
                    <a:pt x="132258" y="222532"/>
                    <a:pt x="132799" y="206635"/>
                    <a:pt x="132435" y="190738"/>
                  </a:cubicBezTo>
                  <a:cubicBezTo>
                    <a:pt x="132435" y="190738"/>
                    <a:pt x="90748" y="101869"/>
                    <a:pt x="214479" y="103393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400;p38"/>
            <p:cNvSpPr/>
            <p:nvPr/>
          </p:nvSpPr>
          <p:spPr>
            <a:xfrm>
              <a:off x="3061186" y="4495381"/>
              <a:ext cx="201300" cy="278129"/>
            </a:xfrm>
            <a:custGeom>
              <a:avLst/>
              <a:gdLst/>
              <a:ahLst/>
              <a:cxnLst/>
              <a:rect l="l" t="t" r="r" b="b"/>
              <a:pathLst>
                <a:path w="201300" h="278129" extrusionOk="0">
                  <a:moveTo>
                    <a:pt x="201301" y="253746"/>
                  </a:moveTo>
                  <a:lnTo>
                    <a:pt x="201301" y="0"/>
                  </a:lnTo>
                  <a:lnTo>
                    <a:pt x="0" y="117634"/>
                  </a:lnTo>
                  <a:lnTo>
                    <a:pt x="77570" y="278130"/>
                  </a:lnTo>
                  <a:lnTo>
                    <a:pt x="201301" y="253746"/>
                  </a:lnTo>
                  <a:close/>
                </a:path>
              </a:pathLst>
            </a:custGeom>
            <a:solidFill>
              <a:srgbClr val="C4C7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401;p38"/>
            <p:cNvSpPr/>
            <p:nvPr/>
          </p:nvSpPr>
          <p:spPr>
            <a:xfrm>
              <a:off x="3130570" y="4465187"/>
              <a:ext cx="131916" cy="77057"/>
            </a:xfrm>
            <a:custGeom>
              <a:avLst/>
              <a:gdLst/>
              <a:ahLst/>
              <a:cxnLst/>
              <a:rect l="l" t="t" r="r" b="b"/>
              <a:pathLst>
                <a:path w="131916" h="77057" extrusionOk="0">
                  <a:moveTo>
                    <a:pt x="0" y="44863"/>
                  </a:moveTo>
                  <a:lnTo>
                    <a:pt x="77284" y="0"/>
                  </a:lnTo>
                  <a:lnTo>
                    <a:pt x="131916" y="31528"/>
                  </a:lnTo>
                  <a:lnTo>
                    <a:pt x="51777" y="77057"/>
                  </a:lnTo>
                  <a:lnTo>
                    <a:pt x="0" y="44863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1" name="Imagem 1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3" y="4806649"/>
            <a:ext cx="7086012" cy="139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213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25633" y="936919"/>
            <a:ext cx="11912599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A estratificação de risco das pessoas </a:t>
            </a:r>
            <a:r>
              <a:rPr lang="pt-BR" sz="2100" dirty="0" err="1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sociossanitários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; </a:t>
            </a:r>
            <a:endParaRPr lang="pt-BR" sz="2100" dirty="0" smtClean="0">
              <a:solidFill>
                <a:schemeClr val="accent1">
                  <a:lumMod val="50000"/>
                </a:schemeClr>
              </a:solidFill>
              <a:latin typeface="Trasandina Black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A construção do vínculo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das </a:t>
            </a: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pessoas entre os profissionais de Saúde e as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Unidade Básica de Saúde; </a:t>
            </a:r>
            <a:endParaRPr lang="pt-BR" sz="2100" dirty="0" smtClean="0">
              <a:solidFill>
                <a:schemeClr val="accent1">
                  <a:lumMod val="50000"/>
                </a:schemeClr>
              </a:solidFill>
              <a:latin typeface="Trasandina Black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identificação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das subpopulações com condições de saúde estratificadas por graus de riscos; </a:t>
            </a: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e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a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identificação de subpopulações com condições de saúde muito complexas</a:t>
            </a:r>
          </a:p>
        </p:txBody>
      </p:sp>
      <p:sp>
        <p:nvSpPr>
          <p:cNvPr id="6" name="Retângulo 5"/>
          <p:cNvSpPr/>
          <p:nvPr/>
        </p:nvSpPr>
        <p:spPr>
          <a:xfrm>
            <a:off x="566813" y="229033"/>
            <a:ext cx="7247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pt-BR" sz="4000" b="1" dirty="0" smtClean="0">
                <a:solidFill>
                  <a:schemeClr val="accent1">
                    <a:lumMod val="50000"/>
                  </a:schemeClr>
                </a:solidFill>
              </a:rPr>
              <a:t>Qual a importância da </a:t>
            </a:r>
            <a:r>
              <a:rPr lang="pt-BR" sz="4000" b="1" dirty="0" err="1" smtClean="0">
                <a:solidFill>
                  <a:schemeClr val="accent1">
                    <a:lumMod val="50000"/>
                  </a:schemeClr>
                </a:solidFill>
              </a:rPr>
              <a:t>adscrição</a:t>
            </a:r>
            <a:r>
              <a:rPr lang="pt-BR" sz="4000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pt-BR" altLang="pt-BR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meudigisus.saude.gov.br/assets/imgs/onboard/img-circle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519" y="3910818"/>
            <a:ext cx="3396603" cy="255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31" y="3910818"/>
            <a:ext cx="4339449" cy="232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015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36" y="127001"/>
            <a:ext cx="5290506" cy="614076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242" y="127001"/>
            <a:ext cx="5845257" cy="60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362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5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6" b="25179"/>
          <a:stretch>
            <a:fillRect/>
          </a:stretch>
        </p:blipFill>
        <p:spPr bwMode="auto">
          <a:xfrm>
            <a:off x="-1" y="2180491"/>
            <a:ext cx="3502855" cy="288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aixaDeTexto 29"/>
          <p:cNvSpPr txBox="1"/>
          <p:nvPr/>
        </p:nvSpPr>
        <p:spPr>
          <a:xfrm>
            <a:off x="657606" y="249767"/>
            <a:ext cx="809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Alguns dados </a:t>
            </a:r>
            <a:r>
              <a:rPr kumimoji="0" lang="pt-B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AB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 - BRASIL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 pitchFamily="50" charset="0"/>
              <a:ea typeface="+mn-ea"/>
              <a:cs typeface="Trasandina Black" pitchFamily="50" charset="0"/>
            </a:endParaRPr>
          </a:p>
        </p:txBody>
      </p:sp>
      <p:sp>
        <p:nvSpPr>
          <p:cNvPr id="31" name="object 4"/>
          <p:cNvSpPr txBox="1"/>
          <p:nvPr/>
        </p:nvSpPr>
        <p:spPr>
          <a:xfrm>
            <a:off x="3267456" y="920971"/>
            <a:ext cx="8692896" cy="52347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lvl="0" indent="-287020">
              <a:spcBef>
                <a:spcPts val="100"/>
              </a:spcBef>
              <a:buFont typeface="Wingdings"/>
              <a:buChar char=""/>
              <a:tabLst>
                <a:tab pos="299720" algn="l"/>
              </a:tabLst>
              <a:defRPr/>
            </a:pPr>
            <a:r>
              <a:rPr lang="pt-BR" sz="2100" b="1" spc="-5" dirty="0" smtClean="0">
                <a:solidFill>
                  <a:srgbClr val="002060"/>
                </a:solidFill>
                <a:latin typeface="Trasandina Black"/>
                <a:cs typeface="Calibri"/>
              </a:rPr>
              <a:t>48.956</a:t>
            </a:r>
            <a:r>
              <a:rPr kumimoji="0" lang="pt-BR" sz="21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100" b="0" i="0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Equipes</a:t>
            </a:r>
            <a:r>
              <a:rPr kumimoji="0" sz="21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da </a:t>
            </a:r>
            <a:r>
              <a:rPr kumimoji="0" sz="2100" b="0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Estratégia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Saúde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da </a:t>
            </a:r>
            <a:r>
              <a:rPr kumimoji="0" sz="2100" b="0" i="0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Família</a:t>
            </a:r>
            <a:endParaRPr kumimoji="0" lang="pt-BR" sz="2100" b="0" i="0" u="none" strike="noStrike" kern="1200" cap="none" spc="-1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Calibri"/>
            </a:endParaRPr>
          </a:p>
          <a:p>
            <a:pPr marL="12065" marR="0" lvl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>
                <a:tab pos="299720" algn="l"/>
              </a:tabLst>
              <a:defRPr/>
            </a:pPr>
            <a:endParaRPr kumimoji="0" lang="pt-BR" sz="2100" b="0" i="0" u="none" strike="noStrike" kern="1200" cap="none" spc="-1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Calibri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/>
              <a:buChar char=""/>
              <a:tabLst>
                <a:tab pos="299720" algn="l"/>
              </a:tabLst>
              <a:defRPr/>
            </a:pPr>
            <a:r>
              <a:rPr lang="pt-BR" sz="2100" b="1" spc="-10" dirty="0" smtClean="0">
                <a:solidFill>
                  <a:srgbClr val="002060"/>
                </a:solidFill>
                <a:latin typeface="Trasandina Black"/>
                <a:cs typeface="Calibri"/>
              </a:rPr>
              <a:t>3.301</a:t>
            </a:r>
            <a:r>
              <a:rPr lang="pt-BR" sz="2100" spc="-10" dirty="0" smtClean="0">
                <a:solidFill>
                  <a:srgbClr val="002060"/>
                </a:solidFill>
                <a:latin typeface="Trasandina Black"/>
                <a:cs typeface="Calibri"/>
              </a:rPr>
              <a:t> </a:t>
            </a:r>
            <a:r>
              <a:rPr lang="pt-BR" sz="2100" spc="-10" dirty="0">
                <a:solidFill>
                  <a:srgbClr val="002060"/>
                </a:solidFill>
                <a:latin typeface="Trasandina Black"/>
                <a:cs typeface="Calibri"/>
              </a:rPr>
              <a:t>Equipe de Atenção Primária - </a:t>
            </a:r>
            <a:r>
              <a:rPr lang="pt-BR" sz="2100" spc="-10" dirty="0" err="1">
                <a:solidFill>
                  <a:srgbClr val="002060"/>
                </a:solidFill>
                <a:latin typeface="Trasandina Black"/>
                <a:cs typeface="Calibri"/>
              </a:rPr>
              <a:t>EAP</a:t>
            </a:r>
            <a:endParaRPr kumimoji="0" lang="pt-BR" sz="2100" b="0" i="0" u="none" strike="noStrike" kern="1200" cap="none" spc="-1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Calibri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/>
              <a:buChar char=""/>
              <a:tabLst>
                <a:tab pos="299720" algn="l"/>
              </a:tabLst>
              <a:defRPr/>
            </a:pPr>
            <a:endParaRPr kumimoji="0" lang="pt-BR" sz="2100" b="0" i="0" u="none" strike="noStrike" kern="1200" cap="none" spc="-1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Calibri"/>
            </a:endParaRPr>
          </a:p>
          <a:p>
            <a:pPr marL="299085" lvl="0" indent="-287020">
              <a:spcBef>
                <a:spcPts val="100"/>
              </a:spcBef>
              <a:buFont typeface="Wingdings"/>
              <a:buChar char=""/>
              <a:tabLst>
                <a:tab pos="299720" algn="l"/>
              </a:tabLst>
              <a:defRPr/>
            </a:pPr>
            <a:r>
              <a:rPr lang="pt-BR" sz="2100" b="1" spc="-5" dirty="0" smtClean="0">
                <a:solidFill>
                  <a:srgbClr val="002060"/>
                </a:solidFill>
                <a:latin typeface="Trasandina Black"/>
                <a:cs typeface="Calibri"/>
              </a:rPr>
              <a:t>32.871 </a:t>
            </a:r>
            <a:r>
              <a:rPr kumimoji="0" sz="2100" b="0" i="0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Equipes</a:t>
            </a:r>
            <a:r>
              <a:rPr kumimoji="0" sz="21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de </a:t>
            </a:r>
            <a:r>
              <a:rPr kumimoji="0" sz="2100" b="0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Estratégia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de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Saúde</a:t>
            </a:r>
            <a:r>
              <a:rPr kumimoji="0" sz="2100" b="0" i="0" u="none" strike="noStrike" kern="1200" cap="none" spc="8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Bucal</a:t>
            </a: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 typeface="Wingdings"/>
              <a:buChar char=""/>
              <a:tabLst/>
              <a:defRPr/>
            </a:pP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Times New Roman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"/>
              <a:tabLst>
                <a:tab pos="299720" algn="l"/>
              </a:tabLst>
              <a:defRPr/>
            </a:pPr>
            <a:r>
              <a:rPr kumimoji="0" lang="pt-BR" sz="21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95</a:t>
            </a:r>
            <a:r>
              <a:rPr kumimoji="0" sz="21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.</a:t>
            </a:r>
            <a:r>
              <a:rPr kumimoji="0" lang="pt-BR" sz="21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875</a:t>
            </a:r>
            <a:r>
              <a:rPr kumimoji="0" sz="21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100" b="0" i="0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Agentes</a:t>
            </a:r>
            <a:r>
              <a:rPr kumimoji="0" sz="21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lang="pt-BR" sz="21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de combate </a:t>
            </a:r>
            <a:r>
              <a:rPr lang="pt-BR" sz="2100" spc="-10" dirty="0">
                <a:solidFill>
                  <a:srgbClr val="002060"/>
                </a:solidFill>
                <a:latin typeface="Trasandina Black"/>
                <a:cs typeface="Calibri"/>
              </a:rPr>
              <a:t>à</a:t>
            </a:r>
            <a:r>
              <a:rPr kumimoji="0" lang="pt-BR" sz="21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s endemias</a:t>
            </a:r>
            <a:endParaRPr kumimoji="0" lang="pt-BR" sz="2100" b="0" i="0" u="none" strike="noStrike" kern="1200" cap="none" spc="-5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Calibri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"/>
              <a:tabLst>
                <a:tab pos="299720" algn="l"/>
              </a:tabLst>
              <a:defRPr/>
            </a:pP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Calibri"/>
            </a:endParaRPr>
          </a:p>
          <a:p>
            <a:pPr>
              <a:spcBef>
                <a:spcPts val="35"/>
              </a:spcBef>
              <a:buFont typeface="Wingdings"/>
              <a:buChar char=""/>
              <a:defRPr/>
            </a:pPr>
            <a:r>
              <a:rPr lang="pt-BR" sz="2100" b="1" spc="-5" dirty="0" smtClean="0">
                <a:solidFill>
                  <a:srgbClr val="002060"/>
                </a:solidFill>
                <a:latin typeface="Trasandina Black"/>
                <a:cs typeface="Calibri"/>
              </a:rPr>
              <a:t> 286.607 </a:t>
            </a:r>
            <a:r>
              <a:rPr lang="pt-BR" sz="2100" spc="-10" dirty="0">
                <a:solidFill>
                  <a:srgbClr val="002060"/>
                </a:solidFill>
                <a:latin typeface="Trasandina Black"/>
                <a:cs typeface="Calibri"/>
              </a:rPr>
              <a:t>Agentes Comunitários </a:t>
            </a:r>
            <a:r>
              <a:rPr lang="pt-BR" sz="2100" dirty="0">
                <a:solidFill>
                  <a:srgbClr val="002060"/>
                </a:solidFill>
                <a:latin typeface="Trasandina Black"/>
                <a:cs typeface="Calibri"/>
              </a:rPr>
              <a:t>de</a:t>
            </a:r>
            <a:r>
              <a:rPr lang="pt-BR" sz="2100" spc="45" dirty="0">
                <a:solidFill>
                  <a:srgbClr val="002060"/>
                </a:solidFill>
                <a:latin typeface="Trasandina Black"/>
                <a:cs typeface="Calibri"/>
              </a:rPr>
              <a:t> </a:t>
            </a:r>
            <a:r>
              <a:rPr lang="pt-BR" sz="2100" spc="-5" dirty="0">
                <a:solidFill>
                  <a:srgbClr val="002060"/>
                </a:solidFill>
                <a:latin typeface="Trasandina Black"/>
                <a:cs typeface="Calibri"/>
              </a:rPr>
              <a:t>Saúde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Times New Roman"/>
            </a:endParaRPr>
          </a:p>
          <a:p>
            <a:pPr marL="299085" lvl="0" indent="-287020">
              <a:buFont typeface="Wingdings"/>
              <a:buChar char=""/>
              <a:tabLst>
                <a:tab pos="299720" algn="l"/>
              </a:tabLst>
              <a:defRPr/>
            </a:pPr>
            <a:r>
              <a:rPr lang="pt-BR" sz="2100" b="1" spc="-5" dirty="0" smtClean="0">
                <a:solidFill>
                  <a:srgbClr val="002060"/>
                </a:solidFill>
                <a:latin typeface="Trasandina Black"/>
                <a:cs typeface="Calibri"/>
              </a:rPr>
              <a:t>5.310 </a:t>
            </a:r>
            <a:r>
              <a:rPr kumimoji="0" sz="2100" b="0" i="0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Equipes</a:t>
            </a:r>
            <a:r>
              <a:rPr kumimoji="0" sz="21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dos Núcleos Ampliado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de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Saúde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da </a:t>
            </a:r>
            <a:r>
              <a:rPr kumimoji="0" sz="2100" b="0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Família/AB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–</a:t>
            </a:r>
            <a:r>
              <a:rPr kumimoji="0" sz="2100" b="0" i="0" u="none" strike="noStrike" kern="1200" cap="none" spc="1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NASF</a:t>
            </a:r>
            <a:r>
              <a:rPr kumimoji="0" lang="pt-BR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(Ação multiprofissional)</a:t>
            </a: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Times New Roman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"/>
              <a:tabLst>
                <a:tab pos="299720" algn="l"/>
              </a:tabLst>
              <a:defRPr/>
            </a:pPr>
            <a:r>
              <a:rPr lang="pt-BR" sz="2100" b="1" spc="-5" noProof="0" dirty="0" smtClean="0">
                <a:solidFill>
                  <a:srgbClr val="002060"/>
                </a:solidFill>
                <a:latin typeface="Trasandina Black"/>
                <a:cs typeface="Calibri"/>
              </a:rPr>
              <a:t>614</a:t>
            </a:r>
            <a:r>
              <a:rPr kumimoji="0" sz="21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Equipes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de </a:t>
            </a:r>
            <a:r>
              <a:rPr kumimoji="0" sz="2100" b="0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Atenção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Básica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da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Saúde</a:t>
            </a:r>
            <a:r>
              <a:rPr kumimoji="0" sz="2100" b="0" i="0" u="none" strike="noStrike" kern="1200" cap="none" spc="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1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Prisional</a:t>
            </a: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 typeface="Wingdings"/>
              <a:buChar char=""/>
              <a:tabLst/>
              <a:defRPr/>
            </a:pP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Times New Roman"/>
            </a:endParaRPr>
          </a:p>
          <a:p>
            <a:pPr marL="299085" lvl="0" indent="-287020">
              <a:buFont typeface="Wingdings"/>
              <a:buChar char=""/>
              <a:tabLst>
                <a:tab pos="299720" algn="l"/>
              </a:tabLst>
              <a:defRPr/>
            </a:pPr>
            <a:r>
              <a:rPr lang="pt-BR" sz="2100" b="1" spc="-5" dirty="0" smtClean="0">
                <a:solidFill>
                  <a:srgbClr val="002060"/>
                </a:solidFill>
                <a:latin typeface="Trasandina Black"/>
                <a:cs typeface="Calibri"/>
              </a:rPr>
              <a:t>193 </a:t>
            </a:r>
            <a:r>
              <a:rPr kumimoji="0" sz="2100" b="0" i="0" u="none" strike="noStrike" kern="1200" cap="none" spc="-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Equipes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de </a:t>
            </a:r>
            <a:r>
              <a:rPr kumimoji="0" sz="2100" b="0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Atenção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Básica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do </a:t>
            </a:r>
            <a:r>
              <a:rPr kumimoji="0" sz="21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Consultório </a:t>
            </a:r>
            <a:r>
              <a:rPr kumimoji="0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na</a:t>
            </a:r>
            <a:r>
              <a:rPr kumimoji="0" sz="2100" b="0" i="0" u="none" strike="noStrike" kern="1200" cap="none" spc="9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Rua</a:t>
            </a: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Calibri"/>
            </a:endParaRPr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175" y="1799071"/>
            <a:ext cx="1470509" cy="1408362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092840" y="6303721"/>
            <a:ext cx="168161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" i="1" dirty="0"/>
              <a:t>Fonte: </a:t>
            </a:r>
            <a:r>
              <a:rPr lang="pt-BR" sz="2500" i="1" dirty="0" err="1" smtClean="0"/>
              <a:t>Cnes</a:t>
            </a:r>
            <a:endParaRPr lang="pt-BR" sz="2500" i="1" dirty="0"/>
          </a:p>
        </p:txBody>
      </p:sp>
    </p:spTree>
    <p:extLst>
      <p:ext uri="{BB962C8B-B14F-4D97-AF65-F5344CB8AC3E}">
        <p14:creationId xmlns:p14="http://schemas.microsoft.com/office/powerpoint/2010/main" val="410910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4"/>
          <p:cNvSpPr txBox="1"/>
          <p:nvPr/>
        </p:nvSpPr>
        <p:spPr>
          <a:xfrm>
            <a:off x="266567" y="1290546"/>
            <a:ext cx="10764599" cy="4403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/>
              <a:buChar char=""/>
              <a:tabLst>
                <a:tab pos="299720" algn="l"/>
              </a:tabLst>
              <a:defRPr/>
            </a:pPr>
            <a:r>
              <a:rPr lang="pt-BR" b="1" spc="-5" noProof="0" dirty="0" smtClean="0">
                <a:solidFill>
                  <a:srgbClr val="002060"/>
                </a:solidFill>
                <a:latin typeface="Trasandina Black"/>
                <a:cs typeface="Calibri"/>
              </a:rPr>
              <a:t>1.119</a:t>
            </a:r>
            <a:r>
              <a:rPr kumimoji="0" lang="pt-BR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b="0" i="0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Equipes</a:t>
            </a:r>
            <a:r>
              <a:rPr kumimoji="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da </a:t>
            </a:r>
            <a:r>
              <a:rPr kumimoji="0" b="0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Estratégia </a:t>
            </a:r>
            <a:r>
              <a:rPr kumimoji="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Saúde 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da </a:t>
            </a:r>
            <a:r>
              <a:rPr kumimoji="0" b="0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Família</a:t>
            </a:r>
            <a:endParaRPr kumimoji="0" lang="pt-BR" b="0" i="0" u="none" strike="noStrike" kern="1200" cap="none" spc="-1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Calibri"/>
            </a:endParaRPr>
          </a:p>
          <a:p>
            <a:pPr marL="12065" marR="0" lvl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>
                <a:tab pos="299720" algn="l"/>
              </a:tabLst>
              <a:defRPr/>
            </a:pPr>
            <a:endParaRPr kumimoji="0" lang="pt-BR" b="0" i="0" u="none" strike="noStrike" kern="1200" cap="none" spc="-1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Calibri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/>
              <a:buChar char=""/>
              <a:tabLst>
                <a:tab pos="299720" algn="l"/>
              </a:tabLst>
              <a:defRPr/>
            </a:pPr>
            <a:r>
              <a:rPr lang="pt-BR" b="1" spc="-10" dirty="0" smtClean="0">
                <a:solidFill>
                  <a:srgbClr val="002060"/>
                </a:solidFill>
                <a:latin typeface="Trasandina Black"/>
                <a:cs typeface="Calibri"/>
              </a:rPr>
              <a:t>04</a:t>
            </a:r>
            <a:r>
              <a:rPr lang="pt-BR" spc="-10" dirty="0" smtClean="0">
                <a:solidFill>
                  <a:srgbClr val="002060"/>
                </a:solidFill>
                <a:latin typeface="Trasandina Black"/>
                <a:cs typeface="Calibri"/>
              </a:rPr>
              <a:t> Equipes </a:t>
            </a:r>
            <a:r>
              <a:rPr lang="pt-BR" spc="-10" dirty="0">
                <a:solidFill>
                  <a:srgbClr val="002060"/>
                </a:solidFill>
                <a:latin typeface="Trasandina Black"/>
                <a:cs typeface="Calibri"/>
              </a:rPr>
              <a:t>de Atenção Primária </a:t>
            </a:r>
            <a:r>
              <a:rPr lang="pt-BR" spc="-10" dirty="0" smtClean="0">
                <a:solidFill>
                  <a:srgbClr val="002060"/>
                </a:solidFill>
                <a:latin typeface="Trasandina Black"/>
                <a:cs typeface="Calibri"/>
              </a:rPr>
              <a:t>– </a:t>
            </a:r>
            <a:r>
              <a:rPr lang="pt-BR" spc="-10" dirty="0" err="1" smtClean="0">
                <a:solidFill>
                  <a:srgbClr val="002060"/>
                </a:solidFill>
                <a:latin typeface="Trasandina Black"/>
                <a:cs typeface="Calibri"/>
              </a:rPr>
              <a:t>EAP</a:t>
            </a:r>
            <a:endParaRPr lang="pt-BR" spc="-10" dirty="0" smtClean="0">
              <a:solidFill>
                <a:srgbClr val="002060"/>
              </a:solidFill>
              <a:latin typeface="Trasandina Black"/>
              <a:cs typeface="Calibri"/>
            </a:endParaRPr>
          </a:p>
          <a:p>
            <a:pPr marL="12065" marR="0" lvl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>
                <a:tab pos="299720" algn="l"/>
              </a:tabLst>
              <a:defRPr/>
            </a:pPr>
            <a:endParaRPr lang="pt-BR" spc="-10" dirty="0" smtClean="0">
              <a:solidFill>
                <a:srgbClr val="002060"/>
              </a:solidFill>
              <a:latin typeface="Trasandina Black"/>
              <a:cs typeface="Calibri"/>
            </a:endParaRPr>
          </a:p>
          <a:p>
            <a:pPr marL="299085" lvl="0" indent="-287020">
              <a:spcBef>
                <a:spcPts val="100"/>
              </a:spcBef>
              <a:buFont typeface="Wingdings"/>
              <a:buChar char=""/>
              <a:tabLst>
                <a:tab pos="299720" algn="l"/>
              </a:tabLst>
              <a:defRPr/>
            </a:pPr>
            <a:r>
              <a:rPr lang="pt-BR" b="1" spc="-5" dirty="0" smtClean="0">
                <a:solidFill>
                  <a:srgbClr val="002060"/>
                </a:solidFill>
                <a:latin typeface="Trasandina Black"/>
                <a:cs typeface="Calibri"/>
              </a:rPr>
              <a:t>1.015 </a:t>
            </a:r>
            <a:r>
              <a:rPr kumimoji="0" b="0" i="0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Equipes</a:t>
            </a:r>
            <a:r>
              <a:rPr kumimoji="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de </a:t>
            </a:r>
            <a:r>
              <a:rPr kumimoji="0" b="0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Estratégia 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de </a:t>
            </a:r>
            <a:r>
              <a:rPr kumimoji="0" b="0" i="0" u="none" strike="noStrike" kern="1200" cap="none" spc="-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Saúde</a:t>
            </a:r>
            <a:r>
              <a:rPr kumimoji="0" b="0" i="0" u="none" strike="noStrike" kern="1200" cap="none" spc="8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b="0" i="0" u="none" strike="noStrike" kern="1200" cap="none" spc="-5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Bucal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 typeface="Wingdings"/>
              <a:buChar char=""/>
              <a:tabLst/>
              <a:defRPr/>
            </a:pP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Times New Roman"/>
            </a:endParaRPr>
          </a:p>
          <a:p>
            <a:pPr marL="299085" lvl="0" indent="-287020">
              <a:buFont typeface="Wingdings"/>
              <a:buChar char=""/>
              <a:tabLst>
                <a:tab pos="299720" algn="l"/>
              </a:tabLst>
              <a:defRPr/>
            </a:pPr>
            <a:r>
              <a:rPr lang="pt-BR" b="1" spc="-5" dirty="0" smtClean="0">
                <a:solidFill>
                  <a:srgbClr val="002060"/>
                </a:solidFill>
                <a:latin typeface="Trasandina Black"/>
                <a:cs typeface="Calibri"/>
              </a:rPr>
              <a:t>162 </a:t>
            </a:r>
            <a:r>
              <a:rPr kumimoji="0" b="0" i="0" u="none" strike="noStrike" kern="1200" cap="none" spc="-1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Equipes</a:t>
            </a:r>
            <a:r>
              <a:rPr kumimoji="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dos Núcleos Ampliado 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de </a:t>
            </a:r>
            <a:r>
              <a:rPr kumimoji="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Saúde 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da </a:t>
            </a:r>
            <a:r>
              <a:rPr kumimoji="0" b="0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Família/AB 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–</a:t>
            </a:r>
            <a:r>
              <a:rPr kumimoji="0" b="0" i="0" u="none" strike="noStrike" kern="1200" cap="none" spc="1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NASF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(Ação multiprofissional</a:t>
            </a: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)</a:t>
            </a:r>
          </a:p>
          <a:p>
            <a:pPr marL="299085" lvl="0" indent="-287020">
              <a:buFont typeface="Wingdings"/>
              <a:buChar char=""/>
              <a:tabLst>
                <a:tab pos="299720" algn="l"/>
              </a:tabLst>
              <a:defRPr/>
            </a:pPr>
            <a:endParaRPr lang="pt-BR" dirty="0">
              <a:solidFill>
                <a:srgbClr val="002060"/>
              </a:solidFill>
              <a:latin typeface="Trasandina Black"/>
              <a:cs typeface="Calibri"/>
            </a:endParaRPr>
          </a:p>
          <a:p>
            <a:pPr marL="299085" lvl="0" indent="-287020">
              <a:buFont typeface="Wingdings"/>
              <a:buChar char=""/>
              <a:tabLst>
                <a:tab pos="299720" algn="l"/>
              </a:tabLst>
              <a:defRPr/>
            </a:pPr>
            <a:r>
              <a:rPr lang="pt-BR" b="1" dirty="0" smtClean="0">
                <a:solidFill>
                  <a:srgbClr val="002060"/>
                </a:solidFill>
                <a:latin typeface="Trasandina Black"/>
                <a:cs typeface="Calibri"/>
              </a:rPr>
              <a:t>25</a:t>
            </a:r>
            <a:r>
              <a:rPr lang="pt-BR" dirty="0" smtClean="0">
                <a:solidFill>
                  <a:srgbClr val="002060"/>
                </a:solidFill>
                <a:latin typeface="Trasandina Black"/>
                <a:cs typeface="Calibri"/>
              </a:rPr>
              <a:t> Equipes multidisciplinar de at. Domiciliar</a:t>
            </a:r>
          </a:p>
          <a:p>
            <a:pPr marL="299085" lvl="0" indent="-287020">
              <a:buFont typeface="Wingdings"/>
              <a:buChar char=""/>
              <a:tabLst>
                <a:tab pos="299720" algn="l"/>
              </a:tabLst>
              <a:defRPr/>
            </a:pPr>
            <a:endParaRPr lang="pt-BR" dirty="0">
              <a:solidFill>
                <a:srgbClr val="002060"/>
              </a:solidFill>
              <a:latin typeface="Trasandina Black"/>
              <a:cs typeface="Calibri"/>
            </a:endParaRPr>
          </a:p>
          <a:p>
            <a:pPr marL="299085" lvl="0" indent="-287020">
              <a:buFont typeface="Wingdings"/>
              <a:buChar char=""/>
              <a:tabLst>
                <a:tab pos="299720" algn="l"/>
              </a:tabLst>
              <a:defRPr/>
            </a:pPr>
            <a:r>
              <a:rPr lang="pt-BR" b="1" dirty="0" smtClean="0">
                <a:solidFill>
                  <a:srgbClr val="002060"/>
                </a:solidFill>
                <a:latin typeface="Trasandina Black"/>
                <a:cs typeface="Calibri"/>
              </a:rPr>
              <a:t>10</a:t>
            </a:r>
            <a:r>
              <a:rPr lang="pt-BR" dirty="0" smtClean="0">
                <a:solidFill>
                  <a:srgbClr val="002060"/>
                </a:solidFill>
                <a:latin typeface="Trasandina Black"/>
                <a:cs typeface="Calibri"/>
              </a:rPr>
              <a:t> Equipes </a:t>
            </a:r>
            <a:r>
              <a:rPr lang="pt-BR" dirty="0">
                <a:solidFill>
                  <a:srgbClr val="002060"/>
                </a:solidFill>
                <a:latin typeface="Trasandina Black"/>
                <a:cs typeface="Calibri"/>
              </a:rPr>
              <a:t>d</a:t>
            </a:r>
            <a:r>
              <a:rPr lang="pt-BR" dirty="0" smtClean="0">
                <a:solidFill>
                  <a:srgbClr val="002060"/>
                </a:solidFill>
                <a:latin typeface="Trasandina Black"/>
                <a:cs typeface="Calibri"/>
              </a:rPr>
              <a:t>e </a:t>
            </a:r>
            <a:r>
              <a:rPr lang="pt-BR" dirty="0" err="1" smtClean="0">
                <a:solidFill>
                  <a:srgbClr val="002060"/>
                </a:solidFill>
                <a:latin typeface="Trasandina Black"/>
                <a:cs typeface="Calibri"/>
              </a:rPr>
              <a:t>Atencao</a:t>
            </a:r>
            <a:r>
              <a:rPr lang="pt-BR" dirty="0" smtClean="0">
                <a:solidFill>
                  <a:srgbClr val="002060"/>
                </a:solidFill>
                <a:latin typeface="Trasandina Black"/>
                <a:cs typeface="Calibri"/>
              </a:rPr>
              <a:t> Primaria Prisional</a:t>
            </a:r>
          </a:p>
          <a:p>
            <a:pPr marL="299085" lvl="0" indent="-287020">
              <a:buFont typeface="Wingdings"/>
              <a:buChar char=""/>
              <a:tabLst>
                <a:tab pos="299720" algn="l"/>
              </a:tabLst>
              <a:defRPr/>
            </a:pPr>
            <a:endParaRPr kumimoji="0" lang="pt-BR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Calibri"/>
            </a:endParaRPr>
          </a:p>
          <a:p>
            <a:pPr marL="299085" lvl="0" indent="-287020">
              <a:buFont typeface="Wingdings"/>
              <a:buChar char=""/>
              <a:tabLst>
                <a:tab pos="299720" algn="l"/>
              </a:tabLst>
              <a:defRPr/>
            </a:pPr>
            <a:endParaRPr kumimoji="0" lang="pt-BR" sz="21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Calibri"/>
            </a:endParaRPr>
          </a:p>
          <a:p>
            <a:pPr marL="299085" lvl="0" indent="-287020">
              <a:buFont typeface="Wingdings"/>
              <a:buChar char=""/>
              <a:tabLst>
                <a:tab pos="299720" algn="l"/>
              </a:tabLst>
              <a:defRPr/>
            </a:pPr>
            <a:endParaRPr kumimoji="0" lang="pt-BR" sz="21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 typeface="Wingdings"/>
              <a:buChar char=""/>
              <a:tabLst/>
              <a:defRPr/>
            </a:pP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Times New Roman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488915" y="6311900"/>
            <a:ext cx="224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/>
              <a:t>Fonte: </a:t>
            </a:r>
            <a:r>
              <a:rPr lang="pt-BR" i="1" dirty="0" err="1"/>
              <a:t>CNES</a:t>
            </a:r>
            <a:r>
              <a:rPr lang="pt-BR" i="1" dirty="0"/>
              <a:t> </a:t>
            </a:r>
            <a:r>
              <a:rPr lang="pt-BR" i="1" dirty="0" smtClean="0"/>
              <a:t>e </a:t>
            </a:r>
            <a:r>
              <a:rPr lang="pt-BR" i="1" dirty="0" err="1" smtClean="0"/>
              <a:t>eGestor</a:t>
            </a:r>
            <a:endParaRPr lang="pt-BR" i="1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0F244C3-FF53-45A9-B025-E616C7283068}"/>
              </a:ext>
            </a:extLst>
          </p:cNvPr>
          <p:cNvSpPr txBox="1"/>
          <p:nvPr/>
        </p:nvSpPr>
        <p:spPr>
          <a:xfrm>
            <a:off x="577486" y="372256"/>
            <a:ext cx="10078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2400" b="1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Alguns dados </a:t>
            </a:r>
            <a:r>
              <a:rPr lang="pt-BR" sz="2400" b="1" dirty="0" err="1" smtClean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AB</a:t>
            </a:r>
            <a:r>
              <a:rPr lang="pt-BR" sz="2400" b="1" dirty="0" smtClean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 – RIO GRANDE DO NORTE</a:t>
            </a:r>
            <a:endParaRPr lang="pt-BR" sz="2400" b="1" dirty="0">
              <a:solidFill>
                <a:srgbClr val="002060"/>
              </a:solidFill>
              <a:latin typeface="Trasandina Black" pitchFamily="50" charset="0"/>
              <a:cs typeface="Trasandina Black" pitchFamily="50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041C42D-30A2-4F3A-AF2E-88BCD1EC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86" y="6311900"/>
            <a:ext cx="3390900" cy="40957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E95053E-5CFE-469D-9847-E75908C4A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166" y="6006628"/>
            <a:ext cx="1066800" cy="81915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3276" y="372256"/>
            <a:ext cx="3324690" cy="221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0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0"/>
            <a:ext cx="5397500" cy="30734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865" y="3073399"/>
            <a:ext cx="4032348" cy="263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Imagem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75" y="3073399"/>
            <a:ext cx="3376764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Resultado de imagem para financiamen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586" y="5578475"/>
            <a:ext cx="3825894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83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528192" y="357794"/>
            <a:ext cx="9355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EVENTOS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NOS</a:t>
            </a:r>
            <a:r>
              <a:rPr kumimoji="0" lang="pt-BR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 ESTADOS </a:t>
            </a:r>
            <a:r>
              <a:rPr kumimoji="0" lang="pt-BR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E DISTRITO FEDERAL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 pitchFamily="50" charset="0"/>
              <a:ea typeface="+mn-ea"/>
              <a:cs typeface="Trasandina Black" pitchFamily="50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914" y="0"/>
            <a:ext cx="2372056" cy="1225760"/>
          </a:xfrm>
          <a:prstGeom prst="rect">
            <a:avLst/>
          </a:prstGeom>
        </p:spPr>
      </p:pic>
      <p:pic>
        <p:nvPicPr>
          <p:cNvPr id="6146" name="Picture 2" descr="Financiamento da APS é apresentado para 400 apoiadores e técnicos da gestão  SUS - CONASEM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1" y="1194816"/>
            <a:ext cx="4888993" cy="316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658" y="4738404"/>
            <a:ext cx="3444539" cy="19386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24" y="1675326"/>
            <a:ext cx="3878488" cy="290886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990" y="1194816"/>
            <a:ext cx="4888993" cy="316579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8233" y="4688577"/>
            <a:ext cx="3464964" cy="198852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9070" y="1629859"/>
            <a:ext cx="3916442" cy="295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9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715012" y="246005"/>
            <a:ext cx="3519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AÇÃO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TRIPARTITE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 pitchFamily="50" charset="0"/>
              <a:ea typeface="+mn-ea"/>
              <a:cs typeface="Trasandina Black" pitchFamily="50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914" y="0"/>
            <a:ext cx="2372056" cy="122576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173715" y="1341735"/>
            <a:ext cx="95996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Mais de 10 mil pessoas participaram dos eventos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3974883" y="3424535"/>
            <a:ext cx="626131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Mais de 4 mil secretários municipais de saúde</a:t>
            </a:r>
          </a:p>
        </p:txBody>
      </p:sp>
    </p:spTree>
    <p:extLst>
      <p:ext uri="{BB962C8B-B14F-4D97-AF65-F5344CB8AC3E}">
        <p14:creationId xmlns:p14="http://schemas.microsoft.com/office/powerpoint/2010/main" val="277885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55" y="159625"/>
            <a:ext cx="11985245" cy="378161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55" y="4064000"/>
            <a:ext cx="6511545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5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513727" y="888642"/>
            <a:ext cx="8700612" cy="24220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6985" lvl="0" indent="-457200" algn="just" defTabSz="914400" rtl="0" eaLnBrk="1" fontAlgn="auto" latinLnBrk="0" hangingPunct="1">
              <a:lnSpc>
                <a:spcPct val="11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41300" algn="l"/>
              </a:tabLst>
              <a:defRPr/>
            </a:pPr>
            <a:r>
              <a:rPr kumimoji="0" b="1" i="0" u="none" strike="noStrike" kern="1200" cap="none" spc="-1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Aumentar </a:t>
            </a:r>
            <a:r>
              <a:rPr kumimoji="0" b="1" i="0" u="none" strike="noStrike" kern="1200" cap="none" spc="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o </a:t>
            </a:r>
            <a:r>
              <a:rPr kumimoji="0" b="1" i="0" u="none" strike="noStrike" kern="1200" cap="none" spc="-1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valor </a:t>
            </a:r>
            <a:r>
              <a:rPr kumimoji="0" b="0" i="0" u="none" strike="noStrike" kern="1200" cap="none" spc="-1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absoluto 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e </a:t>
            </a:r>
            <a:r>
              <a:rPr kumimoji="0" b="0" i="0" u="none" strike="noStrike" kern="1200" cap="none" spc="-1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relativo </a:t>
            </a:r>
            <a:r>
              <a:rPr kumimoji="0" b="0" i="0" u="none" strike="noStrike" kern="1200" cap="none" spc="-5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do </a:t>
            </a:r>
            <a:r>
              <a:rPr kumimoji="0" b="0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financiamento</a:t>
            </a:r>
            <a:r>
              <a:rPr kumimoji="0" lang="pt-BR" b="0" i="0" u="none" strike="noStrike" kern="1200" cap="none" spc="-1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federal </a:t>
            </a:r>
            <a:r>
              <a:rPr kumimoji="0" b="0" i="0" u="none" strike="noStrike" kern="1200" cap="none" spc="-15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para 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A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B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b="0" i="0" u="none" strike="noStrike" kern="1200" cap="none" spc="-5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(arrecadação </a:t>
            </a:r>
            <a:r>
              <a:rPr kumimoji="0" b="0" i="1" u="none" strike="noStrike" kern="1200" cap="none" spc="-1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‘específica’ 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da</a:t>
            </a:r>
            <a:r>
              <a:rPr kumimoji="0" b="0" i="0" u="none" strike="noStrike" kern="1200" cap="none" spc="-65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A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B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rgbClr val="0B1255"/>
              </a:solidFill>
              <a:effectLst/>
              <a:uLnTx/>
              <a:uFillTx/>
              <a:latin typeface="Trasandina Black"/>
              <a:cs typeface="Times New Roman"/>
            </a:endParaRPr>
          </a:p>
          <a:p>
            <a:pPr marL="469900" marR="6350" lvl="0" indent="-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41300" algn="l"/>
              </a:tabLst>
              <a:defRPr/>
            </a:pPr>
            <a:r>
              <a:rPr kumimoji="0" b="0" i="0" u="none" strike="noStrike" kern="1200" cap="none" spc="-5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Alocar </a:t>
            </a:r>
            <a:r>
              <a:rPr kumimoji="0" b="0" i="0" u="none" strike="noStrike" kern="1200" cap="none" spc="-1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valores </a:t>
            </a:r>
            <a:r>
              <a:rPr kumimoji="0" b="0" i="0" u="none" strike="noStrike" kern="1200" cap="none" spc="-2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diferentes, </a:t>
            </a:r>
            <a:r>
              <a:rPr kumimoji="0" b="1" i="0" u="none" strike="noStrike" kern="1200" cap="none" spc="-15" normalizeH="0" baseline="0" noProof="0" dirty="0" err="1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equitativamente</a:t>
            </a:r>
            <a:r>
              <a:rPr kumimoji="0" b="1" i="0" u="none" strike="noStrike" kern="1200" cap="none" spc="-15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b="0" i="0" u="none" strike="noStrike" kern="1200" cap="none" spc="-5" normalizeH="0" baseline="0" noProof="0" dirty="0" err="1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distribuídos</a:t>
            </a:r>
            <a:r>
              <a:rPr kumimoji="0" lang="pt-BR" b="0" i="0" u="none" strike="noStrike" kern="1200" cap="none" spc="-5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b="0" i="0" u="none" strike="noStrike" kern="1200" cap="none" spc="-5" normalizeH="0" baseline="0" noProof="0" dirty="0" err="1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nos</a:t>
            </a:r>
            <a:r>
              <a:rPr kumimoji="0" b="0" i="0" u="none" strike="noStrike" kern="1200" cap="none" spc="-5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b="0" i="0" u="none" strike="noStrike" kern="1200" cap="none" spc="-5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níveis 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municipais, </a:t>
            </a:r>
            <a:r>
              <a:rPr kumimoji="0" b="0" i="0" u="none" strike="noStrike" kern="1200" cap="none" spc="-5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de 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equipe e da </a:t>
            </a:r>
            <a:r>
              <a:rPr kumimoji="0" b="1" i="0" u="none" strike="noStrike" kern="1200" cap="none" spc="-5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Pessoa</a:t>
            </a:r>
            <a:r>
              <a:rPr kumimoji="0" b="1" i="0" u="none" strike="noStrike" kern="1200" cap="none" spc="-145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(</a:t>
            </a:r>
            <a:r>
              <a:rPr kumimoji="0" b="0" i="0" u="none" strike="noStrike" kern="1200" cap="none" spc="0" normalizeH="0" baseline="0" noProof="0" dirty="0" err="1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partilha</a:t>
            </a:r>
            <a:r>
              <a:rPr kumimoji="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)</a:t>
            </a:r>
            <a:endParaRPr kumimoji="0" lang="pt-BR" b="0" i="0" u="none" strike="noStrike" kern="1200" cap="none" spc="0" normalizeH="0" baseline="0" noProof="0" dirty="0" smtClean="0">
              <a:ln>
                <a:noFill/>
              </a:ln>
              <a:solidFill>
                <a:srgbClr val="0B1255"/>
              </a:solidFill>
              <a:effectLst/>
              <a:uLnTx/>
              <a:uFillTx/>
              <a:latin typeface="Trasandina Black"/>
              <a:cs typeface="Calibri"/>
            </a:endParaRPr>
          </a:p>
          <a:p>
            <a:pPr marL="469900" marR="6350" lvl="0" indent="-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41300" algn="l"/>
              </a:tabLst>
              <a:defRPr/>
            </a:pP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srgbClr val="0B1255"/>
              </a:solidFill>
              <a:effectLst/>
              <a:uLnTx/>
              <a:uFillTx/>
              <a:latin typeface="Trasandina Black"/>
              <a:cs typeface="Calibri"/>
            </a:endParaRPr>
          </a:p>
          <a:p>
            <a:pPr marL="469900" marR="6350" lvl="0" indent="-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41300" algn="l"/>
              </a:tabLst>
              <a:defRPr/>
            </a:pPr>
            <a:r>
              <a:rPr kumimoji="0" lang="pt-BR" b="1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Aumento</a:t>
            </a: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 de maneira progressiva os valores para </a:t>
            </a:r>
            <a:r>
              <a:rPr kumimoji="0" lang="pt-BR" b="1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desempenho</a:t>
            </a: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 (resultados) das equipes e </a:t>
            </a:r>
            <a:r>
              <a:rPr kumimoji="0" lang="pt-BR" b="1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cs typeface="Calibri"/>
              </a:rPr>
              <a:t>capitação da população</a:t>
            </a:r>
            <a:endParaRPr kumimoji="0" b="1" i="0" u="none" strike="noStrike" kern="1200" cap="none" spc="0" normalizeH="0" baseline="0" noProof="0" dirty="0">
              <a:ln>
                <a:noFill/>
              </a:ln>
              <a:solidFill>
                <a:srgbClr val="0B1255"/>
              </a:solidFill>
              <a:effectLst/>
              <a:uLnTx/>
              <a:uFillTx/>
              <a:latin typeface="Trasandina Black"/>
              <a:cs typeface="Calibri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0F244C3-FF53-45A9-B025-E616C7283068}"/>
              </a:ext>
            </a:extLst>
          </p:cNvPr>
          <p:cNvSpPr txBox="1"/>
          <p:nvPr/>
        </p:nvSpPr>
        <p:spPr>
          <a:xfrm>
            <a:off x="513726" y="209837"/>
            <a:ext cx="10078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400" b="1" dirty="0" smtClean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O Financiamento da </a:t>
            </a:r>
            <a:r>
              <a:rPr lang="pt-BR" sz="2400" b="1" dirty="0" err="1" smtClean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AB</a:t>
            </a:r>
            <a:r>
              <a:rPr lang="pt-BR" sz="2400" b="1" dirty="0" smtClean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:  Compromisso</a:t>
            </a:r>
            <a:endParaRPr lang="pt-BR" sz="2400" b="1" dirty="0">
              <a:solidFill>
                <a:srgbClr val="002060"/>
              </a:solidFill>
              <a:latin typeface="Trasandina Black" pitchFamily="50" charset="0"/>
              <a:cs typeface="Trasandina Black" pitchFamily="50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041C42D-30A2-4F3A-AF2E-88BCD1EC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86" y="6311900"/>
            <a:ext cx="3390900" cy="40957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339" y="209836"/>
            <a:ext cx="2977661" cy="342392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13726" y="3886362"/>
            <a:ext cx="11359406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marR="5080" lvl="0" indent="-457200" algn="just">
              <a:lnSpc>
                <a:spcPct val="110000"/>
              </a:lnSpc>
              <a:spcBef>
                <a:spcPts val="5"/>
              </a:spcBef>
              <a:buFont typeface="Wingdings" panose="05000000000000000000" pitchFamily="2" charset="2"/>
              <a:buChar char="v"/>
              <a:tabLst>
                <a:tab pos="241300" algn="l"/>
              </a:tabLst>
              <a:defRPr/>
            </a:pPr>
            <a:r>
              <a:rPr lang="pt-BR" spc="-10" dirty="0">
                <a:solidFill>
                  <a:srgbClr val="0B1255"/>
                </a:solidFill>
                <a:latin typeface="Trasandina Black"/>
                <a:cs typeface="Calibri"/>
              </a:rPr>
              <a:t>Aumentar </a:t>
            </a:r>
            <a:r>
              <a:rPr lang="pt-BR" dirty="0">
                <a:solidFill>
                  <a:srgbClr val="0B1255"/>
                </a:solidFill>
                <a:latin typeface="Trasandina Black"/>
                <a:cs typeface="Calibri"/>
              </a:rPr>
              <a:t>a </a:t>
            </a:r>
            <a:r>
              <a:rPr lang="pt-BR" b="1" spc="-5" dirty="0">
                <a:solidFill>
                  <a:srgbClr val="0B1255"/>
                </a:solidFill>
                <a:latin typeface="Trasandina Black"/>
                <a:cs typeface="Calibri"/>
              </a:rPr>
              <a:t>flexibilidade </a:t>
            </a:r>
            <a:r>
              <a:rPr lang="pt-BR" spc="-5" dirty="0">
                <a:solidFill>
                  <a:srgbClr val="0B1255"/>
                </a:solidFill>
                <a:latin typeface="Trasandina Black"/>
                <a:cs typeface="Calibri"/>
              </a:rPr>
              <a:t>do </a:t>
            </a:r>
            <a:r>
              <a:rPr lang="pt-BR" spc="-10" dirty="0">
                <a:solidFill>
                  <a:srgbClr val="0B1255"/>
                </a:solidFill>
                <a:latin typeface="Trasandina Black"/>
                <a:cs typeface="Calibri"/>
              </a:rPr>
              <a:t>Gestor </a:t>
            </a:r>
            <a:r>
              <a:rPr lang="pt-BR" dirty="0">
                <a:solidFill>
                  <a:srgbClr val="0B1255"/>
                </a:solidFill>
                <a:latin typeface="Trasandina Black"/>
                <a:cs typeface="Calibri"/>
              </a:rPr>
              <a:t>Municipal </a:t>
            </a:r>
            <a:r>
              <a:rPr lang="pt-BR" spc="-5" dirty="0">
                <a:solidFill>
                  <a:srgbClr val="0B1255"/>
                </a:solidFill>
                <a:latin typeface="Trasandina Black"/>
                <a:cs typeface="Calibri"/>
              </a:rPr>
              <a:t>na  tomada </a:t>
            </a:r>
            <a:r>
              <a:rPr lang="pt-BR" spc="-10" dirty="0">
                <a:solidFill>
                  <a:srgbClr val="0B1255"/>
                </a:solidFill>
                <a:latin typeface="Trasandina Black"/>
                <a:cs typeface="Calibri"/>
              </a:rPr>
              <a:t>de </a:t>
            </a:r>
            <a:r>
              <a:rPr lang="pt-BR" spc="-5" dirty="0">
                <a:solidFill>
                  <a:srgbClr val="0B1255"/>
                </a:solidFill>
                <a:latin typeface="Trasandina Black"/>
                <a:cs typeface="Calibri"/>
              </a:rPr>
              <a:t>decisão na </a:t>
            </a:r>
            <a:r>
              <a:rPr lang="pt-BR" spc="-15" dirty="0">
                <a:solidFill>
                  <a:srgbClr val="0B1255"/>
                </a:solidFill>
                <a:latin typeface="Trasandina Black"/>
                <a:cs typeface="Calibri"/>
              </a:rPr>
              <a:t>organização </a:t>
            </a:r>
            <a:r>
              <a:rPr lang="pt-BR" spc="-10" dirty="0">
                <a:solidFill>
                  <a:srgbClr val="0B1255"/>
                </a:solidFill>
                <a:latin typeface="Trasandina Black"/>
                <a:cs typeface="Calibri"/>
              </a:rPr>
              <a:t>do Sistema  </a:t>
            </a:r>
            <a:r>
              <a:rPr lang="pt-BR" dirty="0">
                <a:solidFill>
                  <a:srgbClr val="0B1255"/>
                </a:solidFill>
                <a:latin typeface="Trasandina Black"/>
                <a:cs typeface="Calibri"/>
              </a:rPr>
              <a:t>Municipal e </a:t>
            </a:r>
            <a:r>
              <a:rPr lang="pt-BR" spc="-5" dirty="0">
                <a:solidFill>
                  <a:srgbClr val="0B1255"/>
                </a:solidFill>
                <a:latin typeface="Trasandina Black"/>
                <a:cs typeface="Calibri"/>
              </a:rPr>
              <a:t>no uso dos </a:t>
            </a:r>
            <a:r>
              <a:rPr lang="pt-BR" spc="-15" dirty="0">
                <a:solidFill>
                  <a:srgbClr val="0B1255"/>
                </a:solidFill>
                <a:latin typeface="Trasandina Black"/>
                <a:cs typeface="Calibri"/>
              </a:rPr>
              <a:t>recursos </a:t>
            </a:r>
            <a:r>
              <a:rPr lang="pt-BR" spc="-10" dirty="0">
                <a:solidFill>
                  <a:srgbClr val="0B1255"/>
                </a:solidFill>
                <a:latin typeface="Trasandina Black"/>
                <a:cs typeface="Calibri"/>
              </a:rPr>
              <a:t>financeiros </a:t>
            </a:r>
            <a:r>
              <a:rPr lang="pt-BR" spc="-20" dirty="0">
                <a:solidFill>
                  <a:srgbClr val="0B1255"/>
                </a:solidFill>
                <a:latin typeface="Trasandina Black"/>
                <a:cs typeface="Calibri"/>
              </a:rPr>
              <a:t>federais,  </a:t>
            </a:r>
            <a:r>
              <a:rPr lang="pt-BR" dirty="0">
                <a:solidFill>
                  <a:srgbClr val="0B1255"/>
                </a:solidFill>
                <a:latin typeface="Trasandina Black"/>
                <a:cs typeface="Calibri"/>
              </a:rPr>
              <a:t>assim </a:t>
            </a:r>
            <a:r>
              <a:rPr lang="pt-BR" spc="-10" dirty="0">
                <a:solidFill>
                  <a:srgbClr val="0B1255"/>
                </a:solidFill>
                <a:latin typeface="Trasandina Black"/>
                <a:cs typeface="Calibri"/>
              </a:rPr>
              <a:t>como </a:t>
            </a:r>
            <a:r>
              <a:rPr lang="pt-BR" spc="-5" dirty="0">
                <a:solidFill>
                  <a:srgbClr val="0B1255"/>
                </a:solidFill>
                <a:latin typeface="Trasandina Black"/>
                <a:cs typeface="Calibri"/>
              </a:rPr>
              <a:t>na </a:t>
            </a:r>
            <a:r>
              <a:rPr lang="pt-BR" spc="-10" dirty="0">
                <a:solidFill>
                  <a:srgbClr val="0B1255"/>
                </a:solidFill>
                <a:latin typeface="Trasandina Black"/>
                <a:cs typeface="Calibri"/>
              </a:rPr>
              <a:t>forma </a:t>
            </a:r>
            <a:r>
              <a:rPr lang="pt-BR" spc="-5" dirty="0">
                <a:solidFill>
                  <a:srgbClr val="0B1255"/>
                </a:solidFill>
                <a:latin typeface="Trasandina Black"/>
                <a:cs typeface="Calibri"/>
              </a:rPr>
              <a:t>de </a:t>
            </a:r>
            <a:r>
              <a:rPr lang="pt-BR" spc="-15" dirty="0" err="1">
                <a:solidFill>
                  <a:srgbClr val="0B1255"/>
                </a:solidFill>
                <a:latin typeface="Trasandina Black"/>
                <a:cs typeface="Calibri"/>
              </a:rPr>
              <a:t>contratatualização</a:t>
            </a:r>
            <a:r>
              <a:rPr lang="pt-BR" spc="-15" dirty="0">
                <a:solidFill>
                  <a:srgbClr val="0B1255"/>
                </a:solidFill>
                <a:latin typeface="Trasandina Black"/>
                <a:cs typeface="Calibri"/>
              </a:rPr>
              <a:t> </a:t>
            </a:r>
            <a:r>
              <a:rPr lang="pt-BR" spc="-5" dirty="0">
                <a:solidFill>
                  <a:srgbClr val="0B1255"/>
                </a:solidFill>
                <a:latin typeface="Trasandina Black"/>
                <a:cs typeface="Calibri"/>
              </a:rPr>
              <a:t>dos  </a:t>
            </a:r>
            <a:r>
              <a:rPr lang="pt-BR" dirty="0">
                <a:solidFill>
                  <a:srgbClr val="0B1255"/>
                </a:solidFill>
                <a:latin typeface="Trasandina Black"/>
                <a:cs typeface="Calibri"/>
              </a:rPr>
              <a:t>serviços</a:t>
            </a:r>
            <a:r>
              <a:rPr lang="pt-BR" spc="-25" dirty="0">
                <a:solidFill>
                  <a:srgbClr val="0B1255"/>
                </a:solidFill>
                <a:latin typeface="Trasandina Black"/>
                <a:cs typeface="Calibri"/>
              </a:rPr>
              <a:t> </a:t>
            </a:r>
            <a:r>
              <a:rPr lang="pt-BR" spc="-5" dirty="0">
                <a:solidFill>
                  <a:srgbClr val="0B1255"/>
                </a:solidFill>
                <a:latin typeface="Trasandina Black"/>
                <a:cs typeface="Calibri"/>
              </a:rPr>
              <a:t>(aquisição)</a:t>
            </a:r>
          </a:p>
          <a:p>
            <a:pPr marL="12700" marR="5080" lvl="0" algn="just">
              <a:lnSpc>
                <a:spcPct val="110000"/>
              </a:lnSpc>
              <a:spcBef>
                <a:spcPts val="5"/>
              </a:spcBef>
              <a:tabLst>
                <a:tab pos="241300" algn="l"/>
              </a:tabLst>
              <a:defRPr/>
            </a:pPr>
            <a:endParaRPr lang="pt-BR" spc="-5" dirty="0">
              <a:solidFill>
                <a:srgbClr val="0B1255"/>
              </a:solidFill>
              <a:latin typeface="Trasandina Black"/>
              <a:cs typeface="Calibri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13726" y="5052870"/>
            <a:ext cx="11469858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marR="5080" lvl="0" indent="-457200" algn="just">
              <a:lnSpc>
                <a:spcPct val="110000"/>
              </a:lnSpc>
              <a:spcBef>
                <a:spcPts val="5"/>
              </a:spcBef>
              <a:buFont typeface="Wingdings" panose="05000000000000000000" pitchFamily="2" charset="2"/>
              <a:buChar char="v"/>
              <a:tabLst>
                <a:tab pos="241300" algn="l"/>
              </a:tabLst>
              <a:defRPr/>
            </a:pPr>
            <a:r>
              <a:rPr lang="pt-BR" b="1" u="sng" spc="-5" dirty="0">
                <a:solidFill>
                  <a:srgbClr val="0B1255"/>
                </a:solidFill>
                <a:latin typeface="Trasandina Black"/>
                <a:cs typeface="Calibri"/>
              </a:rPr>
              <a:t>Não haver retrocesso financeiro em relação ao ano de 2019 para municípios que apresentaram decréscimo dos valores na projeção. </a:t>
            </a:r>
            <a:r>
              <a:rPr lang="pt-BR" b="1" u="sng" spc="-5" dirty="0">
                <a:solidFill>
                  <a:srgbClr val="FF0000"/>
                </a:solidFill>
                <a:latin typeface="Trasandina Black"/>
                <a:cs typeface="Calibri"/>
              </a:rPr>
              <a:t>Desde que não exista diminuição de serviços da </a:t>
            </a:r>
            <a:r>
              <a:rPr lang="pt-BR" b="1" u="sng" spc="-5" dirty="0" err="1">
                <a:solidFill>
                  <a:srgbClr val="FF0000"/>
                </a:solidFill>
                <a:latin typeface="Trasandina Black"/>
                <a:cs typeface="Calibri"/>
              </a:rPr>
              <a:t>AB</a:t>
            </a:r>
            <a:r>
              <a:rPr lang="pt-BR" b="1" u="sng" spc="-5" dirty="0">
                <a:solidFill>
                  <a:srgbClr val="FF0000"/>
                </a:solidFill>
                <a:latin typeface="Trasandina Black"/>
                <a:cs typeface="Calibri"/>
              </a:rPr>
              <a:t> no município.</a:t>
            </a:r>
          </a:p>
        </p:txBody>
      </p:sp>
    </p:spTree>
    <p:extLst>
      <p:ext uri="{BB962C8B-B14F-4D97-AF65-F5344CB8AC3E}">
        <p14:creationId xmlns:p14="http://schemas.microsoft.com/office/powerpoint/2010/main" val="156753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4965896"/>
            <a:ext cx="2563741" cy="189210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98500" y="0"/>
            <a:ext cx="10985500" cy="5575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</a:rPr>
              <a:t>Coordenar o cuidado: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</a:rPr>
              <a:t>elaborar, acompanhar e gerir projetos terapêuticos singulares, </a:t>
            </a: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</a:rPr>
              <a:t>bem como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</a:rPr>
              <a:t>acompanhar e organizar o fluxo dos usuários entre os pontos de atenção das RAS. </a:t>
            </a: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</a:rPr>
              <a:t>Deve atuar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</a:rPr>
              <a:t>como o centro de comunicação entre os diversos pontos de atenção, </a:t>
            </a: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</a:rPr>
              <a:t>responsabilizando-se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</a:rPr>
              <a:t>pelo cuidado dos usuários em qualquer destes pontos por intermédio de uma relação horizontal, contínua e integrada, com o objetivo de produzir a gestão compartilhada da </a:t>
            </a: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</a:rPr>
              <a:t>atenção integral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</a:rPr>
              <a:t>. Deve articular também as outras estruturas das redes de saúde e </a:t>
            </a:r>
            <a:r>
              <a:rPr kumimoji="0" lang="pt-BR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</a:rPr>
              <a:t>intersetoriais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</a:rPr>
              <a:t>, públicas, comunitárias e sociais; </a:t>
            </a: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</a:rPr>
              <a:t>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b="0" i="0" u="none" strike="noStrike" kern="120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rasandina Black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</a:rPr>
              <a:t>Ordenar as redes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</a:rPr>
              <a:t>: reconhecer as necessidades de saúde da população sob sua responsabilidade, organizando as necessidades desta população em relação aos outros pontos de atenção </a:t>
            </a: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</a:rPr>
              <a:t>à saúde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</a:rPr>
              <a:t>, contribuindo para que a programação dos serviços de saúde parta das necessidades </a:t>
            </a: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</a:rPr>
              <a:t>de saúde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</a:rPr>
              <a:t>dos usuários.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870" y="4965896"/>
            <a:ext cx="1879600" cy="189210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96948" y="157846"/>
            <a:ext cx="11995052" cy="440120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pt-BR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  <a:ea typeface="+mn-ea"/>
                <a:cs typeface="+mn-cs"/>
              </a:rPr>
              <a:t>Atenção </a:t>
            </a:r>
            <a:r>
              <a:rPr kumimoji="0" lang="pt-BR" sz="7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  <a:ea typeface="+mn-ea"/>
                <a:cs typeface="+mn-cs"/>
              </a:rPr>
              <a:t>básica enquanto ordenadora da rede e coordenadora do </a:t>
            </a:r>
            <a:r>
              <a:rPr kumimoji="0" lang="pt-BR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  <a:ea typeface="+mn-ea"/>
                <a:cs typeface="+mn-cs"/>
              </a:rPr>
              <a:t>cuidado”: </a:t>
            </a:r>
            <a:r>
              <a:rPr kumimoji="0" lang="pt-BR" sz="7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rasandina Black"/>
                <a:ea typeface="+mn-ea"/>
                <a:cs typeface="+mn-cs"/>
              </a:rPr>
              <a:t>ainda uma utopia?</a:t>
            </a:r>
          </a:p>
        </p:txBody>
      </p:sp>
    </p:spTree>
    <p:extLst>
      <p:ext uri="{BB962C8B-B14F-4D97-AF65-F5344CB8AC3E}">
        <p14:creationId xmlns:p14="http://schemas.microsoft.com/office/powerpoint/2010/main" val="197122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812547" y="293806"/>
            <a:ext cx="809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PORTARIA PUBLICADA NO DOU</a:t>
            </a:r>
          </a:p>
        </p:txBody>
      </p:sp>
      <p:sp>
        <p:nvSpPr>
          <p:cNvPr id="7" name="CaixaDeTexto 6">
            <a:hlinkClick r:id="rId3"/>
          </p:cNvPr>
          <p:cNvSpPr txBox="1"/>
          <p:nvPr/>
        </p:nvSpPr>
        <p:spPr>
          <a:xfrm>
            <a:off x="1335061" y="5654674"/>
            <a:ext cx="9402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rasandina Black" pitchFamily="50" charset="0"/>
              </a:rPr>
              <a:t>http://www.in.gov.br/web/dou/-/portaria-n-2.979-de-12-de-novembro-de-2019-227652180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1" y="817026"/>
            <a:ext cx="10049329" cy="48759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58" y="2427787"/>
            <a:ext cx="2372056" cy="168616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7258" y="1009526"/>
            <a:ext cx="2372056" cy="122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6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4201668" y="168910"/>
            <a:ext cx="6989445" cy="1595755"/>
          </a:xfrm>
          <a:custGeom>
            <a:avLst/>
            <a:gdLst/>
            <a:ahLst/>
            <a:cxnLst/>
            <a:rect l="l" t="t" r="r" b="b"/>
            <a:pathLst>
              <a:path w="6989445" h="1595755">
                <a:moveTo>
                  <a:pt x="6723126" y="0"/>
                </a:moveTo>
                <a:lnTo>
                  <a:pt x="0" y="0"/>
                </a:lnTo>
                <a:lnTo>
                  <a:pt x="0" y="1595628"/>
                </a:lnTo>
                <a:lnTo>
                  <a:pt x="6723126" y="1595628"/>
                </a:lnTo>
                <a:lnTo>
                  <a:pt x="6770912" y="1591341"/>
                </a:lnTo>
                <a:lnTo>
                  <a:pt x="6815895" y="1578983"/>
                </a:lnTo>
                <a:lnTo>
                  <a:pt x="6857322" y="1559305"/>
                </a:lnTo>
                <a:lnTo>
                  <a:pt x="6894441" y="1533062"/>
                </a:lnTo>
                <a:lnTo>
                  <a:pt x="6926498" y="1501005"/>
                </a:lnTo>
                <a:lnTo>
                  <a:pt x="6952742" y="1463886"/>
                </a:lnTo>
                <a:lnTo>
                  <a:pt x="6972419" y="1422459"/>
                </a:lnTo>
                <a:lnTo>
                  <a:pt x="6984777" y="1377476"/>
                </a:lnTo>
                <a:lnTo>
                  <a:pt x="6989064" y="1329690"/>
                </a:lnTo>
                <a:lnTo>
                  <a:pt x="6989064" y="265938"/>
                </a:lnTo>
                <a:lnTo>
                  <a:pt x="6984777" y="218151"/>
                </a:lnTo>
                <a:lnTo>
                  <a:pt x="6972419" y="173168"/>
                </a:lnTo>
                <a:lnTo>
                  <a:pt x="6952742" y="131741"/>
                </a:lnTo>
                <a:lnTo>
                  <a:pt x="6926498" y="94622"/>
                </a:lnTo>
                <a:lnTo>
                  <a:pt x="6894441" y="62565"/>
                </a:lnTo>
                <a:lnTo>
                  <a:pt x="6857322" y="36322"/>
                </a:lnTo>
                <a:lnTo>
                  <a:pt x="6815895" y="16644"/>
                </a:lnTo>
                <a:lnTo>
                  <a:pt x="6770912" y="4286"/>
                </a:lnTo>
                <a:lnTo>
                  <a:pt x="6723126" y="0"/>
                </a:lnTo>
                <a:close/>
              </a:path>
            </a:pathLst>
          </a:custGeom>
          <a:solidFill>
            <a:srgbClr val="FFE8CA">
              <a:alpha val="90194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object 3"/>
          <p:cNvSpPr/>
          <p:nvPr/>
        </p:nvSpPr>
        <p:spPr>
          <a:xfrm>
            <a:off x="4201668" y="168910"/>
            <a:ext cx="6989445" cy="1595755"/>
          </a:xfrm>
          <a:custGeom>
            <a:avLst/>
            <a:gdLst/>
            <a:ahLst/>
            <a:cxnLst/>
            <a:rect l="l" t="t" r="r" b="b"/>
            <a:pathLst>
              <a:path w="6989445" h="1595755">
                <a:moveTo>
                  <a:pt x="6989064" y="265938"/>
                </a:moveTo>
                <a:lnTo>
                  <a:pt x="6989064" y="1329690"/>
                </a:lnTo>
                <a:lnTo>
                  <a:pt x="6984777" y="1377476"/>
                </a:lnTo>
                <a:lnTo>
                  <a:pt x="6972419" y="1422459"/>
                </a:lnTo>
                <a:lnTo>
                  <a:pt x="6952742" y="1463886"/>
                </a:lnTo>
                <a:lnTo>
                  <a:pt x="6926498" y="1501005"/>
                </a:lnTo>
                <a:lnTo>
                  <a:pt x="6894441" y="1533062"/>
                </a:lnTo>
                <a:lnTo>
                  <a:pt x="6857322" y="1559305"/>
                </a:lnTo>
                <a:lnTo>
                  <a:pt x="6815895" y="1578983"/>
                </a:lnTo>
                <a:lnTo>
                  <a:pt x="6770912" y="1591341"/>
                </a:lnTo>
                <a:lnTo>
                  <a:pt x="6723126" y="1595628"/>
                </a:lnTo>
                <a:lnTo>
                  <a:pt x="0" y="1595628"/>
                </a:lnTo>
                <a:lnTo>
                  <a:pt x="0" y="0"/>
                </a:lnTo>
                <a:lnTo>
                  <a:pt x="6723126" y="0"/>
                </a:lnTo>
                <a:lnTo>
                  <a:pt x="6770912" y="4286"/>
                </a:lnTo>
                <a:lnTo>
                  <a:pt x="6815895" y="16644"/>
                </a:lnTo>
                <a:lnTo>
                  <a:pt x="6857322" y="36322"/>
                </a:lnTo>
                <a:lnTo>
                  <a:pt x="6894441" y="62565"/>
                </a:lnTo>
                <a:lnTo>
                  <a:pt x="6926498" y="94622"/>
                </a:lnTo>
                <a:lnTo>
                  <a:pt x="6952742" y="131741"/>
                </a:lnTo>
                <a:lnTo>
                  <a:pt x="6972419" y="173168"/>
                </a:lnTo>
                <a:lnTo>
                  <a:pt x="6984777" y="218151"/>
                </a:lnTo>
                <a:lnTo>
                  <a:pt x="6989064" y="265938"/>
                </a:lnTo>
                <a:close/>
              </a:path>
            </a:pathLst>
          </a:custGeom>
          <a:ln w="12192">
            <a:solidFill>
              <a:srgbClr val="FFE8C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4437634" y="337514"/>
            <a:ext cx="6442075" cy="612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marR="0" lvl="0" indent="-228600" algn="l" defTabSz="914400" rtl="0" eaLnBrk="1" fontAlgn="auto" latinLnBrk="0" hangingPunct="1">
              <a:lnSpc>
                <a:spcPts val="2305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  <a:tab pos="1682750" algn="l"/>
                <a:tab pos="2187575" algn="l"/>
                <a:tab pos="3598545" algn="l"/>
                <a:tab pos="4773930" algn="l"/>
                <a:tab pos="5151755" algn="l"/>
                <a:tab pos="6170295" algn="l"/>
              </a:tabLst>
              <a:defRPr/>
            </a:pP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M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ani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sm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o	de	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p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g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m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o	ince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ti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v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a	o	a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l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n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ce	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41300" marR="0" lvl="0" indent="0" algn="l" defTabSz="914400" rtl="0" eaLnBrk="1" fontAlgn="auto" latinLnBrk="0" hangingPunct="1">
              <a:lnSpc>
                <a:spcPts val="23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resultados dos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sistemas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saúde (qualidade,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eficiência)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" name="object 5"/>
          <p:cNvSpPr txBox="1"/>
          <p:nvPr/>
        </p:nvSpPr>
        <p:spPr>
          <a:xfrm>
            <a:off x="4437634" y="1203832"/>
            <a:ext cx="61982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Calibri"/>
              <a:buChar char="•"/>
              <a:tabLst>
                <a:tab pos="24130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Métodos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mistos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são mais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utilizados entre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países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da OCDE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" name="object 6"/>
          <p:cNvSpPr/>
          <p:nvPr/>
        </p:nvSpPr>
        <p:spPr>
          <a:xfrm>
            <a:off x="2487167" y="-30736"/>
            <a:ext cx="1714500" cy="1995170"/>
          </a:xfrm>
          <a:custGeom>
            <a:avLst/>
            <a:gdLst/>
            <a:ahLst/>
            <a:cxnLst/>
            <a:rect l="l" t="t" r="r" b="b"/>
            <a:pathLst>
              <a:path w="1714500" h="1995170">
                <a:moveTo>
                  <a:pt x="1428750" y="0"/>
                </a:moveTo>
                <a:lnTo>
                  <a:pt x="285750" y="0"/>
                </a:lnTo>
                <a:lnTo>
                  <a:pt x="239401" y="3738"/>
                </a:lnTo>
                <a:lnTo>
                  <a:pt x="195432" y="14563"/>
                </a:lnTo>
                <a:lnTo>
                  <a:pt x="154433" y="31886"/>
                </a:lnTo>
                <a:lnTo>
                  <a:pt x="116991" y="55120"/>
                </a:lnTo>
                <a:lnTo>
                  <a:pt x="83696" y="83677"/>
                </a:lnTo>
                <a:lnTo>
                  <a:pt x="55134" y="116970"/>
                </a:lnTo>
                <a:lnTo>
                  <a:pt x="31895" y="154411"/>
                </a:lnTo>
                <a:lnTo>
                  <a:pt x="14568" y="195413"/>
                </a:lnTo>
                <a:lnTo>
                  <a:pt x="3740" y="239388"/>
                </a:lnTo>
                <a:lnTo>
                  <a:pt x="0" y="285750"/>
                </a:lnTo>
                <a:lnTo>
                  <a:pt x="0" y="1709165"/>
                </a:lnTo>
                <a:lnTo>
                  <a:pt x="3740" y="1755527"/>
                </a:lnTo>
                <a:lnTo>
                  <a:pt x="14568" y="1799502"/>
                </a:lnTo>
                <a:lnTo>
                  <a:pt x="31895" y="1840504"/>
                </a:lnTo>
                <a:lnTo>
                  <a:pt x="55134" y="1877945"/>
                </a:lnTo>
                <a:lnTo>
                  <a:pt x="83696" y="1911238"/>
                </a:lnTo>
                <a:lnTo>
                  <a:pt x="116991" y="1939795"/>
                </a:lnTo>
                <a:lnTo>
                  <a:pt x="154433" y="1963029"/>
                </a:lnTo>
                <a:lnTo>
                  <a:pt x="195432" y="1980352"/>
                </a:lnTo>
                <a:lnTo>
                  <a:pt x="239401" y="1991177"/>
                </a:lnTo>
                <a:lnTo>
                  <a:pt x="285750" y="1994915"/>
                </a:lnTo>
                <a:lnTo>
                  <a:pt x="1428750" y="1994915"/>
                </a:lnTo>
                <a:lnTo>
                  <a:pt x="1475111" y="1991177"/>
                </a:lnTo>
                <a:lnTo>
                  <a:pt x="1519086" y="1980352"/>
                </a:lnTo>
                <a:lnTo>
                  <a:pt x="1560088" y="1963029"/>
                </a:lnTo>
                <a:lnTo>
                  <a:pt x="1597529" y="1939795"/>
                </a:lnTo>
                <a:lnTo>
                  <a:pt x="1630822" y="1911238"/>
                </a:lnTo>
                <a:lnTo>
                  <a:pt x="1659379" y="1877945"/>
                </a:lnTo>
                <a:lnTo>
                  <a:pt x="1682613" y="1840504"/>
                </a:lnTo>
                <a:lnTo>
                  <a:pt x="1699936" y="1799502"/>
                </a:lnTo>
                <a:lnTo>
                  <a:pt x="1710761" y="1755527"/>
                </a:lnTo>
                <a:lnTo>
                  <a:pt x="1714500" y="1709165"/>
                </a:lnTo>
                <a:lnTo>
                  <a:pt x="1714500" y="285750"/>
                </a:lnTo>
                <a:lnTo>
                  <a:pt x="1710761" y="239388"/>
                </a:lnTo>
                <a:lnTo>
                  <a:pt x="1699936" y="195413"/>
                </a:lnTo>
                <a:lnTo>
                  <a:pt x="1682613" y="154411"/>
                </a:lnTo>
                <a:lnTo>
                  <a:pt x="1659379" y="116970"/>
                </a:lnTo>
                <a:lnTo>
                  <a:pt x="1630822" y="83677"/>
                </a:lnTo>
                <a:lnTo>
                  <a:pt x="1597529" y="55120"/>
                </a:lnTo>
                <a:lnTo>
                  <a:pt x="1560088" y="31886"/>
                </a:lnTo>
                <a:lnTo>
                  <a:pt x="1519086" y="14563"/>
                </a:lnTo>
                <a:lnTo>
                  <a:pt x="1475111" y="3738"/>
                </a:lnTo>
                <a:lnTo>
                  <a:pt x="142875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2487167" y="-30736"/>
            <a:ext cx="1714500" cy="1995170"/>
          </a:xfrm>
          <a:custGeom>
            <a:avLst/>
            <a:gdLst/>
            <a:ahLst/>
            <a:cxnLst/>
            <a:rect l="l" t="t" r="r" b="b"/>
            <a:pathLst>
              <a:path w="1714500" h="1995170">
                <a:moveTo>
                  <a:pt x="0" y="285750"/>
                </a:moveTo>
                <a:lnTo>
                  <a:pt x="3740" y="239388"/>
                </a:lnTo>
                <a:lnTo>
                  <a:pt x="14568" y="195413"/>
                </a:lnTo>
                <a:lnTo>
                  <a:pt x="31895" y="154411"/>
                </a:lnTo>
                <a:lnTo>
                  <a:pt x="55134" y="116970"/>
                </a:lnTo>
                <a:lnTo>
                  <a:pt x="83696" y="83677"/>
                </a:lnTo>
                <a:lnTo>
                  <a:pt x="116991" y="55120"/>
                </a:lnTo>
                <a:lnTo>
                  <a:pt x="154433" y="31886"/>
                </a:lnTo>
                <a:lnTo>
                  <a:pt x="195432" y="14563"/>
                </a:lnTo>
                <a:lnTo>
                  <a:pt x="239401" y="3738"/>
                </a:lnTo>
                <a:lnTo>
                  <a:pt x="285750" y="0"/>
                </a:lnTo>
                <a:lnTo>
                  <a:pt x="1428750" y="0"/>
                </a:lnTo>
                <a:lnTo>
                  <a:pt x="1475111" y="3738"/>
                </a:lnTo>
                <a:lnTo>
                  <a:pt x="1519086" y="14563"/>
                </a:lnTo>
                <a:lnTo>
                  <a:pt x="1560088" y="31886"/>
                </a:lnTo>
                <a:lnTo>
                  <a:pt x="1597529" y="55120"/>
                </a:lnTo>
                <a:lnTo>
                  <a:pt x="1630822" y="83677"/>
                </a:lnTo>
                <a:lnTo>
                  <a:pt x="1659379" y="116970"/>
                </a:lnTo>
                <a:lnTo>
                  <a:pt x="1682613" y="154411"/>
                </a:lnTo>
                <a:lnTo>
                  <a:pt x="1699936" y="195413"/>
                </a:lnTo>
                <a:lnTo>
                  <a:pt x="1710761" y="239388"/>
                </a:lnTo>
                <a:lnTo>
                  <a:pt x="1714500" y="285750"/>
                </a:lnTo>
                <a:lnTo>
                  <a:pt x="1714500" y="1709165"/>
                </a:lnTo>
                <a:lnTo>
                  <a:pt x="1710761" y="1755527"/>
                </a:lnTo>
                <a:lnTo>
                  <a:pt x="1699936" y="1799502"/>
                </a:lnTo>
                <a:lnTo>
                  <a:pt x="1682613" y="1840504"/>
                </a:lnTo>
                <a:lnTo>
                  <a:pt x="1659379" y="1877945"/>
                </a:lnTo>
                <a:lnTo>
                  <a:pt x="1630822" y="1911238"/>
                </a:lnTo>
                <a:lnTo>
                  <a:pt x="1597529" y="1939795"/>
                </a:lnTo>
                <a:lnTo>
                  <a:pt x="1560088" y="1963029"/>
                </a:lnTo>
                <a:lnTo>
                  <a:pt x="1519086" y="1980352"/>
                </a:lnTo>
                <a:lnTo>
                  <a:pt x="1475111" y="1991177"/>
                </a:lnTo>
                <a:lnTo>
                  <a:pt x="1428750" y="1994915"/>
                </a:lnTo>
                <a:lnTo>
                  <a:pt x="285750" y="1994915"/>
                </a:lnTo>
                <a:lnTo>
                  <a:pt x="239401" y="1991177"/>
                </a:lnTo>
                <a:lnTo>
                  <a:pt x="195432" y="1980352"/>
                </a:lnTo>
                <a:lnTo>
                  <a:pt x="154433" y="1963029"/>
                </a:lnTo>
                <a:lnTo>
                  <a:pt x="116991" y="1939795"/>
                </a:lnTo>
                <a:lnTo>
                  <a:pt x="83696" y="1911238"/>
                </a:lnTo>
                <a:lnTo>
                  <a:pt x="55134" y="1877945"/>
                </a:lnTo>
                <a:lnTo>
                  <a:pt x="31895" y="1840504"/>
                </a:lnTo>
                <a:lnTo>
                  <a:pt x="14568" y="1799502"/>
                </a:lnTo>
                <a:lnTo>
                  <a:pt x="3740" y="1755527"/>
                </a:lnTo>
                <a:lnTo>
                  <a:pt x="0" y="1709165"/>
                </a:lnTo>
                <a:lnTo>
                  <a:pt x="0" y="28575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object 8"/>
          <p:cNvSpPr txBox="1">
            <a:spLocks/>
          </p:cNvSpPr>
          <p:nvPr/>
        </p:nvSpPr>
        <p:spPr>
          <a:xfrm>
            <a:off x="2701240" y="504315"/>
            <a:ext cx="1288415" cy="851514"/>
          </a:xfrm>
          <a:prstGeom prst="rect">
            <a:avLst/>
          </a:prstGeom>
        </p:spPr>
        <p:txBody>
          <a:bodyPr vert="horz" wrap="square" lIns="0" tIns="55879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4790" marR="5080" indent="-212725">
              <a:lnSpc>
                <a:spcPts val="3070"/>
              </a:lnSpc>
              <a:spcBef>
                <a:spcPts val="439"/>
              </a:spcBef>
            </a:pPr>
            <a:r>
              <a:rPr lang="pt-BR" sz="2800" spc="-5">
                <a:solidFill>
                  <a:srgbClr val="FFFFFF"/>
                </a:solidFill>
              </a:rPr>
              <a:t>O </a:t>
            </a:r>
            <a:r>
              <a:rPr lang="pt-BR" sz="2800" spc="-10">
                <a:solidFill>
                  <a:srgbClr val="FFFFFF"/>
                </a:solidFill>
              </a:rPr>
              <a:t>que</a:t>
            </a:r>
            <a:r>
              <a:rPr lang="pt-BR" sz="2800" spc="-65">
                <a:solidFill>
                  <a:srgbClr val="FFFFFF"/>
                </a:solidFill>
              </a:rPr>
              <a:t> </a:t>
            </a:r>
            <a:r>
              <a:rPr lang="pt-BR" sz="2800" spc="-10">
                <a:solidFill>
                  <a:srgbClr val="FFFFFF"/>
                </a:solidFill>
              </a:rPr>
              <a:t>se  sabe?</a:t>
            </a:r>
            <a:endParaRPr lang="pt-BR" sz="2800"/>
          </a:p>
        </p:txBody>
      </p:sp>
      <p:sp>
        <p:nvSpPr>
          <p:cNvPr id="15" name="object 9"/>
          <p:cNvSpPr/>
          <p:nvPr/>
        </p:nvSpPr>
        <p:spPr>
          <a:xfrm>
            <a:off x="4169664" y="2264409"/>
            <a:ext cx="7024370" cy="1595755"/>
          </a:xfrm>
          <a:custGeom>
            <a:avLst/>
            <a:gdLst/>
            <a:ahLst/>
            <a:cxnLst/>
            <a:rect l="l" t="t" r="r" b="b"/>
            <a:pathLst>
              <a:path w="7024370" h="1595754">
                <a:moveTo>
                  <a:pt x="6758178" y="0"/>
                </a:moveTo>
                <a:lnTo>
                  <a:pt x="0" y="0"/>
                </a:lnTo>
                <a:lnTo>
                  <a:pt x="0" y="1595628"/>
                </a:lnTo>
                <a:lnTo>
                  <a:pt x="6758178" y="1595628"/>
                </a:lnTo>
                <a:lnTo>
                  <a:pt x="6805964" y="1591341"/>
                </a:lnTo>
                <a:lnTo>
                  <a:pt x="6850947" y="1578983"/>
                </a:lnTo>
                <a:lnTo>
                  <a:pt x="6892374" y="1559306"/>
                </a:lnTo>
                <a:lnTo>
                  <a:pt x="6929493" y="1533062"/>
                </a:lnTo>
                <a:lnTo>
                  <a:pt x="6961550" y="1501005"/>
                </a:lnTo>
                <a:lnTo>
                  <a:pt x="6987794" y="1463886"/>
                </a:lnTo>
                <a:lnTo>
                  <a:pt x="7007471" y="1422459"/>
                </a:lnTo>
                <a:lnTo>
                  <a:pt x="7019829" y="1377476"/>
                </a:lnTo>
                <a:lnTo>
                  <a:pt x="7024116" y="1329690"/>
                </a:lnTo>
                <a:lnTo>
                  <a:pt x="7024116" y="265938"/>
                </a:lnTo>
                <a:lnTo>
                  <a:pt x="7019829" y="218151"/>
                </a:lnTo>
                <a:lnTo>
                  <a:pt x="7007471" y="173168"/>
                </a:lnTo>
                <a:lnTo>
                  <a:pt x="6987794" y="131741"/>
                </a:lnTo>
                <a:lnTo>
                  <a:pt x="6961550" y="94622"/>
                </a:lnTo>
                <a:lnTo>
                  <a:pt x="6929493" y="62565"/>
                </a:lnTo>
                <a:lnTo>
                  <a:pt x="6892374" y="36322"/>
                </a:lnTo>
                <a:lnTo>
                  <a:pt x="6850947" y="16644"/>
                </a:lnTo>
                <a:lnTo>
                  <a:pt x="6805964" y="4286"/>
                </a:lnTo>
                <a:lnTo>
                  <a:pt x="6758178" y="0"/>
                </a:lnTo>
                <a:close/>
              </a:path>
            </a:pathLst>
          </a:custGeom>
          <a:solidFill>
            <a:srgbClr val="CCF6D2">
              <a:alpha val="90194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object 10"/>
          <p:cNvSpPr/>
          <p:nvPr/>
        </p:nvSpPr>
        <p:spPr>
          <a:xfrm>
            <a:off x="4169664" y="2264409"/>
            <a:ext cx="7024370" cy="1595755"/>
          </a:xfrm>
          <a:custGeom>
            <a:avLst/>
            <a:gdLst/>
            <a:ahLst/>
            <a:cxnLst/>
            <a:rect l="l" t="t" r="r" b="b"/>
            <a:pathLst>
              <a:path w="7024370" h="1595754">
                <a:moveTo>
                  <a:pt x="7024116" y="265938"/>
                </a:moveTo>
                <a:lnTo>
                  <a:pt x="7024116" y="1329690"/>
                </a:lnTo>
                <a:lnTo>
                  <a:pt x="7019829" y="1377476"/>
                </a:lnTo>
                <a:lnTo>
                  <a:pt x="7007471" y="1422459"/>
                </a:lnTo>
                <a:lnTo>
                  <a:pt x="6987794" y="1463886"/>
                </a:lnTo>
                <a:lnTo>
                  <a:pt x="6961550" y="1501005"/>
                </a:lnTo>
                <a:lnTo>
                  <a:pt x="6929493" y="1533062"/>
                </a:lnTo>
                <a:lnTo>
                  <a:pt x="6892374" y="1559306"/>
                </a:lnTo>
                <a:lnTo>
                  <a:pt x="6850947" y="1578983"/>
                </a:lnTo>
                <a:lnTo>
                  <a:pt x="6805964" y="1591341"/>
                </a:lnTo>
                <a:lnTo>
                  <a:pt x="6758178" y="1595628"/>
                </a:lnTo>
                <a:lnTo>
                  <a:pt x="0" y="1595628"/>
                </a:lnTo>
                <a:lnTo>
                  <a:pt x="0" y="0"/>
                </a:lnTo>
                <a:lnTo>
                  <a:pt x="6758178" y="0"/>
                </a:lnTo>
                <a:lnTo>
                  <a:pt x="6805964" y="4286"/>
                </a:lnTo>
                <a:lnTo>
                  <a:pt x="6850947" y="16644"/>
                </a:lnTo>
                <a:lnTo>
                  <a:pt x="6892374" y="36322"/>
                </a:lnTo>
                <a:lnTo>
                  <a:pt x="6929493" y="62565"/>
                </a:lnTo>
                <a:lnTo>
                  <a:pt x="6961550" y="94622"/>
                </a:lnTo>
                <a:lnTo>
                  <a:pt x="6987794" y="131741"/>
                </a:lnTo>
                <a:lnTo>
                  <a:pt x="7007471" y="173168"/>
                </a:lnTo>
                <a:lnTo>
                  <a:pt x="7019829" y="218151"/>
                </a:lnTo>
                <a:lnTo>
                  <a:pt x="7024116" y="265938"/>
                </a:lnTo>
                <a:close/>
              </a:path>
            </a:pathLst>
          </a:custGeom>
          <a:ln w="12192">
            <a:solidFill>
              <a:srgbClr val="CCF6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object 11"/>
          <p:cNvSpPr txBox="1"/>
          <p:nvPr/>
        </p:nvSpPr>
        <p:spPr>
          <a:xfrm>
            <a:off x="4404486" y="2258389"/>
            <a:ext cx="6478270" cy="612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marR="0" lvl="0" indent="-228600" algn="l" defTabSz="914400" rtl="0" eaLnBrk="1" fontAlgn="auto" latinLnBrk="0" hangingPunct="1">
              <a:lnSpc>
                <a:spcPts val="2305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Calibri"/>
              <a:buChar char="•"/>
              <a:tabLst>
                <a:tab pos="241300" algn="l"/>
              </a:tabLst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Capitação ponderada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para ajustar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as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necessidades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000" b="0" i="0" u="none" strike="noStrike" kern="1200" cap="none" spc="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saúde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41300" marR="0" lvl="0" indent="0" algn="l" defTabSz="914400" rtl="0" eaLnBrk="1" fontAlgn="auto" latinLnBrk="0" hangingPunct="1">
              <a:lnSpc>
                <a:spcPts val="23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os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custos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provisão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8" name="object 12"/>
          <p:cNvSpPr txBox="1"/>
          <p:nvPr/>
        </p:nvSpPr>
        <p:spPr>
          <a:xfrm>
            <a:off x="4404487" y="2900230"/>
            <a:ext cx="5988685" cy="906144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Pagamento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por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desempenho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para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incentivar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resultados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70"/>
              </a:spcBef>
              <a:spcAft>
                <a:spcPts val="0"/>
              </a:spcAft>
              <a:buClrTx/>
              <a:buSzTx/>
              <a:buFont typeface="Calibri"/>
              <a:buChar char="•"/>
              <a:tabLst>
                <a:tab pos="24130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Incentivos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para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áreas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específicas/estratégicas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9" name="object 13"/>
          <p:cNvSpPr/>
          <p:nvPr/>
        </p:nvSpPr>
        <p:spPr>
          <a:xfrm>
            <a:off x="2487167" y="2064764"/>
            <a:ext cx="1682750" cy="1995170"/>
          </a:xfrm>
          <a:custGeom>
            <a:avLst/>
            <a:gdLst/>
            <a:ahLst/>
            <a:cxnLst/>
            <a:rect l="l" t="t" r="r" b="b"/>
            <a:pathLst>
              <a:path w="1682750" h="1995170">
                <a:moveTo>
                  <a:pt x="1402080" y="0"/>
                </a:moveTo>
                <a:lnTo>
                  <a:pt x="280416" y="0"/>
                </a:lnTo>
                <a:lnTo>
                  <a:pt x="234932" y="3671"/>
                </a:lnTo>
                <a:lnTo>
                  <a:pt x="191785" y="14301"/>
                </a:lnTo>
                <a:lnTo>
                  <a:pt x="151551" y="31310"/>
                </a:lnTo>
                <a:lnTo>
                  <a:pt x="114808" y="54120"/>
                </a:lnTo>
                <a:lnTo>
                  <a:pt x="82134" y="82153"/>
                </a:lnTo>
                <a:lnTo>
                  <a:pt x="54105" y="114830"/>
                </a:lnTo>
                <a:lnTo>
                  <a:pt x="31300" y="151573"/>
                </a:lnTo>
                <a:lnTo>
                  <a:pt x="14296" y="191804"/>
                </a:lnTo>
                <a:lnTo>
                  <a:pt x="3670" y="234944"/>
                </a:lnTo>
                <a:lnTo>
                  <a:pt x="0" y="280415"/>
                </a:lnTo>
                <a:lnTo>
                  <a:pt x="0" y="1714500"/>
                </a:lnTo>
                <a:lnTo>
                  <a:pt x="3670" y="1759971"/>
                </a:lnTo>
                <a:lnTo>
                  <a:pt x="14296" y="1803111"/>
                </a:lnTo>
                <a:lnTo>
                  <a:pt x="31300" y="1843342"/>
                </a:lnTo>
                <a:lnTo>
                  <a:pt x="54105" y="1880085"/>
                </a:lnTo>
                <a:lnTo>
                  <a:pt x="82134" y="1912762"/>
                </a:lnTo>
                <a:lnTo>
                  <a:pt x="114808" y="1940795"/>
                </a:lnTo>
                <a:lnTo>
                  <a:pt x="151551" y="1963605"/>
                </a:lnTo>
                <a:lnTo>
                  <a:pt x="191785" y="1980614"/>
                </a:lnTo>
                <a:lnTo>
                  <a:pt x="234932" y="1991244"/>
                </a:lnTo>
                <a:lnTo>
                  <a:pt x="280416" y="1994915"/>
                </a:lnTo>
                <a:lnTo>
                  <a:pt x="1402080" y="1994915"/>
                </a:lnTo>
                <a:lnTo>
                  <a:pt x="1447551" y="1991244"/>
                </a:lnTo>
                <a:lnTo>
                  <a:pt x="1490691" y="1980614"/>
                </a:lnTo>
                <a:lnTo>
                  <a:pt x="1530922" y="1963605"/>
                </a:lnTo>
                <a:lnTo>
                  <a:pt x="1567665" y="1940795"/>
                </a:lnTo>
                <a:lnTo>
                  <a:pt x="1600342" y="1912762"/>
                </a:lnTo>
                <a:lnTo>
                  <a:pt x="1628375" y="1880085"/>
                </a:lnTo>
                <a:lnTo>
                  <a:pt x="1651185" y="1843342"/>
                </a:lnTo>
                <a:lnTo>
                  <a:pt x="1668194" y="1803111"/>
                </a:lnTo>
                <a:lnTo>
                  <a:pt x="1678824" y="1759971"/>
                </a:lnTo>
                <a:lnTo>
                  <a:pt x="1682495" y="1714500"/>
                </a:lnTo>
                <a:lnTo>
                  <a:pt x="1682495" y="280415"/>
                </a:lnTo>
                <a:lnTo>
                  <a:pt x="1678824" y="234944"/>
                </a:lnTo>
                <a:lnTo>
                  <a:pt x="1668194" y="191804"/>
                </a:lnTo>
                <a:lnTo>
                  <a:pt x="1651185" y="151573"/>
                </a:lnTo>
                <a:lnTo>
                  <a:pt x="1628375" y="114830"/>
                </a:lnTo>
                <a:lnTo>
                  <a:pt x="1600342" y="82153"/>
                </a:lnTo>
                <a:lnTo>
                  <a:pt x="1567665" y="54120"/>
                </a:lnTo>
                <a:lnTo>
                  <a:pt x="1530922" y="31310"/>
                </a:lnTo>
                <a:lnTo>
                  <a:pt x="1490691" y="14301"/>
                </a:lnTo>
                <a:lnTo>
                  <a:pt x="1447551" y="3671"/>
                </a:lnTo>
                <a:lnTo>
                  <a:pt x="1402080" y="0"/>
                </a:lnTo>
                <a:close/>
              </a:path>
            </a:pathLst>
          </a:custGeom>
          <a:solidFill>
            <a:srgbClr val="22E04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object 14"/>
          <p:cNvSpPr/>
          <p:nvPr/>
        </p:nvSpPr>
        <p:spPr>
          <a:xfrm>
            <a:off x="2487167" y="2064764"/>
            <a:ext cx="1682750" cy="1995170"/>
          </a:xfrm>
          <a:custGeom>
            <a:avLst/>
            <a:gdLst/>
            <a:ahLst/>
            <a:cxnLst/>
            <a:rect l="l" t="t" r="r" b="b"/>
            <a:pathLst>
              <a:path w="1682750" h="1995170">
                <a:moveTo>
                  <a:pt x="0" y="280415"/>
                </a:moveTo>
                <a:lnTo>
                  <a:pt x="3670" y="234944"/>
                </a:lnTo>
                <a:lnTo>
                  <a:pt x="14296" y="191804"/>
                </a:lnTo>
                <a:lnTo>
                  <a:pt x="31300" y="151573"/>
                </a:lnTo>
                <a:lnTo>
                  <a:pt x="54105" y="114830"/>
                </a:lnTo>
                <a:lnTo>
                  <a:pt x="82134" y="82153"/>
                </a:lnTo>
                <a:lnTo>
                  <a:pt x="114808" y="54120"/>
                </a:lnTo>
                <a:lnTo>
                  <a:pt x="151551" y="31310"/>
                </a:lnTo>
                <a:lnTo>
                  <a:pt x="191785" y="14301"/>
                </a:lnTo>
                <a:lnTo>
                  <a:pt x="234932" y="3671"/>
                </a:lnTo>
                <a:lnTo>
                  <a:pt x="280416" y="0"/>
                </a:lnTo>
                <a:lnTo>
                  <a:pt x="1402080" y="0"/>
                </a:lnTo>
                <a:lnTo>
                  <a:pt x="1447551" y="3671"/>
                </a:lnTo>
                <a:lnTo>
                  <a:pt x="1490691" y="14301"/>
                </a:lnTo>
                <a:lnTo>
                  <a:pt x="1530922" y="31310"/>
                </a:lnTo>
                <a:lnTo>
                  <a:pt x="1567665" y="54120"/>
                </a:lnTo>
                <a:lnTo>
                  <a:pt x="1600342" y="82153"/>
                </a:lnTo>
                <a:lnTo>
                  <a:pt x="1628375" y="114830"/>
                </a:lnTo>
                <a:lnTo>
                  <a:pt x="1651185" y="151573"/>
                </a:lnTo>
                <a:lnTo>
                  <a:pt x="1668194" y="191804"/>
                </a:lnTo>
                <a:lnTo>
                  <a:pt x="1678824" y="234944"/>
                </a:lnTo>
                <a:lnTo>
                  <a:pt x="1682495" y="280415"/>
                </a:lnTo>
                <a:lnTo>
                  <a:pt x="1682495" y="1714500"/>
                </a:lnTo>
                <a:lnTo>
                  <a:pt x="1678824" y="1759971"/>
                </a:lnTo>
                <a:lnTo>
                  <a:pt x="1668194" y="1803111"/>
                </a:lnTo>
                <a:lnTo>
                  <a:pt x="1651185" y="1843342"/>
                </a:lnTo>
                <a:lnTo>
                  <a:pt x="1628375" y="1880085"/>
                </a:lnTo>
                <a:lnTo>
                  <a:pt x="1600342" y="1912762"/>
                </a:lnTo>
                <a:lnTo>
                  <a:pt x="1567665" y="1940795"/>
                </a:lnTo>
                <a:lnTo>
                  <a:pt x="1530922" y="1963605"/>
                </a:lnTo>
                <a:lnTo>
                  <a:pt x="1490691" y="1980614"/>
                </a:lnTo>
                <a:lnTo>
                  <a:pt x="1447551" y="1991244"/>
                </a:lnTo>
                <a:lnTo>
                  <a:pt x="1402080" y="1994915"/>
                </a:lnTo>
                <a:lnTo>
                  <a:pt x="280416" y="1994915"/>
                </a:lnTo>
                <a:lnTo>
                  <a:pt x="234932" y="1991244"/>
                </a:lnTo>
                <a:lnTo>
                  <a:pt x="191785" y="1980614"/>
                </a:lnTo>
                <a:lnTo>
                  <a:pt x="151551" y="1963605"/>
                </a:lnTo>
                <a:lnTo>
                  <a:pt x="114808" y="1940795"/>
                </a:lnTo>
                <a:lnTo>
                  <a:pt x="82134" y="1912762"/>
                </a:lnTo>
                <a:lnTo>
                  <a:pt x="54105" y="1880085"/>
                </a:lnTo>
                <a:lnTo>
                  <a:pt x="31300" y="1843342"/>
                </a:lnTo>
                <a:lnTo>
                  <a:pt x="14296" y="1803111"/>
                </a:lnTo>
                <a:lnTo>
                  <a:pt x="3670" y="1759971"/>
                </a:lnTo>
                <a:lnTo>
                  <a:pt x="0" y="1714500"/>
                </a:lnTo>
                <a:lnTo>
                  <a:pt x="0" y="280415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object 15"/>
          <p:cNvSpPr txBox="1"/>
          <p:nvPr/>
        </p:nvSpPr>
        <p:spPr>
          <a:xfrm>
            <a:off x="2684475" y="2600070"/>
            <a:ext cx="1286510" cy="842644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ts val="3080"/>
              </a:lnSpc>
              <a:spcBef>
                <a:spcPts val="4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O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que</a:t>
            </a:r>
            <a:r>
              <a:rPr kumimoji="0" sz="28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se  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faz?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2" name="object 16"/>
          <p:cNvSpPr/>
          <p:nvPr/>
        </p:nvSpPr>
        <p:spPr>
          <a:xfrm>
            <a:off x="4166615" y="4359908"/>
            <a:ext cx="7025640" cy="1596390"/>
          </a:xfrm>
          <a:custGeom>
            <a:avLst/>
            <a:gdLst/>
            <a:ahLst/>
            <a:cxnLst/>
            <a:rect l="l" t="t" r="r" b="b"/>
            <a:pathLst>
              <a:path w="7025640" h="1596389">
                <a:moveTo>
                  <a:pt x="6759702" y="0"/>
                </a:moveTo>
                <a:lnTo>
                  <a:pt x="0" y="0"/>
                </a:lnTo>
                <a:lnTo>
                  <a:pt x="0" y="1595970"/>
                </a:lnTo>
                <a:lnTo>
                  <a:pt x="6759702" y="1595970"/>
                </a:lnTo>
                <a:lnTo>
                  <a:pt x="6807488" y="1591685"/>
                </a:lnTo>
                <a:lnTo>
                  <a:pt x="6852471" y="1579329"/>
                </a:lnTo>
                <a:lnTo>
                  <a:pt x="6893898" y="1559655"/>
                </a:lnTo>
                <a:lnTo>
                  <a:pt x="6931017" y="1533412"/>
                </a:lnTo>
                <a:lnTo>
                  <a:pt x="6963074" y="1501352"/>
                </a:lnTo>
                <a:lnTo>
                  <a:pt x="6989318" y="1464227"/>
                </a:lnTo>
                <a:lnTo>
                  <a:pt x="7008995" y="1422787"/>
                </a:lnTo>
                <a:lnTo>
                  <a:pt x="7021353" y="1377784"/>
                </a:lnTo>
                <a:lnTo>
                  <a:pt x="7025640" y="1329969"/>
                </a:lnTo>
                <a:lnTo>
                  <a:pt x="7025640" y="265937"/>
                </a:lnTo>
                <a:lnTo>
                  <a:pt x="7021353" y="218151"/>
                </a:lnTo>
                <a:lnTo>
                  <a:pt x="7008995" y="173168"/>
                </a:lnTo>
                <a:lnTo>
                  <a:pt x="6989318" y="131741"/>
                </a:lnTo>
                <a:lnTo>
                  <a:pt x="6963074" y="94622"/>
                </a:lnTo>
                <a:lnTo>
                  <a:pt x="6931017" y="62565"/>
                </a:lnTo>
                <a:lnTo>
                  <a:pt x="6893898" y="36321"/>
                </a:lnTo>
                <a:lnTo>
                  <a:pt x="6852471" y="16644"/>
                </a:lnTo>
                <a:lnTo>
                  <a:pt x="6807488" y="4286"/>
                </a:lnTo>
                <a:lnTo>
                  <a:pt x="6759702" y="0"/>
                </a:lnTo>
                <a:close/>
              </a:path>
            </a:pathLst>
          </a:custGeom>
          <a:solidFill>
            <a:srgbClr val="CFD4EA">
              <a:alpha val="90194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object 17"/>
          <p:cNvSpPr/>
          <p:nvPr/>
        </p:nvSpPr>
        <p:spPr>
          <a:xfrm>
            <a:off x="4166615" y="4359908"/>
            <a:ext cx="7025640" cy="1596390"/>
          </a:xfrm>
          <a:custGeom>
            <a:avLst/>
            <a:gdLst/>
            <a:ahLst/>
            <a:cxnLst/>
            <a:rect l="l" t="t" r="r" b="b"/>
            <a:pathLst>
              <a:path w="7025640" h="1596389">
                <a:moveTo>
                  <a:pt x="7025640" y="265937"/>
                </a:moveTo>
                <a:lnTo>
                  <a:pt x="7025640" y="1329969"/>
                </a:lnTo>
                <a:lnTo>
                  <a:pt x="7021353" y="1377784"/>
                </a:lnTo>
                <a:lnTo>
                  <a:pt x="7008995" y="1422787"/>
                </a:lnTo>
                <a:lnTo>
                  <a:pt x="6989318" y="1464227"/>
                </a:lnTo>
                <a:lnTo>
                  <a:pt x="6963074" y="1501352"/>
                </a:lnTo>
                <a:lnTo>
                  <a:pt x="6931017" y="1533412"/>
                </a:lnTo>
                <a:lnTo>
                  <a:pt x="6893898" y="1559655"/>
                </a:lnTo>
                <a:lnTo>
                  <a:pt x="6852471" y="1579329"/>
                </a:lnTo>
                <a:lnTo>
                  <a:pt x="6807488" y="1591685"/>
                </a:lnTo>
                <a:lnTo>
                  <a:pt x="6759702" y="1595970"/>
                </a:lnTo>
                <a:lnTo>
                  <a:pt x="0" y="1595970"/>
                </a:lnTo>
                <a:lnTo>
                  <a:pt x="0" y="0"/>
                </a:lnTo>
                <a:lnTo>
                  <a:pt x="6759702" y="0"/>
                </a:lnTo>
                <a:lnTo>
                  <a:pt x="6807488" y="4286"/>
                </a:lnTo>
                <a:lnTo>
                  <a:pt x="6852471" y="16644"/>
                </a:lnTo>
                <a:lnTo>
                  <a:pt x="6893898" y="36321"/>
                </a:lnTo>
                <a:lnTo>
                  <a:pt x="6931017" y="62565"/>
                </a:lnTo>
                <a:lnTo>
                  <a:pt x="6963074" y="94622"/>
                </a:lnTo>
                <a:lnTo>
                  <a:pt x="6989318" y="131741"/>
                </a:lnTo>
                <a:lnTo>
                  <a:pt x="7008995" y="173168"/>
                </a:lnTo>
                <a:lnTo>
                  <a:pt x="7021353" y="218151"/>
                </a:lnTo>
                <a:lnTo>
                  <a:pt x="7025640" y="265937"/>
                </a:lnTo>
                <a:close/>
              </a:path>
            </a:pathLst>
          </a:custGeom>
          <a:ln w="12192">
            <a:solidFill>
              <a:srgbClr val="CFD4E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object 18"/>
          <p:cNvSpPr txBox="1"/>
          <p:nvPr/>
        </p:nvSpPr>
        <p:spPr>
          <a:xfrm>
            <a:off x="4401693" y="4439284"/>
            <a:ext cx="6480175" cy="61150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241300" marR="5080" lvl="0" indent="-228600" algn="l" defTabSz="914400" rtl="0" eaLnBrk="1" fontAlgn="auto" latinLnBrk="0" hangingPunct="1">
              <a:lnSpc>
                <a:spcPts val="221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 typeface="Calibri"/>
              <a:buChar char="•"/>
              <a:tabLst>
                <a:tab pos="24130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Capitação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–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incentiva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coordenação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dos cuidados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(reduz  fragmentação),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induz o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controle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dos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gastos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(+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eficiência)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5" name="object 19"/>
          <p:cNvSpPr txBox="1"/>
          <p:nvPr/>
        </p:nvSpPr>
        <p:spPr>
          <a:xfrm>
            <a:off x="4401693" y="5207355"/>
            <a:ext cx="6481445" cy="610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0" lvl="0" indent="-228600" algn="l" defTabSz="914400" rtl="0" eaLnBrk="1" fontAlgn="auto" latinLnBrk="0" hangingPunct="1">
              <a:lnSpc>
                <a:spcPts val="23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Calibri"/>
              <a:buChar char="•"/>
              <a:tabLst>
                <a:tab pos="241300" algn="l"/>
                <a:tab pos="1581785" algn="l"/>
                <a:tab pos="2097405" algn="l"/>
                <a:tab pos="3624579" algn="l"/>
                <a:tab pos="3902075" algn="l"/>
                <a:tab pos="4500880" algn="l"/>
                <a:tab pos="4980940" algn="l"/>
                <a:tab pos="6206490" algn="l"/>
              </a:tabLst>
              <a:defRPr/>
            </a:pPr>
            <a:r>
              <a:rPr kumimoji="0" sz="20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P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20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g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ame</a:t>
            </a:r>
            <a:r>
              <a:rPr kumimoji="0" sz="20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nt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o	por	dese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m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penho	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–	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f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c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o	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m	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r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esu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l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ados	de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4130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saúde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da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população, incentivos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para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aumentar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qualidade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6" name="object 20"/>
          <p:cNvSpPr/>
          <p:nvPr/>
        </p:nvSpPr>
        <p:spPr>
          <a:xfrm>
            <a:off x="2487168" y="4160264"/>
            <a:ext cx="1679575" cy="1995170"/>
          </a:xfrm>
          <a:custGeom>
            <a:avLst/>
            <a:gdLst/>
            <a:ahLst/>
            <a:cxnLst/>
            <a:rect l="l" t="t" r="r" b="b"/>
            <a:pathLst>
              <a:path w="1679575" h="1995170">
                <a:moveTo>
                  <a:pt x="1399539" y="0"/>
                </a:moveTo>
                <a:lnTo>
                  <a:pt x="279920" y="0"/>
                </a:lnTo>
                <a:lnTo>
                  <a:pt x="234515" y="3664"/>
                </a:lnTo>
                <a:lnTo>
                  <a:pt x="191443" y="14272"/>
                </a:lnTo>
                <a:lnTo>
                  <a:pt x="151280" y="31248"/>
                </a:lnTo>
                <a:lnTo>
                  <a:pt x="114602" y="54014"/>
                </a:lnTo>
                <a:lnTo>
                  <a:pt x="81986" y="81994"/>
                </a:lnTo>
                <a:lnTo>
                  <a:pt x="54008" y="114610"/>
                </a:lnTo>
                <a:lnTo>
                  <a:pt x="31244" y="151287"/>
                </a:lnTo>
                <a:lnTo>
                  <a:pt x="14270" y="191446"/>
                </a:lnTo>
                <a:lnTo>
                  <a:pt x="3663" y="234512"/>
                </a:lnTo>
                <a:lnTo>
                  <a:pt x="0" y="279907"/>
                </a:lnTo>
                <a:lnTo>
                  <a:pt x="0" y="1714995"/>
                </a:lnTo>
                <a:lnTo>
                  <a:pt x="3663" y="1760400"/>
                </a:lnTo>
                <a:lnTo>
                  <a:pt x="14270" y="1803472"/>
                </a:lnTo>
                <a:lnTo>
                  <a:pt x="31244" y="1843635"/>
                </a:lnTo>
                <a:lnTo>
                  <a:pt x="54008" y="1880313"/>
                </a:lnTo>
                <a:lnTo>
                  <a:pt x="81986" y="1912929"/>
                </a:lnTo>
                <a:lnTo>
                  <a:pt x="114602" y="1940907"/>
                </a:lnTo>
                <a:lnTo>
                  <a:pt x="151280" y="1963671"/>
                </a:lnTo>
                <a:lnTo>
                  <a:pt x="191443" y="1980645"/>
                </a:lnTo>
                <a:lnTo>
                  <a:pt x="234515" y="1991252"/>
                </a:lnTo>
                <a:lnTo>
                  <a:pt x="279920" y="1994915"/>
                </a:lnTo>
                <a:lnTo>
                  <a:pt x="1399539" y="1994915"/>
                </a:lnTo>
                <a:lnTo>
                  <a:pt x="1444935" y="1991252"/>
                </a:lnTo>
                <a:lnTo>
                  <a:pt x="1488001" y="1980645"/>
                </a:lnTo>
                <a:lnTo>
                  <a:pt x="1528160" y="1963671"/>
                </a:lnTo>
                <a:lnTo>
                  <a:pt x="1564837" y="1940907"/>
                </a:lnTo>
                <a:lnTo>
                  <a:pt x="1597453" y="1912929"/>
                </a:lnTo>
                <a:lnTo>
                  <a:pt x="1625433" y="1880313"/>
                </a:lnTo>
                <a:lnTo>
                  <a:pt x="1648199" y="1843635"/>
                </a:lnTo>
                <a:lnTo>
                  <a:pt x="1665175" y="1803472"/>
                </a:lnTo>
                <a:lnTo>
                  <a:pt x="1675783" y="1760400"/>
                </a:lnTo>
                <a:lnTo>
                  <a:pt x="1679447" y="1714995"/>
                </a:lnTo>
                <a:lnTo>
                  <a:pt x="1679447" y="279907"/>
                </a:lnTo>
                <a:lnTo>
                  <a:pt x="1675783" y="234512"/>
                </a:lnTo>
                <a:lnTo>
                  <a:pt x="1665175" y="191446"/>
                </a:lnTo>
                <a:lnTo>
                  <a:pt x="1648199" y="151287"/>
                </a:lnTo>
                <a:lnTo>
                  <a:pt x="1625433" y="114610"/>
                </a:lnTo>
                <a:lnTo>
                  <a:pt x="1597453" y="81994"/>
                </a:lnTo>
                <a:lnTo>
                  <a:pt x="1564837" y="54014"/>
                </a:lnTo>
                <a:lnTo>
                  <a:pt x="1528160" y="31248"/>
                </a:lnTo>
                <a:lnTo>
                  <a:pt x="1488001" y="14272"/>
                </a:lnTo>
                <a:lnTo>
                  <a:pt x="1444935" y="3664"/>
                </a:lnTo>
                <a:lnTo>
                  <a:pt x="1399539" y="0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object 21"/>
          <p:cNvSpPr/>
          <p:nvPr/>
        </p:nvSpPr>
        <p:spPr>
          <a:xfrm>
            <a:off x="2487168" y="4160264"/>
            <a:ext cx="1679575" cy="1995170"/>
          </a:xfrm>
          <a:custGeom>
            <a:avLst/>
            <a:gdLst/>
            <a:ahLst/>
            <a:cxnLst/>
            <a:rect l="l" t="t" r="r" b="b"/>
            <a:pathLst>
              <a:path w="1679575" h="1995170">
                <a:moveTo>
                  <a:pt x="0" y="279907"/>
                </a:moveTo>
                <a:lnTo>
                  <a:pt x="3663" y="234512"/>
                </a:lnTo>
                <a:lnTo>
                  <a:pt x="14270" y="191446"/>
                </a:lnTo>
                <a:lnTo>
                  <a:pt x="31244" y="151287"/>
                </a:lnTo>
                <a:lnTo>
                  <a:pt x="54008" y="114610"/>
                </a:lnTo>
                <a:lnTo>
                  <a:pt x="81986" y="81994"/>
                </a:lnTo>
                <a:lnTo>
                  <a:pt x="114602" y="54014"/>
                </a:lnTo>
                <a:lnTo>
                  <a:pt x="151280" y="31248"/>
                </a:lnTo>
                <a:lnTo>
                  <a:pt x="191443" y="14272"/>
                </a:lnTo>
                <a:lnTo>
                  <a:pt x="234515" y="3664"/>
                </a:lnTo>
                <a:lnTo>
                  <a:pt x="279920" y="0"/>
                </a:lnTo>
                <a:lnTo>
                  <a:pt x="1399539" y="0"/>
                </a:lnTo>
                <a:lnTo>
                  <a:pt x="1444935" y="3664"/>
                </a:lnTo>
                <a:lnTo>
                  <a:pt x="1488001" y="14272"/>
                </a:lnTo>
                <a:lnTo>
                  <a:pt x="1528160" y="31248"/>
                </a:lnTo>
                <a:lnTo>
                  <a:pt x="1564837" y="54014"/>
                </a:lnTo>
                <a:lnTo>
                  <a:pt x="1597453" y="81994"/>
                </a:lnTo>
                <a:lnTo>
                  <a:pt x="1625433" y="114610"/>
                </a:lnTo>
                <a:lnTo>
                  <a:pt x="1648199" y="151287"/>
                </a:lnTo>
                <a:lnTo>
                  <a:pt x="1665175" y="191446"/>
                </a:lnTo>
                <a:lnTo>
                  <a:pt x="1675783" y="234512"/>
                </a:lnTo>
                <a:lnTo>
                  <a:pt x="1679447" y="279907"/>
                </a:lnTo>
                <a:lnTo>
                  <a:pt x="1679447" y="1714995"/>
                </a:lnTo>
                <a:lnTo>
                  <a:pt x="1675783" y="1760400"/>
                </a:lnTo>
                <a:lnTo>
                  <a:pt x="1665175" y="1803472"/>
                </a:lnTo>
                <a:lnTo>
                  <a:pt x="1648199" y="1843635"/>
                </a:lnTo>
                <a:lnTo>
                  <a:pt x="1625433" y="1880313"/>
                </a:lnTo>
                <a:lnTo>
                  <a:pt x="1597453" y="1912929"/>
                </a:lnTo>
                <a:lnTo>
                  <a:pt x="1564837" y="1940907"/>
                </a:lnTo>
                <a:lnTo>
                  <a:pt x="1528160" y="1963671"/>
                </a:lnTo>
                <a:lnTo>
                  <a:pt x="1488001" y="1980645"/>
                </a:lnTo>
                <a:lnTo>
                  <a:pt x="1444935" y="1991252"/>
                </a:lnTo>
                <a:lnTo>
                  <a:pt x="1399539" y="1994915"/>
                </a:lnTo>
                <a:lnTo>
                  <a:pt x="279920" y="1994915"/>
                </a:lnTo>
                <a:lnTo>
                  <a:pt x="234515" y="1991252"/>
                </a:lnTo>
                <a:lnTo>
                  <a:pt x="191443" y="1980645"/>
                </a:lnTo>
                <a:lnTo>
                  <a:pt x="151280" y="1963671"/>
                </a:lnTo>
                <a:lnTo>
                  <a:pt x="114602" y="1940907"/>
                </a:lnTo>
                <a:lnTo>
                  <a:pt x="81986" y="1912929"/>
                </a:lnTo>
                <a:lnTo>
                  <a:pt x="54008" y="1880313"/>
                </a:lnTo>
                <a:lnTo>
                  <a:pt x="31244" y="1843635"/>
                </a:lnTo>
                <a:lnTo>
                  <a:pt x="14270" y="1803472"/>
                </a:lnTo>
                <a:lnTo>
                  <a:pt x="3663" y="1760400"/>
                </a:lnTo>
                <a:lnTo>
                  <a:pt x="0" y="1714995"/>
                </a:lnTo>
                <a:lnTo>
                  <a:pt x="0" y="279907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8" name="object 22"/>
          <p:cNvSpPr txBox="1"/>
          <p:nvPr/>
        </p:nvSpPr>
        <p:spPr>
          <a:xfrm>
            <a:off x="2643936" y="4774514"/>
            <a:ext cx="1363980" cy="6991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ts val="2645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Quais</a:t>
            </a:r>
            <a:r>
              <a:rPr kumimoji="0" sz="23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as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ts val="26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vantagens?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9" name="object 23"/>
          <p:cNvSpPr txBox="1"/>
          <p:nvPr/>
        </p:nvSpPr>
        <p:spPr>
          <a:xfrm>
            <a:off x="4166615" y="6153908"/>
            <a:ext cx="55454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OECD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(2016).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Better 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Ways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to 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Pay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for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Health</a:t>
            </a:r>
            <a:r>
              <a:rPr kumimoji="0" sz="12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Care.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Yuan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et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al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(2017). Cochrane Database of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Systematic Reviews,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Issue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3. Art.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No.:</a:t>
            </a:r>
            <a:r>
              <a:rPr kumimoji="0" sz="12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CD011153.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8" y="2408691"/>
            <a:ext cx="2371550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/>
      <p:bldP spid="11" grpId="0"/>
      <p:bldP spid="12" grpId="0" animBg="1"/>
      <p:bldP spid="13" grpId="0" animBg="1"/>
      <p:bldP spid="14" grpId="0"/>
      <p:bldP spid="15" grpId="0" animBg="1"/>
      <p:bldP spid="16" grpId="0" animBg="1"/>
      <p:bldP spid="17" grpId="0"/>
      <p:bldP spid="18" grpId="0"/>
      <p:bldP spid="19" grpId="0" animBg="1"/>
      <p:bldP spid="20" grpId="0" animBg="1"/>
      <p:bldP spid="21" grpId="0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8BCDB7-B368-47AC-9154-1CD8D473341F}"/>
              </a:ext>
            </a:extLst>
          </p:cNvPr>
          <p:cNvSpPr txBox="1">
            <a:spLocks/>
          </p:cNvSpPr>
          <p:nvPr/>
        </p:nvSpPr>
        <p:spPr>
          <a:xfrm>
            <a:off x="266951" y="1394110"/>
            <a:ext cx="101520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1" indent="-17145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pt-BR" sz="28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pt-BR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asandina Black"/>
              </a:rPr>
              <a:t>Capitação</a:t>
            </a:r>
            <a:r>
              <a:rPr kumimoji="0" lang="pt-BR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asandina Black"/>
              </a:rPr>
              <a:t> ponderada</a:t>
            </a:r>
          </a:p>
          <a:p>
            <a:pPr marL="914400" marR="0" lvl="1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pt-BR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asandina Black"/>
              </a:rPr>
              <a:t>Pagamento por </a:t>
            </a:r>
            <a:r>
              <a:rPr kumimoji="0" lang="pt-BR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asandina Black"/>
              </a:rPr>
              <a:t>Desempenho</a:t>
            </a:r>
          </a:p>
          <a:p>
            <a:pPr marL="914400" marR="0" lvl="1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pt-BR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asandina Black"/>
              </a:rPr>
              <a:t>Incentivos</a:t>
            </a:r>
            <a:r>
              <a:rPr kumimoji="0" lang="pt-BR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asandina Black"/>
              </a:rPr>
              <a:t> a estratégias e programas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46969" y="0"/>
            <a:ext cx="10963102" cy="1358179"/>
          </a:xfrm>
        </p:spPr>
        <p:txBody>
          <a:bodyPr>
            <a:noAutofit/>
          </a:bodyPr>
          <a:lstStyle/>
          <a:p>
            <a:pPr lvl="0"/>
            <a:r>
              <a:rPr lang="pt-BR" sz="3300" b="1" dirty="0">
                <a:solidFill>
                  <a:srgbClr val="002060"/>
                </a:solidFill>
                <a:latin typeface="Trasandina Black"/>
                <a:cs typeface="Trasandina Black" pitchFamily="50" charset="0"/>
              </a:rPr>
              <a:t>Modelo misto de financiamento formado por</a:t>
            </a:r>
            <a:r>
              <a:rPr lang="pt-BR" sz="3300" b="1" dirty="0" smtClean="0">
                <a:solidFill>
                  <a:srgbClr val="002060"/>
                </a:solidFill>
                <a:latin typeface="Trasandina Black"/>
                <a:cs typeface="Trasandina Black" pitchFamily="50" charset="0"/>
              </a:rPr>
              <a:t>:</a:t>
            </a:r>
            <a:endParaRPr lang="pt-BR" sz="3300" dirty="0">
              <a:latin typeface="Trasandina Black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07" y="332509"/>
            <a:ext cx="2143125" cy="375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17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566748" y="806440"/>
            <a:ext cx="11254807" cy="336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pt-BR" sz="1400" b="1" cap="all" dirty="0">
                <a:solidFill>
                  <a:srgbClr val="0B1255"/>
                </a:solidFill>
                <a:latin typeface="Trasandina Black"/>
              </a:rPr>
              <a:t>PORTARIA Nº 169, DE 31 DE JANEIRO DE </a:t>
            </a:r>
            <a:r>
              <a:rPr lang="pt-BR" sz="1400" b="1" cap="all" dirty="0" smtClean="0">
                <a:solidFill>
                  <a:srgbClr val="0B1255"/>
                </a:solidFill>
                <a:latin typeface="Trasandina Black"/>
              </a:rPr>
              <a:t>2020</a:t>
            </a:r>
          </a:p>
          <a:p>
            <a:r>
              <a:rPr lang="pt-BR" sz="1400" dirty="0" smtClean="0">
                <a:solidFill>
                  <a:srgbClr val="0B1255"/>
                </a:solidFill>
                <a:latin typeface="Trasandina Black"/>
              </a:rPr>
              <a:t>Define </a:t>
            </a:r>
            <a:r>
              <a:rPr lang="pt-BR" sz="1400" dirty="0">
                <a:solidFill>
                  <a:srgbClr val="0B1255"/>
                </a:solidFill>
                <a:latin typeface="Trasandina Black"/>
              </a:rPr>
              <a:t>o valor per capita para efeito do cálculo do incentivo financeiro da capitação ponderada do Programa Previne Brasil.</a:t>
            </a:r>
          </a:p>
          <a:p>
            <a:pPr marL="342900" indent="-342900" algn="just">
              <a:lnSpc>
                <a:spcPct val="120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pt-BR" sz="1400" b="1" dirty="0" smtClean="0">
                <a:solidFill>
                  <a:srgbClr val="0B1255"/>
                </a:solidFill>
                <a:latin typeface="Trasandina Black"/>
              </a:rPr>
              <a:t>População cadastrada</a:t>
            </a:r>
          </a:p>
          <a:p>
            <a:pPr algn="just">
              <a:lnSpc>
                <a:spcPct val="120000"/>
              </a:lnSpc>
              <a:spcBef>
                <a:spcPts val="300"/>
              </a:spcBef>
            </a:pPr>
            <a:r>
              <a:rPr lang="pt-BR" sz="1400" dirty="0" smtClean="0">
                <a:solidFill>
                  <a:srgbClr val="0B1255"/>
                </a:solidFill>
                <a:latin typeface="Trasandina Black"/>
              </a:rPr>
              <a:t>Em </a:t>
            </a:r>
            <a:r>
              <a:rPr lang="pt-BR" sz="1400" dirty="0">
                <a:solidFill>
                  <a:srgbClr val="0B1255"/>
                </a:solidFill>
                <a:latin typeface="Trasandina Black"/>
              </a:rPr>
              <a:t>equipe de saúde da família e atenção primária credenciadas</a:t>
            </a:r>
          </a:p>
          <a:p>
            <a:pPr marL="342900" indent="-342900" algn="just">
              <a:lnSpc>
                <a:spcPct val="120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pt-BR" sz="1400" b="1" dirty="0">
                <a:solidFill>
                  <a:srgbClr val="0B1255"/>
                </a:solidFill>
                <a:latin typeface="Trasandina Black"/>
              </a:rPr>
              <a:t>Vulnerabilidade </a:t>
            </a:r>
            <a:r>
              <a:rPr lang="pt-BR" sz="1400" b="1" dirty="0" smtClean="0">
                <a:solidFill>
                  <a:srgbClr val="0B1255"/>
                </a:solidFill>
                <a:latin typeface="Trasandina Black"/>
              </a:rPr>
              <a:t>socioeconômica</a:t>
            </a:r>
          </a:p>
          <a:p>
            <a:pPr algn="just">
              <a:lnSpc>
                <a:spcPct val="120000"/>
              </a:lnSpc>
              <a:spcBef>
                <a:spcPts val="300"/>
              </a:spcBef>
            </a:pPr>
            <a:r>
              <a:rPr lang="pt-BR" sz="1400" dirty="0" smtClean="0">
                <a:solidFill>
                  <a:srgbClr val="0B1255"/>
                </a:solidFill>
                <a:latin typeface="Trasandina Black"/>
              </a:rPr>
              <a:t>Considerando </a:t>
            </a:r>
            <a:r>
              <a:rPr lang="pt-BR" sz="1400" dirty="0">
                <a:solidFill>
                  <a:srgbClr val="0B1255"/>
                </a:solidFill>
                <a:latin typeface="Trasandina Black"/>
              </a:rPr>
              <a:t>a proporção de pessoas cadastradas nas ESF e que recebam benefício financeiro do Programa Bolsa Família (PBF), Benefício de Prestação Continuada (BPC) ou benefício previdenciário no valor máximo de dois salários-mínimos</a:t>
            </a:r>
          </a:p>
          <a:p>
            <a:pPr marL="342900" indent="-342900" algn="just">
              <a:lnSpc>
                <a:spcPct val="120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pt-BR" sz="1400" b="1" dirty="0">
                <a:solidFill>
                  <a:srgbClr val="0B1255"/>
                </a:solidFill>
                <a:latin typeface="Trasandina Black"/>
              </a:rPr>
              <a:t>Perfil </a:t>
            </a:r>
            <a:r>
              <a:rPr lang="pt-BR" sz="1400" b="1" dirty="0" smtClean="0">
                <a:solidFill>
                  <a:srgbClr val="0B1255"/>
                </a:solidFill>
                <a:latin typeface="Trasandina Black"/>
              </a:rPr>
              <a:t>demográfico</a:t>
            </a:r>
          </a:p>
          <a:p>
            <a:pPr algn="just">
              <a:lnSpc>
                <a:spcPct val="120000"/>
              </a:lnSpc>
              <a:spcBef>
                <a:spcPts val="300"/>
              </a:spcBef>
            </a:pPr>
            <a:r>
              <a:rPr lang="pt-BR" sz="1400" dirty="0" smtClean="0">
                <a:solidFill>
                  <a:srgbClr val="0B1255"/>
                </a:solidFill>
                <a:latin typeface="Trasandina Black"/>
              </a:rPr>
              <a:t>Considera </a:t>
            </a:r>
            <a:r>
              <a:rPr lang="pt-BR" sz="1400" dirty="0">
                <a:solidFill>
                  <a:srgbClr val="0B1255"/>
                </a:solidFill>
                <a:latin typeface="Trasandina Black"/>
              </a:rPr>
              <a:t>faixas etárias com maiores necessidades e gastos de saúde - população cadastrada nas ESF com até 5 anos e a partir de 65 anos de idade</a:t>
            </a:r>
          </a:p>
          <a:p>
            <a:pPr marL="342900" indent="-342900" algn="just">
              <a:lnSpc>
                <a:spcPct val="120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pt-BR" sz="1400" b="1" dirty="0">
                <a:solidFill>
                  <a:srgbClr val="0B1255"/>
                </a:solidFill>
                <a:latin typeface="Trasandina Black"/>
              </a:rPr>
              <a:t>Classificação </a:t>
            </a:r>
            <a:r>
              <a:rPr lang="pt-BR" sz="1400" b="1" dirty="0" smtClean="0">
                <a:solidFill>
                  <a:srgbClr val="0B1255"/>
                </a:solidFill>
                <a:latin typeface="Trasandina Black"/>
              </a:rPr>
              <a:t>geográfica</a:t>
            </a:r>
          </a:p>
          <a:p>
            <a:pPr algn="just">
              <a:lnSpc>
                <a:spcPct val="120000"/>
              </a:lnSpc>
              <a:spcBef>
                <a:spcPts val="300"/>
              </a:spcBef>
            </a:pPr>
            <a:r>
              <a:rPr lang="pt-BR" sz="1400" dirty="0" smtClean="0">
                <a:solidFill>
                  <a:srgbClr val="0B1255"/>
                </a:solidFill>
                <a:latin typeface="Trasandina Black"/>
              </a:rPr>
              <a:t>Classificação </a:t>
            </a:r>
            <a:r>
              <a:rPr lang="pt-BR" sz="1400" dirty="0">
                <a:solidFill>
                  <a:srgbClr val="0B1255"/>
                </a:solidFill>
                <a:latin typeface="Trasandina Black"/>
              </a:rPr>
              <a:t>dos municípios de acordo com a tipologia rural-urbana definida pelo Instituto Brasileiro de Geografia e Estatística (IBGE</a:t>
            </a:r>
            <a:r>
              <a:rPr lang="pt-BR" sz="1400" dirty="0" smtClean="0">
                <a:solidFill>
                  <a:srgbClr val="0B1255"/>
                </a:solidFill>
                <a:latin typeface="Trasandina Black"/>
              </a:rPr>
              <a:t>)</a:t>
            </a:r>
            <a:endParaRPr lang="pt-BR" sz="1400" u="sng" dirty="0">
              <a:solidFill>
                <a:srgbClr val="0B1255"/>
              </a:solidFill>
              <a:latin typeface="Trasandina Black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0F244C3-FF53-45A9-B025-E616C7283068}"/>
              </a:ext>
            </a:extLst>
          </p:cNvPr>
          <p:cNvSpPr txBox="1"/>
          <p:nvPr/>
        </p:nvSpPr>
        <p:spPr>
          <a:xfrm>
            <a:off x="462970" y="344775"/>
            <a:ext cx="10078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2060"/>
                </a:solidFill>
                <a:latin typeface="Trasandina Black"/>
              </a:rPr>
              <a:t>Capitação </a:t>
            </a:r>
            <a:r>
              <a:rPr lang="pt-BR" sz="2400" b="1" dirty="0">
                <a:solidFill>
                  <a:srgbClr val="002060"/>
                </a:solidFill>
                <a:latin typeface="Trasandina Black"/>
              </a:rPr>
              <a:t>ponderada</a:t>
            </a:r>
          </a:p>
        </p:txBody>
      </p:sp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569098"/>
              </p:ext>
            </p:extLst>
          </p:nvPr>
        </p:nvGraphicFramePr>
        <p:xfrm>
          <a:off x="704174" y="4174285"/>
          <a:ext cx="10294399" cy="2017395"/>
        </p:xfrm>
        <a:graphic>
          <a:graphicData uri="http://schemas.openxmlformats.org/drawingml/2006/table">
            <a:tbl>
              <a:tblPr/>
              <a:tblGrid>
                <a:gridCol w="3625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9625">
                  <a:extLst>
                    <a:ext uri="{9D8B030D-6E8A-4147-A177-3AD203B41FA5}">
                      <a16:colId xmlns:a16="http://schemas.microsoft.com/office/drawing/2014/main" val="3734687027"/>
                    </a:ext>
                  </a:extLst>
                </a:gridCol>
                <a:gridCol w="31692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430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Ajuste da distância</a:t>
                      </a:r>
                    </a:p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(Tipologia IBGE)</a:t>
                      </a:r>
                      <a:endParaRPr lang="pt-BR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Pesos por pessoa cadastrada</a:t>
                      </a:r>
                      <a:endParaRPr lang="pt-BR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68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Quantidade de municípios</a:t>
                      </a:r>
                      <a:endParaRPr lang="pt-BR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SEM critério socioeconômico </a:t>
                      </a:r>
                      <a:r>
                        <a:rPr lang="pt-BR" sz="14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 </a:t>
                      </a:r>
                      <a:r>
                        <a:rPr lang="pt-BR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demográfico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COM critério socioeconômico ou </a:t>
                      </a:r>
                      <a:r>
                        <a:rPr lang="pt-BR" sz="14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demográfico (x 1,3)</a:t>
                      </a:r>
                      <a:endParaRPr lang="pt-BR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1 - Urbano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18</a:t>
                      </a:r>
                      <a:endParaRPr lang="pt-BR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x 1,3 = 1,3</a:t>
                      </a:r>
                      <a:endParaRPr lang="pt-BR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2 - Intermediário Adjacente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159</a:t>
                      </a:r>
                      <a:endParaRPr lang="pt-BR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1,45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AE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1,45 x 1,3 = 1,885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3 - Rural Adjacente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4 - Intermediário Remoto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pt-BR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pt-BR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2F0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 x 1,3 = 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30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5 - Rural Remoto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21828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6" y="154747"/>
            <a:ext cx="11732457" cy="59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01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602228" y="281652"/>
            <a:ext cx="11317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Quantitativos de Cadastros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3º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Quadrimestre de 2020</a:t>
            </a:r>
          </a:p>
        </p:txBody>
      </p:sp>
      <p:sp>
        <p:nvSpPr>
          <p:cNvPr id="2" name="Retângulo 1"/>
          <p:cNvSpPr/>
          <p:nvPr/>
        </p:nvSpPr>
        <p:spPr>
          <a:xfrm>
            <a:off x="602228" y="1425629"/>
            <a:ext cx="115188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i="1" dirty="0" smtClean="0">
                <a:solidFill>
                  <a:srgbClr val="053E5B"/>
                </a:solidFill>
                <a:latin typeface="Trasandina Black"/>
              </a:rPr>
              <a:t>127.634.021 </a:t>
            </a:r>
            <a:r>
              <a:rPr kumimoji="0" lang="pt-BR" sz="3200" b="0" i="1" u="none" strike="noStrike" kern="1200" cap="none" spc="0" normalizeH="0" baseline="0" noProof="0" dirty="0">
                <a:ln>
                  <a:noFill/>
                </a:ln>
                <a:solidFill>
                  <a:srgbClr val="053E5B"/>
                </a:solidFill>
                <a:effectLst/>
                <a:uLnTx/>
                <a:uFillTx/>
                <a:latin typeface="Trasandina Black"/>
              </a:rPr>
              <a:t>de pessoas devidamente </a:t>
            </a:r>
            <a:r>
              <a:rPr kumimoji="0" lang="pt-BR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53E5B"/>
                </a:solidFill>
                <a:effectLst/>
                <a:uLnTx/>
                <a:uFillTx/>
                <a:latin typeface="Trasandina Black"/>
              </a:rPr>
              <a:t>adscritas</a:t>
            </a:r>
            <a:r>
              <a:rPr kumimoji="0" lang="pt-BR" sz="3200" b="0" i="1" u="none" strike="noStrike" kern="1200" cap="none" spc="0" normalizeH="0" baseline="0" noProof="0" dirty="0">
                <a:ln>
                  <a:noFill/>
                </a:ln>
                <a:solidFill>
                  <a:srgbClr val="053E5B"/>
                </a:solidFill>
                <a:effectLst/>
                <a:uLnTx/>
                <a:uFillTx/>
                <a:latin typeface="Trasandina Black"/>
              </a:rPr>
              <a:t> as equipes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3200" i="1" dirty="0">
              <a:solidFill>
                <a:srgbClr val="053E5B"/>
              </a:solidFill>
              <a:latin typeface="Trasandina Black"/>
            </a:endParaRPr>
          </a:p>
          <a:p>
            <a:pPr lvl="0"/>
            <a:r>
              <a:rPr lang="pt-BR" sz="3200" b="1" i="1" dirty="0" smtClean="0">
                <a:solidFill>
                  <a:srgbClr val="053E5B"/>
                </a:solidFill>
                <a:latin typeface="Trasandina Black"/>
              </a:rPr>
              <a:t>45.032.485 </a:t>
            </a:r>
            <a:r>
              <a:rPr lang="pt-BR" sz="3200" b="1" i="1" dirty="0">
                <a:solidFill>
                  <a:srgbClr val="053E5B"/>
                </a:solidFill>
                <a:latin typeface="Trasandina Black"/>
              </a:rPr>
              <a:t>de pessoas com critérios de </a:t>
            </a:r>
            <a:r>
              <a:rPr lang="pt-BR" sz="3200" b="1" i="1" dirty="0" smtClean="0">
                <a:solidFill>
                  <a:srgbClr val="053E5B"/>
                </a:solidFill>
                <a:latin typeface="Trasandina Black"/>
              </a:rPr>
              <a:t>vulnerabilidade</a:t>
            </a:r>
            <a:endParaRPr kumimoji="0" lang="pt-BR" sz="3200" b="1" i="1" u="none" strike="noStrike" kern="1200" cap="none" spc="0" normalizeH="0" baseline="0" noProof="0" dirty="0">
              <a:ln>
                <a:noFill/>
              </a:ln>
              <a:solidFill>
                <a:srgbClr val="053E5B"/>
              </a:solidFill>
              <a:effectLst/>
              <a:uLnTx/>
              <a:uFillTx/>
              <a:latin typeface="Trasandina Black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922" y="3791723"/>
            <a:ext cx="4054191" cy="287756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88" y="4343399"/>
            <a:ext cx="1933575" cy="237333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91" y="4711849"/>
            <a:ext cx="2372056" cy="122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1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5246915"/>
              </p:ext>
            </p:extLst>
          </p:nvPr>
        </p:nvGraphicFramePr>
        <p:xfrm>
          <a:off x="0" y="1224360"/>
          <a:ext cx="12192000" cy="5070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tângulo 7"/>
          <p:cNvSpPr/>
          <p:nvPr/>
        </p:nvSpPr>
        <p:spPr>
          <a:xfrm>
            <a:off x="361850" y="290702"/>
            <a:ext cx="93778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pt-BR" altLang="pt-BR" sz="3200" b="1" dirty="0" smtClean="0">
                <a:solidFill>
                  <a:schemeClr val="accent1">
                    <a:lumMod val="50000"/>
                  </a:schemeClr>
                </a:solidFill>
                <a:latin typeface="Trasandina Black"/>
              </a:rPr>
              <a:t>Evolução dos Cadastros Atenção Básica</a:t>
            </a:r>
            <a:endParaRPr lang="pt-BR" altLang="pt-BR" sz="3200" b="1" dirty="0">
              <a:solidFill>
                <a:schemeClr val="accent1">
                  <a:lumMod val="50000"/>
                </a:schemeClr>
              </a:solidFill>
              <a:latin typeface="Trasandina Black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1300" y="-58182"/>
            <a:ext cx="1790700" cy="199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581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329186" y="1281743"/>
            <a:ext cx="11497054" cy="1077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127.634.021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pessoas devidamente </a:t>
            </a:r>
            <a:r>
              <a:rPr kumimoji="0" lang="pt-B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adscritas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as equipes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45.032.485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de pessoas com critérios de ponderação - BRASIL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944" y="5161942"/>
            <a:ext cx="3437956" cy="169605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3" y="4668023"/>
            <a:ext cx="1933575" cy="164387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B0F244C3-FF53-45A9-B025-E616C7283068}"/>
              </a:ext>
            </a:extLst>
          </p:cNvPr>
          <p:cNvSpPr txBox="1"/>
          <p:nvPr/>
        </p:nvSpPr>
        <p:spPr>
          <a:xfrm>
            <a:off x="577486" y="366805"/>
            <a:ext cx="10078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+mn-cs"/>
              </a:rPr>
              <a:t>Quantitativos cadastros (</a:t>
            </a:r>
            <a:r>
              <a:rPr kumimoji="0" lang="pt-B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+mn-cs"/>
              </a:rPr>
              <a:t>adscrição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+mn-cs"/>
              </a:rPr>
              <a:t>) Brasil e Rio Grande do Norte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 pitchFamily="50" charset="0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 flipH="1">
            <a:off x="7493000" y="4562230"/>
            <a:ext cx="4479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Até competência dezembro de 2020 do </a:t>
            </a:r>
            <a:r>
              <a:rPr kumimoji="0" lang="pt-B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SISAB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29186" y="2605920"/>
            <a:ext cx="11994113" cy="206210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pt-BR" sz="3200" dirty="0">
                <a:solidFill>
                  <a:srgbClr val="002060"/>
                </a:solidFill>
                <a:latin typeface="Calibri Light" panose="020F0302020204030204"/>
              </a:rPr>
              <a:t>2.356.834 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pessoas devidamente </a:t>
            </a:r>
            <a:r>
              <a:rPr kumimoji="0" lang="pt-B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adscritas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as equipes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pt-BR" sz="3200" dirty="0">
                <a:solidFill>
                  <a:srgbClr val="002060"/>
                </a:solidFill>
              </a:rPr>
              <a:t>2.336.901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pessoas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devidamente </a:t>
            </a:r>
            <a:r>
              <a:rPr kumimoji="0" lang="pt-B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adscritas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equipes homologadas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pt-BR" sz="3200" b="1" dirty="0">
                <a:solidFill>
                  <a:srgbClr val="002060"/>
                </a:solidFill>
                <a:latin typeface="Calibri Light" panose="020F0302020204030204"/>
              </a:rPr>
              <a:t>1.086.130 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 pessoas com critérios de ponderação n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equipes 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C041C42D-30A2-4F3A-AF2E-88BCD1EC7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86" y="6311900"/>
            <a:ext cx="3390900" cy="40957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AE95053E-5CFE-469D-9847-E75908C4A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1114" y="6140577"/>
            <a:ext cx="10668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51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B0F244C3-FF53-45A9-B025-E616C7283068}"/>
              </a:ext>
            </a:extLst>
          </p:cNvPr>
          <p:cNvSpPr txBox="1"/>
          <p:nvPr/>
        </p:nvSpPr>
        <p:spPr>
          <a:xfrm>
            <a:off x="469313" y="328607"/>
            <a:ext cx="11074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+mn-cs"/>
              </a:rPr>
              <a:t>Capitação ponderada por municípios – RIO GRANDE DO NORTE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 pitchFamily="50" charset="0"/>
              <a:ea typeface="+mn-ea"/>
              <a:cs typeface="+mn-cs"/>
            </a:endParaRP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1608154"/>
              </p:ext>
            </p:extLst>
          </p:nvPr>
        </p:nvGraphicFramePr>
        <p:xfrm>
          <a:off x="279400" y="1052512"/>
          <a:ext cx="11480800" cy="525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74585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115300" y="966952"/>
            <a:ext cx="6747641" cy="140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6321094" y="2569828"/>
            <a:ext cx="5413706" cy="31828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" marR="0" lvl="1" indent="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49275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Monitoramento quadrimestral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(junto aos demais instrumentos de gestão do SUS)</a:t>
            </a:r>
          </a:p>
          <a:p>
            <a:pPr marL="549275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49275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Granularidade ao 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nível da equipe ou município</a:t>
            </a:r>
          </a:p>
          <a:p>
            <a:pPr marL="549275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49275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Metas graduais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 consideram o estágio atual da equipe</a:t>
            </a:r>
          </a:p>
          <a:p>
            <a:pPr marL="549275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49275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Valores ponderados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correspondentes à dificuldade de alcance do indicador</a:t>
            </a:r>
          </a:p>
          <a:p>
            <a:pPr marL="263525" marR="0" lvl="1" indent="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330200" y="2463318"/>
            <a:ext cx="5803900" cy="35818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20675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Indicadores selecionados com base na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relevância clínica e epidemiológica</a:t>
            </a:r>
          </a:p>
          <a:p>
            <a:pPr marL="320675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20675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Indicadores de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processo e resultados intermediários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das ESF</a:t>
            </a:r>
          </a:p>
          <a:p>
            <a:pPr marL="320675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20675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Indicadores de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resultados em saúde</a:t>
            </a:r>
          </a:p>
          <a:p>
            <a:pPr marL="320675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20675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Indicadores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globais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APS</a:t>
            </a:r>
          </a:p>
          <a:p>
            <a:pPr marL="320675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20675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Indicador novo,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 novo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14" y="1219984"/>
            <a:ext cx="7645400" cy="117700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52" y="4459458"/>
            <a:ext cx="1638479" cy="1585742"/>
          </a:xfrm>
          <a:prstGeom prst="rect">
            <a:avLst/>
          </a:prstGeom>
        </p:spPr>
      </p:pic>
      <p:pic>
        <p:nvPicPr>
          <p:cNvPr id="10" name="Picture 2" descr="Resultado de imagem para indicador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623" y="58529"/>
            <a:ext cx="2338540" cy="143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0F244C3-FF53-45A9-B025-E616C7283068}"/>
              </a:ext>
            </a:extLst>
          </p:cNvPr>
          <p:cNvSpPr txBox="1"/>
          <p:nvPr/>
        </p:nvSpPr>
        <p:spPr>
          <a:xfrm>
            <a:off x="508374" y="381503"/>
            <a:ext cx="10078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Componente DESEMPENHO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B1255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041C42D-30A2-4F3A-AF2E-88BCD1EC78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486" y="6311900"/>
            <a:ext cx="3390900" cy="40957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E95053E-5CFE-469D-9847-E75908C4AC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1114" y="6140577"/>
            <a:ext cx="1066800" cy="819150"/>
          </a:xfrm>
          <a:prstGeom prst="rect">
            <a:avLst/>
          </a:prstGeom>
        </p:spPr>
      </p:pic>
      <p:grpSp>
        <p:nvGrpSpPr>
          <p:cNvPr id="18" name="Google Shape;4048;p38"/>
          <p:cNvGrpSpPr/>
          <p:nvPr/>
        </p:nvGrpSpPr>
        <p:grpSpPr>
          <a:xfrm>
            <a:off x="9467557" y="41418"/>
            <a:ext cx="2664705" cy="2333920"/>
            <a:chOff x="2181300" y="231400"/>
            <a:chExt cx="4262637" cy="4762499"/>
          </a:xfrm>
        </p:grpSpPr>
        <p:sp>
          <p:nvSpPr>
            <p:cNvPr id="19" name="Google Shape;4049;p38"/>
            <p:cNvSpPr/>
            <p:nvPr/>
          </p:nvSpPr>
          <p:spPr>
            <a:xfrm>
              <a:off x="4504120" y="3382365"/>
              <a:ext cx="236644" cy="133254"/>
            </a:xfrm>
            <a:custGeom>
              <a:avLst/>
              <a:gdLst/>
              <a:ahLst/>
              <a:cxnLst/>
              <a:rect l="l" t="t" r="r" b="b"/>
              <a:pathLst>
                <a:path w="236644" h="133254" extrusionOk="0">
                  <a:moveTo>
                    <a:pt x="125355" y="133255"/>
                  </a:moveTo>
                  <a:lnTo>
                    <a:pt x="0" y="64389"/>
                  </a:lnTo>
                  <a:lnTo>
                    <a:pt x="111289" y="0"/>
                  </a:lnTo>
                  <a:lnTo>
                    <a:pt x="236644" y="68866"/>
                  </a:lnTo>
                  <a:lnTo>
                    <a:pt x="125355" y="133255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4050;p38"/>
            <p:cNvSpPr/>
            <p:nvPr/>
          </p:nvSpPr>
          <p:spPr>
            <a:xfrm>
              <a:off x="5178128" y="3780033"/>
              <a:ext cx="236549" cy="133254"/>
            </a:xfrm>
            <a:custGeom>
              <a:avLst/>
              <a:gdLst/>
              <a:ahLst/>
              <a:cxnLst/>
              <a:rect l="l" t="t" r="r" b="b"/>
              <a:pathLst>
                <a:path w="236549" h="133254" extrusionOk="0">
                  <a:moveTo>
                    <a:pt x="125355" y="133255"/>
                  </a:moveTo>
                  <a:lnTo>
                    <a:pt x="0" y="64294"/>
                  </a:lnTo>
                  <a:lnTo>
                    <a:pt x="111290" y="0"/>
                  </a:lnTo>
                  <a:lnTo>
                    <a:pt x="236549" y="68866"/>
                  </a:lnTo>
                  <a:lnTo>
                    <a:pt x="125355" y="133255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4051;p38"/>
            <p:cNvSpPr/>
            <p:nvPr/>
          </p:nvSpPr>
          <p:spPr>
            <a:xfrm>
              <a:off x="4560192" y="2212790"/>
              <a:ext cx="494767" cy="1273873"/>
            </a:xfrm>
            <a:custGeom>
              <a:avLst/>
              <a:gdLst/>
              <a:ahLst/>
              <a:cxnLst/>
              <a:rect l="l" t="t" r="r" b="b"/>
              <a:pathLst>
                <a:path w="494767" h="1273873" extrusionOk="0">
                  <a:moveTo>
                    <a:pt x="118227" y="1273874"/>
                  </a:moveTo>
                  <a:lnTo>
                    <a:pt x="0" y="1205484"/>
                  </a:lnTo>
                  <a:lnTo>
                    <a:pt x="376540" y="0"/>
                  </a:lnTo>
                  <a:lnTo>
                    <a:pt x="494767" y="68389"/>
                  </a:lnTo>
                  <a:lnTo>
                    <a:pt x="118227" y="1273874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4052;p38"/>
            <p:cNvSpPr/>
            <p:nvPr/>
          </p:nvSpPr>
          <p:spPr>
            <a:xfrm>
              <a:off x="4629475" y="2174500"/>
              <a:ext cx="494671" cy="1273873"/>
            </a:xfrm>
            <a:custGeom>
              <a:avLst/>
              <a:gdLst/>
              <a:ahLst/>
              <a:cxnLst/>
              <a:rect l="l" t="t" r="r" b="b"/>
              <a:pathLst>
                <a:path w="494671" h="1273873" extrusionOk="0">
                  <a:moveTo>
                    <a:pt x="118227" y="1273873"/>
                  </a:moveTo>
                  <a:lnTo>
                    <a:pt x="0" y="1205484"/>
                  </a:lnTo>
                  <a:lnTo>
                    <a:pt x="376540" y="0"/>
                  </a:lnTo>
                  <a:lnTo>
                    <a:pt x="494672" y="68389"/>
                  </a:lnTo>
                  <a:lnTo>
                    <a:pt x="118227" y="1273873"/>
                  </a:lnTo>
                  <a:close/>
                </a:path>
              </a:pathLst>
            </a:custGeom>
            <a:solidFill>
              <a:srgbClr val="9EA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4053;p38"/>
            <p:cNvSpPr/>
            <p:nvPr/>
          </p:nvSpPr>
          <p:spPr>
            <a:xfrm>
              <a:off x="4560192" y="2212790"/>
              <a:ext cx="494767" cy="1273873"/>
            </a:xfrm>
            <a:custGeom>
              <a:avLst/>
              <a:gdLst/>
              <a:ahLst/>
              <a:cxnLst/>
              <a:rect l="l" t="t" r="r" b="b"/>
              <a:pathLst>
                <a:path w="494767" h="1273873" extrusionOk="0">
                  <a:moveTo>
                    <a:pt x="118227" y="1273874"/>
                  </a:moveTo>
                  <a:lnTo>
                    <a:pt x="0" y="1205484"/>
                  </a:lnTo>
                  <a:lnTo>
                    <a:pt x="376540" y="0"/>
                  </a:lnTo>
                  <a:lnTo>
                    <a:pt x="494767" y="68389"/>
                  </a:lnTo>
                  <a:lnTo>
                    <a:pt x="118227" y="1273874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4054;p38"/>
            <p:cNvSpPr/>
            <p:nvPr/>
          </p:nvSpPr>
          <p:spPr>
            <a:xfrm>
              <a:off x="5160832" y="2249175"/>
              <a:ext cx="281692" cy="1586388"/>
            </a:xfrm>
            <a:custGeom>
              <a:avLst/>
              <a:gdLst/>
              <a:ahLst/>
              <a:cxnLst/>
              <a:rect l="l" t="t" r="r" b="b"/>
              <a:pathLst>
                <a:path w="281692" h="1586388" extrusionOk="0">
                  <a:moveTo>
                    <a:pt x="281692" y="1586389"/>
                  </a:moveTo>
                  <a:lnTo>
                    <a:pt x="162610" y="1517428"/>
                  </a:lnTo>
                  <a:lnTo>
                    <a:pt x="0" y="0"/>
                  </a:lnTo>
                  <a:lnTo>
                    <a:pt x="118227" y="68485"/>
                  </a:lnTo>
                  <a:lnTo>
                    <a:pt x="281692" y="1586389"/>
                  </a:lnTo>
                  <a:close/>
                </a:path>
              </a:pathLst>
            </a:custGeom>
            <a:solidFill>
              <a:srgbClr val="9EA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4055;p38"/>
            <p:cNvSpPr/>
            <p:nvPr/>
          </p:nvSpPr>
          <p:spPr>
            <a:xfrm>
              <a:off x="5078053" y="2296515"/>
              <a:ext cx="281692" cy="1586388"/>
            </a:xfrm>
            <a:custGeom>
              <a:avLst/>
              <a:gdLst/>
              <a:ahLst/>
              <a:cxnLst/>
              <a:rect l="l" t="t" r="r" b="b"/>
              <a:pathLst>
                <a:path w="281692" h="1586388" extrusionOk="0">
                  <a:moveTo>
                    <a:pt x="281692" y="1586389"/>
                  </a:moveTo>
                  <a:lnTo>
                    <a:pt x="162610" y="1517428"/>
                  </a:lnTo>
                  <a:lnTo>
                    <a:pt x="0" y="0"/>
                  </a:lnTo>
                  <a:lnTo>
                    <a:pt x="118227" y="68390"/>
                  </a:lnTo>
                  <a:lnTo>
                    <a:pt x="281692" y="1586389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056;p38"/>
            <p:cNvSpPr/>
            <p:nvPr/>
          </p:nvSpPr>
          <p:spPr>
            <a:xfrm>
              <a:off x="4075404" y="1596713"/>
              <a:ext cx="2321774" cy="1343501"/>
            </a:xfrm>
            <a:custGeom>
              <a:avLst/>
              <a:gdLst/>
              <a:ahLst/>
              <a:cxnLst/>
              <a:rect l="l" t="t" r="r" b="b"/>
              <a:pathLst>
                <a:path w="2321774" h="1343501" extrusionOk="0">
                  <a:moveTo>
                    <a:pt x="2221415" y="1343501"/>
                  </a:moveTo>
                  <a:lnTo>
                    <a:pt x="0" y="58103"/>
                  </a:lnTo>
                  <a:lnTo>
                    <a:pt x="100360" y="0"/>
                  </a:lnTo>
                  <a:lnTo>
                    <a:pt x="2321775" y="1285399"/>
                  </a:lnTo>
                  <a:lnTo>
                    <a:pt x="2221415" y="1343501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057;p38"/>
            <p:cNvSpPr/>
            <p:nvPr/>
          </p:nvSpPr>
          <p:spPr>
            <a:xfrm>
              <a:off x="4075404" y="1654530"/>
              <a:ext cx="2221415" cy="1401603"/>
            </a:xfrm>
            <a:custGeom>
              <a:avLst/>
              <a:gdLst/>
              <a:ahLst/>
              <a:cxnLst/>
              <a:rect l="l" t="t" r="r" b="b"/>
              <a:pathLst>
                <a:path w="2221415" h="1401603" extrusionOk="0">
                  <a:moveTo>
                    <a:pt x="2221415" y="1401604"/>
                  </a:moveTo>
                  <a:lnTo>
                    <a:pt x="0" y="116205"/>
                  </a:lnTo>
                  <a:lnTo>
                    <a:pt x="0" y="0"/>
                  </a:lnTo>
                  <a:lnTo>
                    <a:pt x="2221415" y="1285399"/>
                  </a:lnTo>
                  <a:lnTo>
                    <a:pt x="2221415" y="1401604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4058;p38"/>
            <p:cNvSpPr/>
            <p:nvPr/>
          </p:nvSpPr>
          <p:spPr>
            <a:xfrm>
              <a:off x="4206176" y="231400"/>
              <a:ext cx="2045689" cy="2621660"/>
            </a:xfrm>
            <a:custGeom>
              <a:avLst/>
              <a:gdLst/>
              <a:ahLst/>
              <a:cxnLst/>
              <a:rect l="l" t="t" r="r" b="b"/>
              <a:pathLst>
                <a:path w="2045689" h="2621660" extrusionOk="0">
                  <a:moveTo>
                    <a:pt x="2045690" y="2621661"/>
                  </a:moveTo>
                  <a:lnTo>
                    <a:pt x="0" y="1437894"/>
                  </a:lnTo>
                  <a:lnTo>
                    <a:pt x="0" y="0"/>
                  </a:lnTo>
                  <a:lnTo>
                    <a:pt x="2045690" y="1183767"/>
                  </a:lnTo>
                  <a:lnTo>
                    <a:pt x="2045690" y="2621661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4059;p38"/>
            <p:cNvSpPr/>
            <p:nvPr/>
          </p:nvSpPr>
          <p:spPr>
            <a:xfrm>
              <a:off x="6296819" y="2879159"/>
              <a:ext cx="101975" cy="176974"/>
            </a:xfrm>
            <a:custGeom>
              <a:avLst/>
              <a:gdLst/>
              <a:ahLst/>
              <a:cxnLst/>
              <a:rect l="l" t="t" r="r" b="b"/>
              <a:pathLst>
                <a:path w="101975" h="176974" extrusionOk="0">
                  <a:moveTo>
                    <a:pt x="101975" y="118015"/>
                  </a:moveTo>
                  <a:lnTo>
                    <a:pt x="0" y="176974"/>
                  </a:lnTo>
                  <a:lnTo>
                    <a:pt x="0" y="58960"/>
                  </a:lnTo>
                  <a:lnTo>
                    <a:pt x="101975" y="0"/>
                  </a:lnTo>
                  <a:lnTo>
                    <a:pt x="101975" y="118015"/>
                  </a:lnTo>
                  <a:close/>
                </a:path>
              </a:pathLst>
            </a:custGeom>
            <a:solidFill>
              <a:srgbClr val="9EA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4060;p38"/>
            <p:cNvSpPr/>
            <p:nvPr/>
          </p:nvSpPr>
          <p:spPr>
            <a:xfrm>
              <a:off x="4356811" y="496480"/>
              <a:ext cx="169452" cy="163353"/>
            </a:xfrm>
            <a:custGeom>
              <a:avLst/>
              <a:gdLst/>
              <a:ahLst/>
              <a:cxnLst/>
              <a:rect l="l" t="t" r="r" b="b"/>
              <a:pathLst>
                <a:path w="169452" h="163353" extrusionOk="0">
                  <a:moveTo>
                    <a:pt x="169453" y="163354"/>
                  </a:moveTo>
                  <a:lnTo>
                    <a:pt x="0" y="65341"/>
                  </a:lnTo>
                  <a:lnTo>
                    <a:pt x="0" y="0"/>
                  </a:lnTo>
                  <a:lnTo>
                    <a:pt x="169453" y="98012"/>
                  </a:lnTo>
                  <a:lnTo>
                    <a:pt x="169453" y="163354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4061;p38"/>
            <p:cNvSpPr/>
            <p:nvPr/>
          </p:nvSpPr>
          <p:spPr>
            <a:xfrm>
              <a:off x="4598397" y="636212"/>
              <a:ext cx="298038" cy="237839"/>
            </a:xfrm>
            <a:custGeom>
              <a:avLst/>
              <a:gdLst/>
              <a:ahLst/>
              <a:cxnLst/>
              <a:rect l="l" t="t" r="r" b="b"/>
              <a:pathLst>
                <a:path w="298038" h="237839" extrusionOk="0">
                  <a:moveTo>
                    <a:pt x="298039" y="237839"/>
                  </a:moveTo>
                  <a:lnTo>
                    <a:pt x="0" y="65437"/>
                  </a:lnTo>
                  <a:lnTo>
                    <a:pt x="0" y="0"/>
                  </a:lnTo>
                  <a:lnTo>
                    <a:pt x="298039" y="172498"/>
                  </a:lnTo>
                  <a:lnTo>
                    <a:pt x="298039" y="237839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4062;p38"/>
            <p:cNvSpPr/>
            <p:nvPr/>
          </p:nvSpPr>
          <p:spPr>
            <a:xfrm>
              <a:off x="4356811" y="619924"/>
              <a:ext cx="169452" cy="163353"/>
            </a:xfrm>
            <a:custGeom>
              <a:avLst/>
              <a:gdLst/>
              <a:ahLst/>
              <a:cxnLst/>
              <a:rect l="l" t="t" r="r" b="b"/>
              <a:pathLst>
                <a:path w="169452" h="163353" extrusionOk="0">
                  <a:moveTo>
                    <a:pt x="169453" y="163354"/>
                  </a:moveTo>
                  <a:lnTo>
                    <a:pt x="0" y="65342"/>
                  </a:lnTo>
                  <a:lnTo>
                    <a:pt x="0" y="0"/>
                  </a:lnTo>
                  <a:lnTo>
                    <a:pt x="169453" y="98012"/>
                  </a:lnTo>
                  <a:lnTo>
                    <a:pt x="169453" y="163354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4063;p38"/>
            <p:cNvSpPr/>
            <p:nvPr/>
          </p:nvSpPr>
          <p:spPr>
            <a:xfrm>
              <a:off x="4598397" y="759656"/>
              <a:ext cx="298038" cy="237839"/>
            </a:xfrm>
            <a:custGeom>
              <a:avLst/>
              <a:gdLst/>
              <a:ahLst/>
              <a:cxnLst/>
              <a:rect l="l" t="t" r="r" b="b"/>
              <a:pathLst>
                <a:path w="298038" h="237839" extrusionOk="0">
                  <a:moveTo>
                    <a:pt x="298039" y="237839"/>
                  </a:moveTo>
                  <a:lnTo>
                    <a:pt x="0" y="65437"/>
                  </a:lnTo>
                  <a:lnTo>
                    <a:pt x="0" y="0"/>
                  </a:lnTo>
                  <a:lnTo>
                    <a:pt x="298039" y="172498"/>
                  </a:lnTo>
                  <a:lnTo>
                    <a:pt x="298039" y="237839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4064;p38"/>
            <p:cNvSpPr/>
            <p:nvPr/>
          </p:nvSpPr>
          <p:spPr>
            <a:xfrm>
              <a:off x="4356811" y="761466"/>
              <a:ext cx="169452" cy="163448"/>
            </a:xfrm>
            <a:custGeom>
              <a:avLst/>
              <a:gdLst/>
              <a:ahLst/>
              <a:cxnLst/>
              <a:rect l="l" t="t" r="r" b="b"/>
              <a:pathLst>
                <a:path w="169452" h="163448" extrusionOk="0">
                  <a:moveTo>
                    <a:pt x="169453" y="163449"/>
                  </a:moveTo>
                  <a:lnTo>
                    <a:pt x="0" y="65437"/>
                  </a:lnTo>
                  <a:lnTo>
                    <a:pt x="0" y="0"/>
                  </a:lnTo>
                  <a:lnTo>
                    <a:pt x="169453" y="98107"/>
                  </a:lnTo>
                  <a:lnTo>
                    <a:pt x="169453" y="163449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4065;p38"/>
            <p:cNvSpPr/>
            <p:nvPr/>
          </p:nvSpPr>
          <p:spPr>
            <a:xfrm>
              <a:off x="4598397" y="901293"/>
              <a:ext cx="298038" cy="237839"/>
            </a:xfrm>
            <a:custGeom>
              <a:avLst/>
              <a:gdLst/>
              <a:ahLst/>
              <a:cxnLst/>
              <a:rect l="l" t="t" r="r" b="b"/>
              <a:pathLst>
                <a:path w="298038" h="237839" extrusionOk="0">
                  <a:moveTo>
                    <a:pt x="298039" y="237839"/>
                  </a:moveTo>
                  <a:lnTo>
                    <a:pt x="0" y="65342"/>
                  </a:lnTo>
                  <a:lnTo>
                    <a:pt x="0" y="0"/>
                  </a:lnTo>
                  <a:lnTo>
                    <a:pt x="298039" y="172498"/>
                  </a:lnTo>
                  <a:lnTo>
                    <a:pt x="298039" y="237839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4066;p38"/>
            <p:cNvSpPr/>
            <p:nvPr/>
          </p:nvSpPr>
          <p:spPr>
            <a:xfrm>
              <a:off x="4356811" y="903102"/>
              <a:ext cx="169452" cy="163449"/>
            </a:xfrm>
            <a:custGeom>
              <a:avLst/>
              <a:gdLst/>
              <a:ahLst/>
              <a:cxnLst/>
              <a:rect l="l" t="t" r="r" b="b"/>
              <a:pathLst>
                <a:path w="169452" h="163449" extrusionOk="0">
                  <a:moveTo>
                    <a:pt x="169453" y="163449"/>
                  </a:moveTo>
                  <a:lnTo>
                    <a:pt x="0" y="65342"/>
                  </a:lnTo>
                  <a:lnTo>
                    <a:pt x="0" y="0"/>
                  </a:lnTo>
                  <a:lnTo>
                    <a:pt x="169453" y="98012"/>
                  </a:lnTo>
                  <a:lnTo>
                    <a:pt x="169453" y="163449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4067;p38"/>
            <p:cNvSpPr/>
            <p:nvPr/>
          </p:nvSpPr>
          <p:spPr>
            <a:xfrm>
              <a:off x="4598397" y="1042929"/>
              <a:ext cx="298038" cy="237839"/>
            </a:xfrm>
            <a:custGeom>
              <a:avLst/>
              <a:gdLst/>
              <a:ahLst/>
              <a:cxnLst/>
              <a:rect l="l" t="t" r="r" b="b"/>
              <a:pathLst>
                <a:path w="298038" h="237839" extrusionOk="0">
                  <a:moveTo>
                    <a:pt x="298039" y="237839"/>
                  </a:moveTo>
                  <a:lnTo>
                    <a:pt x="0" y="65342"/>
                  </a:lnTo>
                  <a:lnTo>
                    <a:pt x="0" y="0"/>
                  </a:lnTo>
                  <a:lnTo>
                    <a:pt x="298039" y="172498"/>
                  </a:lnTo>
                  <a:lnTo>
                    <a:pt x="298039" y="237839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4068;p38"/>
            <p:cNvSpPr/>
            <p:nvPr/>
          </p:nvSpPr>
          <p:spPr>
            <a:xfrm>
              <a:off x="5115879" y="982814"/>
              <a:ext cx="204046" cy="276142"/>
            </a:xfrm>
            <a:custGeom>
              <a:avLst/>
              <a:gdLst/>
              <a:ahLst/>
              <a:cxnLst/>
              <a:rect l="l" t="t" r="r" b="b"/>
              <a:pathLst>
                <a:path w="204046" h="276142" extrusionOk="0">
                  <a:moveTo>
                    <a:pt x="665" y="41256"/>
                  </a:moveTo>
                  <a:cubicBezTo>
                    <a:pt x="38205" y="-7321"/>
                    <a:pt x="105207" y="-15132"/>
                    <a:pt x="182188" y="29255"/>
                  </a:cubicBezTo>
                  <a:cubicBezTo>
                    <a:pt x="189601" y="33541"/>
                    <a:pt x="196918" y="38208"/>
                    <a:pt x="204046" y="43161"/>
                  </a:cubicBezTo>
                  <a:lnTo>
                    <a:pt x="182663" y="276143"/>
                  </a:lnTo>
                  <a:lnTo>
                    <a:pt x="0" y="42209"/>
                  </a:lnTo>
                  <a:close/>
                </a:path>
              </a:pathLst>
            </a:custGeom>
            <a:solidFill>
              <a:srgbClr val="4399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4069;p38"/>
            <p:cNvSpPr/>
            <p:nvPr/>
          </p:nvSpPr>
          <p:spPr>
            <a:xfrm>
              <a:off x="5297876" y="1025975"/>
              <a:ext cx="199579" cy="260699"/>
            </a:xfrm>
            <a:custGeom>
              <a:avLst/>
              <a:gdLst/>
              <a:ahLst/>
              <a:cxnLst/>
              <a:rect l="l" t="t" r="r" b="b"/>
              <a:pathLst>
                <a:path w="199579" h="260699" extrusionOk="0">
                  <a:moveTo>
                    <a:pt x="199580" y="260699"/>
                  </a:moveTo>
                  <a:lnTo>
                    <a:pt x="0" y="232981"/>
                  </a:lnTo>
                  <a:lnTo>
                    <a:pt x="21859" y="0"/>
                  </a:lnTo>
                  <a:cubicBezTo>
                    <a:pt x="103591" y="56864"/>
                    <a:pt x="171733" y="158972"/>
                    <a:pt x="199580" y="260699"/>
                  </a:cubicBezTo>
                  <a:close/>
                </a:path>
              </a:pathLst>
            </a:custGeom>
            <a:solidFill>
              <a:srgbClr val="F9CB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70;p38"/>
            <p:cNvSpPr/>
            <p:nvPr/>
          </p:nvSpPr>
          <p:spPr>
            <a:xfrm>
              <a:off x="5298541" y="1258956"/>
              <a:ext cx="212884" cy="276193"/>
            </a:xfrm>
            <a:custGeom>
              <a:avLst/>
              <a:gdLst/>
              <a:ahLst/>
              <a:cxnLst/>
              <a:rect l="l" t="t" r="r" b="b"/>
              <a:pathLst>
                <a:path w="212884" h="276193" extrusionOk="0">
                  <a:moveTo>
                    <a:pt x="212885" y="123444"/>
                  </a:moveTo>
                  <a:cubicBezTo>
                    <a:pt x="212885" y="228219"/>
                    <a:pt x="155862" y="285369"/>
                    <a:pt x="76315" y="274987"/>
                  </a:cubicBezTo>
                  <a:lnTo>
                    <a:pt x="0" y="0"/>
                  </a:lnTo>
                  <a:lnTo>
                    <a:pt x="199580" y="27718"/>
                  </a:lnTo>
                  <a:cubicBezTo>
                    <a:pt x="208332" y="58874"/>
                    <a:pt x="212809" y="91078"/>
                    <a:pt x="212885" y="123444"/>
                  </a:cubicBezTo>
                  <a:close/>
                </a:path>
              </a:pathLst>
            </a:custGeom>
            <a:solidFill>
              <a:srgbClr val="FF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071;p38"/>
            <p:cNvSpPr/>
            <p:nvPr/>
          </p:nvSpPr>
          <p:spPr>
            <a:xfrm>
              <a:off x="5084706" y="1024070"/>
              <a:ext cx="290055" cy="509778"/>
            </a:xfrm>
            <a:custGeom>
              <a:avLst/>
              <a:gdLst/>
              <a:ahLst/>
              <a:cxnLst/>
              <a:rect l="l" t="t" r="r" b="b"/>
              <a:pathLst>
                <a:path w="290055" h="509778" extrusionOk="0">
                  <a:moveTo>
                    <a:pt x="31172" y="952"/>
                  </a:moveTo>
                  <a:cubicBezTo>
                    <a:pt x="11405" y="26956"/>
                    <a:pt x="0" y="64389"/>
                    <a:pt x="0" y="111442"/>
                  </a:cubicBezTo>
                  <a:cubicBezTo>
                    <a:pt x="0" y="247840"/>
                    <a:pt x="95513" y="413575"/>
                    <a:pt x="213360" y="481775"/>
                  </a:cubicBezTo>
                  <a:cubicBezTo>
                    <a:pt x="236863" y="496024"/>
                    <a:pt x="262913" y="505539"/>
                    <a:pt x="290055" y="509778"/>
                  </a:cubicBezTo>
                  <a:lnTo>
                    <a:pt x="213835" y="234886"/>
                  </a:lnTo>
                  <a:lnTo>
                    <a:pt x="32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072;p38"/>
            <p:cNvSpPr/>
            <p:nvPr/>
          </p:nvSpPr>
          <p:spPr>
            <a:xfrm>
              <a:off x="5705494" y="1324174"/>
              <a:ext cx="204331" cy="276159"/>
            </a:xfrm>
            <a:custGeom>
              <a:avLst/>
              <a:gdLst/>
              <a:ahLst/>
              <a:cxnLst/>
              <a:rect l="l" t="t" r="r" b="b"/>
              <a:pathLst>
                <a:path w="204331" h="276159" extrusionOk="0">
                  <a:moveTo>
                    <a:pt x="950" y="41272"/>
                  </a:moveTo>
                  <a:cubicBezTo>
                    <a:pt x="38490" y="-7305"/>
                    <a:pt x="105492" y="-15116"/>
                    <a:pt x="182473" y="29176"/>
                  </a:cubicBezTo>
                  <a:cubicBezTo>
                    <a:pt x="189885" y="33462"/>
                    <a:pt x="197108" y="38129"/>
                    <a:pt x="204331" y="43178"/>
                  </a:cubicBezTo>
                  <a:lnTo>
                    <a:pt x="182283" y="276159"/>
                  </a:lnTo>
                  <a:lnTo>
                    <a:pt x="0" y="42130"/>
                  </a:lnTo>
                  <a:close/>
                </a:path>
              </a:pathLst>
            </a:custGeom>
            <a:solidFill>
              <a:srgbClr val="5435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073;p38"/>
            <p:cNvSpPr/>
            <p:nvPr/>
          </p:nvSpPr>
          <p:spPr>
            <a:xfrm>
              <a:off x="5887776" y="1367351"/>
              <a:ext cx="199579" cy="260603"/>
            </a:xfrm>
            <a:custGeom>
              <a:avLst/>
              <a:gdLst/>
              <a:ahLst/>
              <a:cxnLst/>
              <a:rect l="l" t="t" r="r" b="b"/>
              <a:pathLst>
                <a:path w="199579" h="260603" extrusionOk="0">
                  <a:moveTo>
                    <a:pt x="199580" y="260604"/>
                  </a:moveTo>
                  <a:lnTo>
                    <a:pt x="0" y="232981"/>
                  </a:lnTo>
                  <a:lnTo>
                    <a:pt x="21859" y="0"/>
                  </a:lnTo>
                  <a:cubicBezTo>
                    <a:pt x="103591" y="56769"/>
                    <a:pt x="171638" y="158877"/>
                    <a:pt x="199580" y="260604"/>
                  </a:cubicBezTo>
                  <a:close/>
                </a:path>
              </a:pathLst>
            </a:custGeom>
            <a:solidFill>
              <a:srgbClr val="1B96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074;p38"/>
            <p:cNvSpPr/>
            <p:nvPr/>
          </p:nvSpPr>
          <p:spPr>
            <a:xfrm>
              <a:off x="5887776" y="1600333"/>
              <a:ext cx="213550" cy="276118"/>
            </a:xfrm>
            <a:custGeom>
              <a:avLst/>
              <a:gdLst/>
              <a:ahLst/>
              <a:cxnLst/>
              <a:rect l="l" t="t" r="r" b="b"/>
              <a:pathLst>
                <a:path w="213550" h="276118" extrusionOk="0">
                  <a:moveTo>
                    <a:pt x="213550" y="123444"/>
                  </a:moveTo>
                  <a:cubicBezTo>
                    <a:pt x="213550" y="228219"/>
                    <a:pt x="156527" y="285369"/>
                    <a:pt x="76981" y="274892"/>
                  </a:cubicBezTo>
                  <a:lnTo>
                    <a:pt x="0" y="0"/>
                  </a:lnTo>
                  <a:lnTo>
                    <a:pt x="199580" y="27622"/>
                  </a:lnTo>
                  <a:cubicBezTo>
                    <a:pt x="208504" y="58788"/>
                    <a:pt x="213208" y="91021"/>
                    <a:pt x="213550" y="1234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075;p38"/>
            <p:cNvSpPr/>
            <p:nvPr/>
          </p:nvSpPr>
          <p:spPr>
            <a:xfrm>
              <a:off x="5674606" y="1365446"/>
              <a:ext cx="290055" cy="509682"/>
            </a:xfrm>
            <a:custGeom>
              <a:avLst/>
              <a:gdLst/>
              <a:ahLst/>
              <a:cxnLst/>
              <a:rect l="l" t="t" r="r" b="b"/>
              <a:pathLst>
                <a:path w="290055" h="509682" extrusionOk="0">
                  <a:moveTo>
                    <a:pt x="31077" y="857"/>
                  </a:moveTo>
                  <a:cubicBezTo>
                    <a:pt x="11404" y="26956"/>
                    <a:pt x="0" y="64294"/>
                    <a:pt x="0" y="111347"/>
                  </a:cubicBezTo>
                  <a:cubicBezTo>
                    <a:pt x="0" y="247745"/>
                    <a:pt x="95513" y="413575"/>
                    <a:pt x="213360" y="481775"/>
                  </a:cubicBezTo>
                  <a:cubicBezTo>
                    <a:pt x="236844" y="496033"/>
                    <a:pt x="262913" y="505520"/>
                    <a:pt x="290055" y="509683"/>
                  </a:cubicBezTo>
                  <a:lnTo>
                    <a:pt x="213170" y="234887"/>
                  </a:lnTo>
                  <a:lnTo>
                    <a:pt x="31647" y="0"/>
                  </a:lnTo>
                  <a:close/>
                </a:path>
              </a:pathLst>
            </a:custGeom>
            <a:solidFill>
              <a:srgbClr val="A6CE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076;p38"/>
            <p:cNvSpPr/>
            <p:nvPr/>
          </p:nvSpPr>
          <p:spPr>
            <a:xfrm>
              <a:off x="5115879" y="1943808"/>
              <a:ext cx="971477" cy="359289"/>
            </a:xfrm>
            <a:custGeom>
              <a:avLst/>
              <a:gdLst/>
              <a:ahLst/>
              <a:cxnLst/>
              <a:rect l="l" t="t" r="r" b="b"/>
              <a:pathLst>
                <a:path w="971477" h="359289" extrusionOk="0">
                  <a:moveTo>
                    <a:pt x="0" y="102961"/>
                  </a:moveTo>
                  <a:cubicBezTo>
                    <a:pt x="0" y="102961"/>
                    <a:pt x="144553" y="-173264"/>
                    <a:pt x="511684" y="179161"/>
                  </a:cubicBezTo>
                  <a:cubicBezTo>
                    <a:pt x="878815" y="531586"/>
                    <a:pt x="971477" y="258218"/>
                    <a:pt x="971477" y="258218"/>
                  </a:cubicBezTo>
                </a:path>
              </a:pathLst>
            </a:custGeom>
            <a:noFill/>
            <a:ln w="13475" cap="flat" cmpd="sng">
              <a:solidFill>
                <a:srgbClr val="D6D8E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077;p38"/>
            <p:cNvSpPr/>
            <p:nvPr/>
          </p:nvSpPr>
          <p:spPr>
            <a:xfrm rot="-1801764">
              <a:off x="5403245" y="1931037"/>
              <a:ext cx="49945" cy="86600"/>
            </a:xfrm>
            <a:custGeom>
              <a:avLst/>
              <a:gdLst/>
              <a:ahLst/>
              <a:cxnLst/>
              <a:rect l="l" t="t" r="r" b="b"/>
              <a:pathLst>
                <a:path w="49989" h="86677" extrusionOk="0">
                  <a:moveTo>
                    <a:pt x="49990" y="43339"/>
                  </a:moveTo>
                  <a:cubicBezTo>
                    <a:pt x="49990" y="67274"/>
                    <a:pt x="38799" y="86677"/>
                    <a:pt x="24995" y="86677"/>
                  </a:cubicBezTo>
                  <a:cubicBezTo>
                    <a:pt x="11191" y="86677"/>
                    <a:pt x="0" y="67274"/>
                    <a:pt x="0" y="43339"/>
                  </a:cubicBezTo>
                  <a:cubicBezTo>
                    <a:pt x="0" y="19403"/>
                    <a:pt x="11191" y="0"/>
                    <a:pt x="24995" y="0"/>
                  </a:cubicBezTo>
                  <a:cubicBezTo>
                    <a:pt x="38799" y="0"/>
                    <a:pt x="49990" y="19403"/>
                    <a:pt x="49990" y="43339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078;p38"/>
            <p:cNvSpPr/>
            <p:nvPr/>
          </p:nvSpPr>
          <p:spPr>
            <a:xfrm rot="-1801764">
              <a:off x="5143652" y="1930529"/>
              <a:ext cx="49945" cy="86600"/>
            </a:xfrm>
            <a:custGeom>
              <a:avLst/>
              <a:gdLst/>
              <a:ahLst/>
              <a:cxnLst/>
              <a:rect l="l" t="t" r="r" b="b"/>
              <a:pathLst>
                <a:path w="49989" h="86677" extrusionOk="0">
                  <a:moveTo>
                    <a:pt x="49990" y="43339"/>
                  </a:moveTo>
                  <a:cubicBezTo>
                    <a:pt x="49990" y="67274"/>
                    <a:pt x="38799" y="86677"/>
                    <a:pt x="24995" y="86677"/>
                  </a:cubicBezTo>
                  <a:cubicBezTo>
                    <a:pt x="11190" y="86677"/>
                    <a:pt x="0" y="67274"/>
                    <a:pt x="0" y="43339"/>
                  </a:cubicBezTo>
                  <a:cubicBezTo>
                    <a:pt x="0" y="19403"/>
                    <a:pt x="11190" y="0"/>
                    <a:pt x="24995" y="0"/>
                  </a:cubicBezTo>
                  <a:cubicBezTo>
                    <a:pt x="38799" y="0"/>
                    <a:pt x="49990" y="19403"/>
                    <a:pt x="49990" y="43339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079;p38"/>
            <p:cNvSpPr/>
            <p:nvPr/>
          </p:nvSpPr>
          <p:spPr>
            <a:xfrm rot="-1790023">
              <a:off x="5694653" y="2149239"/>
              <a:ext cx="50164" cy="86979"/>
            </a:xfrm>
            <a:custGeom>
              <a:avLst/>
              <a:gdLst/>
              <a:ahLst/>
              <a:cxnLst/>
              <a:rect l="l" t="t" r="r" b="b"/>
              <a:pathLst>
                <a:path w="50162" h="86976" extrusionOk="0">
                  <a:moveTo>
                    <a:pt x="50164" y="43489"/>
                  </a:moveTo>
                  <a:cubicBezTo>
                    <a:pt x="50164" y="67507"/>
                    <a:pt x="38934" y="86977"/>
                    <a:pt x="25082" y="86977"/>
                  </a:cubicBezTo>
                  <a:cubicBezTo>
                    <a:pt x="11231" y="86977"/>
                    <a:pt x="1" y="67507"/>
                    <a:pt x="1" y="43489"/>
                  </a:cubicBezTo>
                  <a:cubicBezTo>
                    <a:pt x="1" y="19471"/>
                    <a:pt x="11231" y="1"/>
                    <a:pt x="25082" y="1"/>
                  </a:cubicBezTo>
                  <a:cubicBezTo>
                    <a:pt x="38934" y="1"/>
                    <a:pt x="50164" y="19471"/>
                    <a:pt x="50164" y="43489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4080;p38"/>
            <p:cNvSpPr/>
            <p:nvPr/>
          </p:nvSpPr>
          <p:spPr>
            <a:xfrm rot="-1801764">
              <a:off x="5993267" y="2236949"/>
              <a:ext cx="49945" cy="86600"/>
            </a:xfrm>
            <a:custGeom>
              <a:avLst/>
              <a:gdLst/>
              <a:ahLst/>
              <a:cxnLst/>
              <a:rect l="l" t="t" r="r" b="b"/>
              <a:pathLst>
                <a:path w="49989" h="86677" extrusionOk="0">
                  <a:moveTo>
                    <a:pt x="49990" y="43339"/>
                  </a:moveTo>
                  <a:cubicBezTo>
                    <a:pt x="49990" y="67274"/>
                    <a:pt x="38799" y="86678"/>
                    <a:pt x="24995" y="86678"/>
                  </a:cubicBezTo>
                  <a:cubicBezTo>
                    <a:pt x="11190" y="86678"/>
                    <a:pt x="0" y="67274"/>
                    <a:pt x="0" y="43339"/>
                  </a:cubicBezTo>
                  <a:cubicBezTo>
                    <a:pt x="0" y="19403"/>
                    <a:pt x="11190" y="0"/>
                    <a:pt x="24995" y="0"/>
                  </a:cubicBezTo>
                  <a:cubicBezTo>
                    <a:pt x="38799" y="0"/>
                    <a:pt x="49990" y="19403"/>
                    <a:pt x="49990" y="43339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4081;p38"/>
            <p:cNvSpPr/>
            <p:nvPr/>
          </p:nvSpPr>
          <p:spPr>
            <a:xfrm>
              <a:off x="4356811" y="1418691"/>
              <a:ext cx="57973" cy="235172"/>
            </a:xfrm>
            <a:custGeom>
              <a:avLst/>
              <a:gdLst/>
              <a:ahLst/>
              <a:cxnLst/>
              <a:rect l="l" t="t" r="r" b="b"/>
              <a:pathLst>
                <a:path w="57973" h="235172" extrusionOk="0">
                  <a:moveTo>
                    <a:pt x="57973" y="235172"/>
                  </a:moveTo>
                  <a:lnTo>
                    <a:pt x="0" y="201549"/>
                  </a:lnTo>
                  <a:lnTo>
                    <a:pt x="0" y="0"/>
                  </a:lnTo>
                  <a:lnTo>
                    <a:pt x="57973" y="33623"/>
                  </a:lnTo>
                  <a:lnTo>
                    <a:pt x="57973" y="235172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4082;p38"/>
            <p:cNvSpPr/>
            <p:nvPr/>
          </p:nvSpPr>
          <p:spPr>
            <a:xfrm>
              <a:off x="4517330" y="1440789"/>
              <a:ext cx="58068" cy="305942"/>
            </a:xfrm>
            <a:custGeom>
              <a:avLst/>
              <a:gdLst/>
              <a:ahLst/>
              <a:cxnLst/>
              <a:rect l="l" t="t" r="r" b="b"/>
              <a:pathLst>
                <a:path w="58068" h="305942" extrusionOk="0">
                  <a:moveTo>
                    <a:pt x="58068" y="305943"/>
                  </a:moveTo>
                  <a:lnTo>
                    <a:pt x="0" y="272320"/>
                  </a:lnTo>
                  <a:lnTo>
                    <a:pt x="0" y="0"/>
                  </a:lnTo>
                  <a:lnTo>
                    <a:pt x="58068" y="33623"/>
                  </a:lnTo>
                  <a:lnTo>
                    <a:pt x="58068" y="305943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4083;p38"/>
            <p:cNvSpPr/>
            <p:nvPr/>
          </p:nvSpPr>
          <p:spPr>
            <a:xfrm>
              <a:off x="4677849" y="1415738"/>
              <a:ext cx="58067" cy="423862"/>
            </a:xfrm>
            <a:custGeom>
              <a:avLst/>
              <a:gdLst/>
              <a:ahLst/>
              <a:cxnLst/>
              <a:rect l="l" t="t" r="r" b="b"/>
              <a:pathLst>
                <a:path w="58067" h="423862" extrusionOk="0">
                  <a:moveTo>
                    <a:pt x="58068" y="423863"/>
                  </a:moveTo>
                  <a:lnTo>
                    <a:pt x="0" y="390335"/>
                  </a:lnTo>
                  <a:lnTo>
                    <a:pt x="0" y="0"/>
                  </a:lnTo>
                  <a:lnTo>
                    <a:pt x="58068" y="33528"/>
                  </a:lnTo>
                  <a:lnTo>
                    <a:pt x="58068" y="423863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4084;p38"/>
            <p:cNvSpPr/>
            <p:nvPr/>
          </p:nvSpPr>
          <p:spPr>
            <a:xfrm>
              <a:off x="4838368" y="1414214"/>
              <a:ext cx="58068" cy="518255"/>
            </a:xfrm>
            <a:custGeom>
              <a:avLst/>
              <a:gdLst/>
              <a:ahLst/>
              <a:cxnLst/>
              <a:rect l="l" t="t" r="r" b="b"/>
              <a:pathLst>
                <a:path w="58068" h="518255" extrusionOk="0">
                  <a:moveTo>
                    <a:pt x="58068" y="518255"/>
                  </a:moveTo>
                  <a:lnTo>
                    <a:pt x="0" y="484727"/>
                  </a:lnTo>
                  <a:lnTo>
                    <a:pt x="0" y="0"/>
                  </a:lnTo>
                  <a:lnTo>
                    <a:pt x="58068" y="33528"/>
                  </a:lnTo>
                  <a:lnTo>
                    <a:pt x="58068" y="518255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4085;p38"/>
            <p:cNvSpPr/>
            <p:nvPr/>
          </p:nvSpPr>
          <p:spPr>
            <a:xfrm>
              <a:off x="5343399" y="3731361"/>
              <a:ext cx="99124" cy="151542"/>
            </a:xfrm>
            <a:custGeom>
              <a:avLst/>
              <a:gdLst/>
              <a:ahLst/>
              <a:cxnLst/>
              <a:rect l="l" t="t" r="r" b="b"/>
              <a:pathLst>
                <a:path w="99124" h="151542" extrusionOk="0">
                  <a:moveTo>
                    <a:pt x="16347" y="151543"/>
                  </a:moveTo>
                  <a:lnTo>
                    <a:pt x="99124" y="104204"/>
                  </a:lnTo>
                  <a:lnTo>
                    <a:pt x="0" y="0"/>
                  </a:lnTo>
                  <a:lnTo>
                    <a:pt x="16347" y="151543"/>
                  </a:lnTo>
                  <a:close/>
                </a:path>
              </a:pathLst>
            </a:custGeom>
            <a:solidFill>
              <a:srgbClr val="9EA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4086;p38"/>
            <p:cNvSpPr/>
            <p:nvPr/>
          </p:nvSpPr>
          <p:spPr>
            <a:xfrm>
              <a:off x="4678419" y="3350075"/>
              <a:ext cx="69282" cy="136588"/>
            </a:xfrm>
            <a:custGeom>
              <a:avLst/>
              <a:gdLst/>
              <a:ahLst/>
              <a:cxnLst/>
              <a:rect l="l" t="t" r="r" b="b"/>
              <a:pathLst>
                <a:path w="69282" h="136588" extrusionOk="0">
                  <a:moveTo>
                    <a:pt x="0" y="136588"/>
                  </a:moveTo>
                  <a:lnTo>
                    <a:pt x="69283" y="98298"/>
                  </a:lnTo>
                  <a:lnTo>
                    <a:pt x="42672" y="0"/>
                  </a:lnTo>
                  <a:lnTo>
                    <a:pt x="0" y="136588"/>
                  </a:lnTo>
                  <a:close/>
                </a:path>
              </a:pathLst>
            </a:custGeom>
            <a:solidFill>
              <a:srgbClr val="9EA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7" name="Google Shape;4087;p38"/>
            <p:cNvGrpSpPr/>
            <p:nvPr/>
          </p:nvGrpSpPr>
          <p:grpSpPr>
            <a:xfrm>
              <a:off x="3103642" y="4105408"/>
              <a:ext cx="746807" cy="516445"/>
              <a:chOff x="4884742" y="4921758"/>
              <a:chExt cx="746807" cy="516445"/>
            </a:xfrm>
          </p:grpSpPr>
          <p:sp>
            <p:nvSpPr>
              <p:cNvPr id="209" name="Google Shape;4088;p38"/>
              <p:cNvSpPr/>
              <p:nvPr/>
            </p:nvSpPr>
            <p:spPr>
              <a:xfrm>
                <a:off x="4884742" y="5053584"/>
                <a:ext cx="664504" cy="384619"/>
              </a:xfrm>
              <a:custGeom>
                <a:avLst/>
                <a:gdLst/>
                <a:ahLst/>
                <a:cxnLst/>
                <a:rect l="l" t="t" r="r" b="b"/>
                <a:pathLst>
                  <a:path w="664504" h="384619" extrusionOk="0">
                    <a:moveTo>
                      <a:pt x="664505" y="192310"/>
                    </a:moveTo>
                    <a:cubicBezTo>
                      <a:pt x="664505" y="298520"/>
                      <a:pt x="515750" y="384620"/>
                      <a:pt x="332252" y="384620"/>
                    </a:cubicBezTo>
                    <a:cubicBezTo>
                      <a:pt x="148754" y="384620"/>
                      <a:pt x="0" y="298520"/>
                      <a:pt x="0" y="192310"/>
                    </a:cubicBezTo>
                    <a:cubicBezTo>
                      <a:pt x="0" y="86100"/>
                      <a:pt x="148754" y="0"/>
                      <a:pt x="332252" y="0"/>
                    </a:cubicBezTo>
                    <a:cubicBezTo>
                      <a:pt x="515750" y="0"/>
                      <a:pt x="664505" y="86100"/>
                      <a:pt x="664505" y="192310"/>
                    </a:cubicBez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4089;p38"/>
              <p:cNvSpPr/>
              <p:nvPr/>
            </p:nvSpPr>
            <p:spPr>
              <a:xfrm>
                <a:off x="4966950" y="5004149"/>
                <a:ext cx="664504" cy="384619"/>
              </a:xfrm>
              <a:custGeom>
                <a:avLst/>
                <a:gdLst/>
                <a:ahLst/>
                <a:cxnLst/>
                <a:rect l="l" t="t" r="r" b="b"/>
                <a:pathLst>
                  <a:path w="664504" h="384619" extrusionOk="0">
                    <a:moveTo>
                      <a:pt x="664505" y="192310"/>
                    </a:moveTo>
                    <a:cubicBezTo>
                      <a:pt x="664505" y="298520"/>
                      <a:pt x="515750" y="384620"/>
                      <a:pt x="332252" y="384620"/>
                    </a:cubicBezTo>
                    <a:cubicBezTo>
                      <a:pt x="148754" y="384620"/>
                      <a:pt x="0" y="298520"/>
                      <a:pt x="0" y="192310"/>
                    </a:cubicBezTo>
                    <a:cubicBezTo>
                      <a:pt x="0" y="86100"/>
                      <a:pt x="148754" y="0"/>
                      <a:pt x="332252" y="0"/>
                    </a:cubicBezTo>
                    <a:cubicBezTo>
                      <a:pt x="515750" y="0"/>
                      <a:pt x="664505" y="86100"/>
                      <a:pt x="664505" y="192310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4090;p38"/>
              <p:cNvSpPr/>
              <p:nvPr/>
            </p:nvSpPr>
            <p:spPr>
              <a:xfrm>
                <a:off x="4967045" y="5111781"/>
                <a:ext cx="65671" cy="87534"/>
              </a:xfrm>
              <a:custGeom>
                <a:avLst/>
                <a:gdLst/>
                <a:ahLst/>
                <a:cxnLst/>
                <a:rect l="l" t="t" r="r" b="b"/>
                <a:pathLst>
                  <a:path w="65671" h="87534" extrusionOk="0">
                    <a:moveTo>
                      <a:pt x="0" y="87534"/>
                    </a:moveTo>
                    <a:lnTo>
                      <a:pt x="0" y="0"/>
                    </a:lnTo>
                    <a:lnTo>
                      <a:pt x="65671" y="58579"/>
                    </a:lnTo>
                    <a:lnTo>
                      <a:pt x="0" y="87534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4091;p38"/>
              <p:cNvSpPr/>
              <p:nvPr/>
            </p:nvSpPr>
            <p:spPr>
              <a:xfrm>
                <a:off x="5581465" y="5114067"/>
                <a:ext cx="50084" cy="118109"/>
              </a:xfrm>
              <a:custGeom>
                <a:avLst/>
                <a:gdLst/>
                <a:ahLst/>
                <a:cxnLst/>
                <a:rect l="l" t="t" r="r" b="b"/>
                <a:pathLst>
                  <a:path w="50084" h="118109" extrusionOk="0">
                    <a:moveTo>
                      <a:pt x="50085" y="0"/>
                    </a:moveTo>
                    <a:lnTo>
                      <a:pt x="50085" y="82391"/>
                    </a:lnTo>
                    <a:lnTo>
                      <a:pt x="16442" y="118110"/>
                    </a:lnTo>
                    <a:lnTo>
                      <a:pt x="0" y="23717"/>
                    </a:lnTo>
                    <a:lnTo>
                      <a:pt x="50085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4092;p38"/>
              <p:cNvSpPr/>
              <p:nvPr/>
            </p:nvSpPr>
            <p:spPr>
              <a:xfrm>
                <a:off x="4966950" y="4921758"/>
                <a:ext cx="664504" cy="384619"/>
              </a:xfrm>
              <a:custGeom>
                <a:avLst/>
                <a:gdLst/>
                <a:ahLst/>
                <a:cxnLst/>
                <a:rect l="l" t="t" r="r" b="b"/>
                <a:pathLst>
                  <a:path w="664504" h="384619" extrusionOk="0">
                    <a:moveTo>
                      <a:pt x="664505" y="192310"/>
                    </a:moveTo>
                    <a:cubicBezTo>
                      <a:pt x="664505" y="298520"/>
                      <a:pt x="515750" y="384620"/>
                      <a:pt x="332252" y="384620"/>
                    </a:cubicBezTo>
                    <a:cubicBezTo>
                      <a:pt x="148754" y="384620"/>
                      <a:pt x="0" y="298520"/>
                      <a:pt x="0" y="192310"/>
                    </a:cubicBezTo>
                    <a:cubicBezTo>
                      <a:pt x="0" y="86100"/>
                      <a:pt x="148754" y="0"/>
                      <a:pt x="332252" y="0"/>
                    </a:cubicBezTo>
                    <a:cubicBezTo>
                      <a:pt x="515750" y="0"/>
                      <a:pt x="664505" y="86100"/>
                      <a:pt x="664505" y="192310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4093;p38"/>
              <p:cNvSpPr/>
              <p:nvPr/>
            </p:nvSpPr>
            <p:spPr>
              <a:xfrm>
                <a:off x="5061432" y="4974074"/>
                <a:ext cx="475691" cy="275248"/>
              </a:xfrm>
              <a:custGeom>
                <a:avLst/>
                <a:gdLst/>
                <a:ahLst/>
                <a:cxnLst/>
                <a:rect l="l" t="t" r="r" b="b"/>
                <a:pathLst>
                  <a:path w="475691" h="275248" extrusionOk="0">
                    <a:moveTo>
                      <a:pt x="475270" y="145899"/>
                    </a:moveTo>
                    <a:cubicBezTo>
                      <a:pt x="471849" y="178284"/>
                      <a:pt x="448849" y="210193"/>
                      <a:pt x="405987" y="234958"/>
                    </a:cubicBezTo>
                    <a:cubicBezTo>
                      <a:pt x="313135" y="288679"/>
                      <a:pt x="162500" y="288679"/>
                      <a:pt x="69553" y="234958"/>
                    </a:cubicBezTo>
                    <a:cubicBezTo>
                      <a:pt x="26786" y="210193"/>
                      <a:pt x="3692" y="178284"/>
                      <a:pt x="461" y="145899"/>
                    </a:cubicBezTo>
                    <a:cubicBezTo>
                      <a:pt x="-3626" y="107799"/>
                      <a:pt x="19468" y="69699"/>
                      <a:pt x="69553" y="40362"/>
                    </a:cubicBezTo>
                    <a:cubicBezTo>
                      <a:pt x="162500" y="-13454"/>
                      <a:pt x="313135" y="-13454"/>
                      <a:pt x="405987" y="40362"/>
                    </a:cubicBezTo>
                    <a:cubicBezTo>
                      <a:pt x="456072" y="69318"/>
                      <a:pt x="479167" y="107990"/>
                      <a:pt x="475270" y="145899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4094;p38"/>
              <p:cNvSpPr/>
              <p:nvPr/>
            </p:nvSpPr>
            <p:spPr>
              <a:xfrm>
                <a:off x="5061893" y="4990552"/>
                <a:ext cx="474809" cy="258770"/>
              </a:xfrm>
              <a:custGeom>
                <a:avLst/>
                <a:gdLst/>
                <a:ahLst/>
                <a:cxnLst/>
                <a:rect l="l" t="t" r="r" b="b"/>
                <a:pathLst>
                  <a:path w="474809" h="258770" extrusionOk="0">
                    <a:moveTo>
                      <a:pt x="474809" y="129421"/>
                    </a:moveTo>
                    <a:cubicBezTo>
                      <a:pt x="471388" y="161806"/>
                      <a:pt x="448389" y="193715"/>
                      <a:pt x="405527" y="218480"/>
                    </a:cubicBezTo>
                    <a:cubicBezTo>
                      <a:pt x="312675" y="272201"/>
                      <a:pt x="162040" y="272201"/>
                      <a:pt x="69092" y="218480"/>
                    </a:cubicBezTo>
                    <a:cubicBezTo>
                      <a:pt x="26325" y="193715"/>
                      <a:pt x="3231" y="161806"/>
                      <a:pt x="0" y="129421"/>
                    </a:cubicBezTo>
                    <a:cubicBezTo>
                      <a:pt x="3231" y="97036"/>
                      <a:pt x="26325" y="65127"/>
                      <a:pt x="69092" y="40362"/>
                    </a:cubicBezTo>
                    <a:cubicBezTo>
                      <a:pt x="162040" y="-13454"/>
                      <a:pt x="312675" y="-13454"/>
                      <a:pt x="405527" y="40362"/>
                    </a:cubicBezTo>
                    <a:cubicBezTo>
                      <a:pt x="448389" y="65127"/>
                      <a:pt x="471388" y="97036"/>
                      <a:pt x="474809" y="129421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4095;p38"/>
              <p:cNvSpPr/>
              <p:nvPr/>
            </p:nvSpPr>
            <p:spPr>
              <a:xfrm>
                <a:off x="5183826" y="5052822"/>
                <a:ext cx="221040" cy="139064"/>
              </a:xfrm>
              <a:custGeom>
                <a:avLst/>
                <a:gdLst/>
                <a:ahLst/>
                <a:cxnLst/>
                <a:rect l="l" t="t" r="r" b="b"/>
                <a:pathLst>
                  <a:path w="221040" h="139064" extrusionOk="0">
                    <a:moveTo>
                      <a:pt x="111955" y="22098"/>
                    </a:moveTo>
                    <a:cubicBezTo>
                      <a:pt x="109027" y="22098"/>
                      <a:pt x="106100" y="22355"/>
                      <a:pt x="103211" y="22860"/>
                    </a:cubicBezTo>
                    <a:cubicBezTo>
                      <a:pt x="99315" y="23336"/>
                      <a:pt x="94943" y="24193"/>
                      <a:pt x="90096" y="25146"/>
                    </a:cubicBezTo>
                    <a:cubicBezTo>
                      <a:pt x="85249" y="26098"/>
                      <a:pt x="80117" y="27527"/>
                      <a:pt x="74890" y="29051"/>
                    </a:cubicBezTo>
                    <a:cubicBezTo>
                      <a:pt x="69796" y="30623"/>
                      <a:pt x="64816" y="32537"/>
                      <a:pt x="59969" y="34766"/>
                    </a:cubicBezTo>
                    <a:lnTo>
                      <a:pt x="97984" y="56864"/>
                    </a:lnTo>
                    <a:lnTo>
                      <a:pt x="104922" y="54483"/>
                    </a:lnTo>
                    <a:cubicBezTo>
                      <a:pt x="114426" y="51244"/>
                      <a:pt x="123929" y="48482"/>
                      <a:pt x="132388" y="46196"/>
                    </a:cubicBezTo>
                    <a:cubicBezTo>
                      <a:pt x="140466" y="44005"/>
                      <a:pt x="148744" y="42634"/>
                      <a:pt x="157098" y="42100"/>
                    </a:cubicBezTo>
                    <a:cubicBezTo>
                      <a:pt x="164739" y="41643"/>
                      <a:pt x="172399" y="42148"/>
                      <a:pt x="179907" y="43624"/>
                    </a:cubicBezTo>
                    <a:cubicBezTo>
                      <a:pt x="187548" y="45291"/>
                      <a:pt x="194856" y="48187"/>
                      <a:pt x="201575" y="52197"/>
                    </a:cubicBezTo>
                    <a:cubicBezTo>
                      <a:pt x="208237" y="55512"/>
                      <a:pt x="213940" y="60503"/>
                      <a:pt x="218112" y="66675"/>
                    </a:cubicBezTo>
                    <a:cubicBezTo>
                      <a:pt x="220868" y="71142"/>
                      <a:pt x="221723" y="76524"/>
                      <a:pt x="220488" y="81629"/>
                    </a:cubicBezTo>
                    <a:cubicBezTo>
                      <a:pt x="218872" y="87258"/>
                      <a:pt x="215793" y="92354"/>
                      <a:pt x="211554" y="96393"/>
                    </a:cubicBezTo>
                    <a:cubicBezTo>
                      <a:pt x="206280" y="101660"/>
                      <a:pt x="200416" y="106299"/>
                      <a:pt x="194067" y="110204"/>
                    </a:cubicBezTo>
                    <a:lnTo>
                      <a:pt x="218397" y="124206"/>
                    </a:lnTo>
                    <a:lnTo>
                      <a:pt x="205187" y="131921"/>
                    </a:lnTo>
                    <a:lnTo>
                      <a:pt x="180667" y="117729"/>
                    </a:lnTo>
                    <a:cubicBezTo>
                      <a:pt x="168968" y="123472"/>
                      <a:pt x="156746" y="128101"/>
                      <a:pt x="144172" y="131540"/>
                    </a:cubicBezTo>
                    <a:cubicBezTo>
                      <a:pt x="131010" y="135179"/>
                      <a:pt x="117562" y="137703"/>
                      <a:pt x="103971" y="139065"/>
                    </a:cubicBezTo>
                    <a:lnTo>
                      <a:pt x="91141" y="116014"/>
                    </a:lnTo>
                    <a:cubicBezTo>
                      <a:pt x="93517" y="116014"/>
                      <a:pt x="97129" y="116014"/>
                      <a:pt x="101881" y="115252"/>
                    </a:cubicBezTo>
                    <a:cubicBezTo>
                      <a:pt x="106632" y="114490"/>
                      <a:pt x="112050" y="113729"/>
                      <a:pt x="117942" y="112490"/>
                    </a:cubicBezTo>
                    <a:cubicBezTo>
                      <a:pt x="123834" y="111252"/>
                      <a:pt x="130012" y="109633"/>
                      <a:pt x="136949" y="107728"/>
                    </a:cubicBezTo>
                    <a:cubicBezTo>
                      <a:pt x="143450" y="105842"/>
                      <a:pt x="149799" y="103489"/>
                      <a:pt x="155957" y="100679"/>
                    </a:cubicBezTo>
                    <a:lnTo>
                      <a:pt x="117942" y="78772"/>
                    </a:lnTo>
                    <a:lnTo>
                      <a:pt x="112905" y="80486"/>
                    </a:lnTo>
                    <a:lnTo>
                      <a:pt x="107773" y="82010"/>
                    </a:lnTo>
                    <a:cubicBezTo>
                      <a:pt x="99143" y="84982"/>
                      <a:pt x="90352" y="87458"/>
                      <a:pt x="81447" y="89440"/>
                    </a:cubicBezTo>
                    <a:cubicBezTo>
                      <a:pt x="74091" y="91192"/>
                      <a:pt x="66574" y="92212"/>
                      <a:pt x="59018" y="92488"/>
                    </a:cubicBezTo>
                    <a:cubicBezTo>
                      <a:pt x="52375" y="92745"/>
                      <a:pt x="45723" y="92097"/>
                      <a:pt x="39251" y="90583"/>
                    </a:cubicBezTo>
                    <a:cubicBezTo>
                      <a:pt x="32845" y="89049"/>
                      <a:pt x="26696" y="86573"/>
                      <a:pt x="21003" y="83248"/>
                    </a:cubicBezTo>
                    <a:cubicBezTo>
                      <a:pt x="14712" y="79953"/>
                      <a:pt x="9257" y="75257"/>
                      <a:pt x="5037" y="69532"/>
                    </a:cubicBezTo>
                    <a:cubicBezTo>
                      <a:pt x="1977" y="65246"/>
                      <a:pt x="466" y="60036"/>
                      <a:pt x="760" y="54769"/>
                    </a:cubicBezTo>
                    <a:cubicBezTo>
                      <a:pt x="1350" y="49311"/>
                      <a:pt x="3535" y="44139"/>
                      <a:pt x="7033" y="39910"/>
                    </a:cubicBezTo>
                    <a:cubicBezTo>
                      <a:pt x="11443" y="34442"/>
                      <a:pt x="16670" y="29689"/>
                      <a:pt x="22524" y="25813"/>
                    </a:cubicBezTo>
                    <a:lnTo>
                      <a:pt x="0" y="12763"/>
                    </a:lnTo>
                    <a:lnTo>
                      <a:pt x="13210" y="5143"/>
                    </a:lnTo>
                    <a:lnTo>
                      <a:pt x="35544" y="18002"/>
                    </a:lnTo>
                    <a:cubicBezTo>
                      <a:pt x="45998" y="12811"/>
                      <a:pt x="56994" y="8782"/>
                      <a:pt x="68332" y="6001"/>
                    </a:cubicBezTo>
                    <a:cubicBezTo>
                      <a:pt x="79109" y="3257"/>
                      <a:pt x="90067" y="1248"/>
                      <a:pt x="101120" y="0"/>
                    </a:cubicBezTo>
                    <a:close/>
                    <a:moveTo>
                      <a:pt x="46949" y="62103"/>
                    </a:moveTo>
                    <a:cubicBezTo>
                      <a:pt x="52005" y="64941"/>
                      <a:pt x="57811" y="66170"/>
                      <a:pt x="63580" y="65627"/>
                    </a:cubicBezTo>
                    <a:cubicBezTo>
                      <a:pt x="71316" y="64770"/>
                      <a:pt x="78938" y="63036"/>
                      <a:pt x="86294" y="60484"/>
                    </a:cubicBezTo>
                    <a:lnTo>
                      <a:pt x="50560" y="39814"/>
                    </a:lnTo>
                    <a:cubicBezTo>
                      <a:pt x="37445" y="48320"/>
                      <a:pt x="36238" y="55750"/>
                      <a:pt x="46949" y="62103"/>
                    </a:cubicBezTo>
                    <a:close/>
                    <a:moveTo>
                      <a:pt x="172399" y="72580"/>
                    </a:moveTo>
                    <a:cubicBezTo>
                      <a:pt x="166953" y="69580"/>
                      <a:pt x="160680" y="68437"/>
                      <a:pt x="154532" y="69342"/>
                    </a:cubicBezTo>
                    <a:cubicBezTo>
                      <a:pt x="146083" y="70418"/>
                      <a:pt x="137748" y="72266"/>
                      <a:pt x="129632" y="74866"/>
                    </a:cubicBezTo>
                    <a:lnTo>
                      <a:pt x="165176" y="95440"/>
                    </a:lnTo>
                    <a:cubicBezTo>
                      <a:pt x="180287" y="86296"/>
                      <a:pt x="182758" y="78676"/>
                      <a:pt x="172399" y="72771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4096;p38"/>
              <p:cNvSpPr/>
              <p:nvPr/>
            </p:nvSpPr>
            <p:spPr>
              <a:xfrm>
                <a:off x="5275158" y="5155977"/>
                <a:ext cx="1463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4635" h="19050" extrusionOk="0">
                    <a:moveTo>
                      <a:pt x="0" y="12859"/>
                    </a:moveTo>
                    <a:cubicBezTo>
                      <a:pt x="0" y="12002"/>
                      <a:pt x="0" y="0"/>
                      <a:pt x="0" y="0"/>
                    </a:cubicBezTo>
                    <a:lnTo>
                      <a:pt x="14636" y="9525"/>
                    </a:lnTo>
                    <a:lnTo>
                      <a:pt x="8268" y="19050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4097;p38"/>
              <p:cNvSpPr/>
              <p:nvPr/>
            </p:nvSpPr>
            <p:spPr>
              <a:xfrm>
                <a:off x="5370766" y="5164169"/>
                <a:ext cx="31647" cy="14763"/>
              </a:xfrm>
              <a:custGeom>
                <a:avLst/>
                <a:gdLst/>
                <a:ahLst/>
                <a:cxnLst/>
                <a:rect l="l" t="t" r="r" b="b"/>
                <a:pathLst>
                  <a:path w="31647" h="14763" extrusionOk="0">
                    <a:moveTo>
                      <a:pt x="31648" y="12859"/>
                    </a:moveTo>
                    <a:lnTo>
                      <a:pt x="31648" y="0"/>
                    </a:lnTo>
                    <a:lnTo>
                      <a:pt x="0" y="2381"/>
                    </a:lnTo>
                    <a:lnTo>
                      <a:pt x="18152" y="14764"/>
                    </a:lnTo>
                    <a:lnTo>
                      <a:pt x="31648" y="1285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4098;p38"/>
              <p:cNvSpPr/>
              <p:nvPr/>
            </p:nvSpPr>
            <p:spPr>
              <a:xfrm>
                <a:off x="5381410" y="5116639"/>
                <a:ext cx="23664" cy="13049"/>
              </a:xfrm>
              <a:custGeom>
                <a:avLst/>
                <a:gdLst/>
                <a:ahLst/>
                <a:cxnLst/>
                <a:rect l="l" t="t" r="r" b="b"/>
                <a:pathLst>
                  <a:path w="23664" h="13049" extrusionOk="0">
                    <a:moveTo>
                      <a:pt x="23664" y="13049"/>
                    </a:moveTo>
                    <a:lnTo>
                      <a:pt x="23664" y="0"/>
                    </a:lnTo>
                    <a:lnTo>
                      <a:pt x="0" y="8572"/>
                    </a:lnTo>
                    <a:lnTo>
                      <a:pt x="23664" y="1304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4099;p38"/>
              <p:cNvSpPr/>
              <p:nvPr/>
            </p:nvSpPr>
            <p:spPr>
              <a:xfrm>
                <a:off x="5307090" y="5121401"/>
                <a:ext cx="35639" cy="24669"/>
              </a:xfrm>
              <a:custGeom>
                <a:avLst/>
                <a:gdLst/>
                <a:ahLst/>
                <a:cxnLst/>
                <a:rect l="l" t="t" r="r" b="b"/>
                <a:pathLst>
                  <a:path w="35639" h="24669" extrusionOk="0">
                    <a:moveTo>
                      <a:pt x="0" y="7525"/>
                    </a:moveTo>
                    <a:lnTo>
                      <a:pt x="7888" y="0"/>
                    </a:lnTo>
                    <a:lnTo>
                      <a:pt x="35639" y="19050"/>
                    </a:lnTo>
                    <a:lnTo>
                      <a:pt x="33928" y="24670"/>
                    </a:lnTo>
                    <a:cubicBezTo>
                      <a:pt x="33928" y="24670"/>
                      <a:pt x="13210" y="15907"/>
                      <a:pt x="12545" y="15145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4100;p38"/>
              <p:cNvSpPr/>
              <p:nvPr/>
            </p:nvSpPr>
            <p:spPr>
              <a:xfrm>
                <a:off x="5234481" y="5079968"/>
                <a:ext cx="44382" cy="29241"/>
              </a:xfrm>
              <a:custGeom>
                <a:avLst/>
                <a:gdLst/>
                <a:ahLst/>
                <a:cxnLst/>
                <a:rect l="l" t="t" r="r" b="b"/>
                <a:pathLst>
                  <a:path w="44382" h="29241" extrusionOk="0">
                    <a:moveTo>
                      <a:pt x="0" y="8287"/>
                    </a:moveTo>
                    <a:lnTo>
                      <a:pt x="36780" y="29242"/>
                    </a:lnTo>
                    <a:lnTo>
                      <a:pt x="44383" y="23717"/>
                    </a:lnTo>
                    <a:cubicBezTo>
                      <a:pt x="44383" y="23717"/>
                      <a:pt x="39726" y="18479"/>
                      <a:pt x="39346" y="17907"/>
                    </a:cubicBezTo>
                    <a:cubicBezTo>
                      <a:pt x="36029" y="14192"/>
                      <a:pt x="32189" y="10982"/>
                      <a:pt x="27941" y="8382"/>
                    </a:cubicBezTo>
                    <a:cubicBezTo>
                      <a:pt x="25185" y="7906"/>
                      <a:pt x="7698" y="0"/>
                      <a:pt x="7698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4101;p38"/>
              <p:cNvSpPr/>
              <p:nvPr/>
            </p:nvSpPr>
            <p:spPr>
              <a:xfrm>
                <a:off x="5275158" y="5056536"/>
                <a:ext cx="20623" cy="18383"/>
              </a:xfrm>
              <a:custGeom>
                <a:avLst/>
                <a:gdLst/>
                <a:ahLst/>
                <a:cxnLst/>
                <a:rect l="l" t="t" r="r" b="b"/>
                <a:pathLst>
                  <a:path w="20623" h="18383" extrusionOk="0">
                    <a:moveTo>
                      <a:pt x="20623" y="18383"/>
                    </a:moveTo>
                    <a:lnTo>
                      <a:pt x="20623" y="5525"/>
                    </a:lnTo>
                    <a:lnTo>
                      <a:pt x="3706" y="0"/>
                    </a:lnTo>
                    <a:lnTo>
                      <a:pt x="0" y="10096"/>
                    </a:lnTo>
                    <a:lnTo>
                      <a:pt x="950" y="14764"/>
                    </a:lnTo>
                    <a:lnTo>
                      <a:pt x="20623" y="18383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4102;p38"/>
              <p:cNvSpPr/>
              <p:nvPr/>
            </p:nvSpPr>
            <p:spPr>
              <a:xfrm>
                <a:off x="5183351" y="5052726"/>
                <a:ext cx="19577" cy="14573"/>
              </a:xfrm>
              <a:custGeom>
                <a:avLst/>
                <a:gdLst/>
                <a:ahLst/>
                <a:cxnLst/>
                <a:rect l="l" t="t" r="r" b="b"/>
                <a:pathLst>
                  <a:path w="19577" h="14573" extrusionOk="0">
                    <a:moveTo>
                      <a:pt x="0" y="12859"/>
                    </a:moveTo>
                    <a:lnTo>
                      <a:pt x="0" y="0"/>
                    </a:lnTo>
                    <a:lnTo>
                      <a:pt x="19578" y="2096"/>
                    </a:lnTo>
                    <a:lnTo>
                      <a:pt x="13305" y="14573"/>
                    </a:lnTo>
                    <a:lnTo>
                      <a:pt x="0" y="1285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4103;p38"/>
              <p:cNvSpPr/>
              <p:nvPr/>
            </p:nvSpPr>
            <p:spPr>
              <a:xfrm>
                <a:off x="5184016" y="5095875"/>
                <a:ext cx="22524" cy="22764"/>
              </a:xfrm>
              <a:custGeom>
                <a:avLst/>
                <a:gdLst/>
                <a:ahLst/>
                <a:cxnLst/>
                <a:rect l="l" t="t" r="r" b="b"/>
                <a:pathLst>
                  <a:path w="22524" h="22764" extrusionOk="0">
                    <a:moveTo>
                      <a:pt x="0" y="13526"/>
                    </a:moveTo>
                    <a:lnTo>
                      <a:pt x="0" y="0"/>
                    </a:lnTo>
                    <a:lnTo>
                      <a:pt x="22524" y="0"/>
                    </a:lnTo>
                    <a:lnTo>
                      <a:pt x="17012" y="12097"/>
                    </a:lnTo>
                    <a:lnTo>
                      <a:pt x="7508" y="2276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4104;p38"/>
              <p:cNvSpPr/>
              <p:nvPr/>
            </p:nvSpPr>
            <p:spPr>
              <a:xfrm>
                <a:off x="5183826" y="5039963"/>
                <a:ext cx="221034" cy="138969"/>
              </a:xfrm>
              <a:custGeom>
                <a:avLst/>
                <a:gdLst/>
                <a:ahLst/>
                <a:cxnLst/>
                <a:rect l="l" t="t" r="r" b="b"/>
                <a:pathLst>
                  <a:path w="221034" h="138969" extrusionOk="0">
                    <a:moveTo>
                      <a:pt x="111955" y="22098"/>
                    </a:moveTo>
                    <a:cubicBezTo>
                      <a:pt x="109027" y="22050"/>
                      <a:pt x="106100" y="22279"/>
                      <a:pt x="103211" y="22765"/>
                    </a:cubicBezTo>
                    <a:cubicBezTo>
                      <a:pt x="99315" y="23336"/>
                      <a:pt x="94943" y="24098"/>
                      <a:pt x="90096" y="25146"/>
                    </a:cubicBezTo>
                    <a:cubicBezTo>
                      <a:pt x="85249" y="26194"/>
                      <a:pt x="80117" y="27432"/>
                      <a:pt x="74890" y="29051"/>
                    </a:cubicBezTo>
                    <a:cubicBezTo>
                      <a:pt x="69786" y="30547"/>
                      <a:pt x="64797" y="32433"/>
                      <a:pt x="59969" y="34671"/>
                    </a:cubicBezTo>
                    <a:lnTo>
                      <a:pt x="97984" y="56864"/>
                    </a:lnTo>
                    <a:lnTo>
                      <a:pt x="104922" y="54388"/>
                    </a:lnTo>
                    <a:cubicBezTo>
                      <a:pt x="114426" y="51149"/>
                      <a:pt x="123929" y="48387"/>
                      <a:pt x="132388" y="46196"/>
                    </a:cubicBezTo>
                    <a:cubicBezTo>
                      <a:pt x="140466" y="44005"/>
                      <a:pt x="148744" y="42634"/>
                      <a:pt x="157098" y="42100"/>
                    </a:cubicBezTo>
                    <a:cubicBezTo>
                      <a:pt x="164739" y="41596"/>
                      <a:pt x="172408" y="42100"/>
                      <a:pt x="179907" y="43624"/>
                    </a:cubicBezTo>
                    <a:cubicBezTo>
                      <a:pt x="187548" y="45215"/>
                      <a:pt x="194875" y="48082"/>
                      <a:pt x="201575" y="52102"/>
                    </a:cubicBezTo>
                    <a:cubicBezTo>
                      <a:pt x="208218" y="55454"/>
                      <a:pt x="213911" y="60427"/>
                      <a:pt x="218112" y="66580"/>
                    </a:cubicBezTo>
                    <a:cubicBezTo>
                      <a:pt x="220858" y="71047"/>
                      <a:pt x="221714" y="76428"/>
                      <a:pt x="220488" y="81534"/>
                    </a:cubicBezTo>
                    <a:cubicBezTo>
                      <a:pt x="218901" y="87173"/>
                      <a:pt x="215812" y="92278"/>
                      <a:pt x="211554" y="96298"/>
                    </a:cubicBezTo>
                    <a:cubicBezTo>
                      <a:pt x="206280" y="101565"/>
                      <a:pt x="200416" y="106204"/>
                      <a:pt x="194067" y="110109"/>
                    </a:cubicBezTo>
                    <a:lnTo>
                      <a:pt x="218397" y="124206"/>
                    </a:lnTo>
                    <a:lnTo>
                      <a:pt x="205187" y="131826"/>
                    </a:lnTo>
                    <a:lnTo>
                      <a:pt x="180667" y="117634"/>
                    </a:lnTo>
                    <a:cubicBezTo>
                      <a:pt x="168977" y="123425"/>
                      <a:pt x="156755" y="128045"/>
                      <a:pt x="144172" y="131445"/>
                    </a:cubicBezTo>
                    <a:cubicBezTo>
                      <a:pt x="131019" y="135131"/>
                      <a:pt x="117562" y="137655"/>
                      <a:pt x="103971" y="138970"/>
                    </a:cubicBezTo>
                    <a:lnTo>
                      <a:pt x="91141" y="116014"/>
                    </a:lnTo>
                    <a:cubicBezTo>
                      <a:pt x="94734" y="115929"/>
                      <a:pt x="98317" y="115633"/>
                      <a:pt x="101881" y="115157"/>
                    </a:cubicBezTo>
                    <a:cubicBezTo>
                      <a:pt x="107279" y="114519"/>
                      <a:pt x="112639" y="113595"/>
                      <a:pt x="117942" y="112395"/>
                    </a:cubicBezTo>
                    <a:cubicBezTo>
                      <a:pt x="123834" y="111157"/>
                      <a:pt x="130012" y="109538"/>
                      <a:pt x="136949" y="107632"/>
                    </a:cubicBezTo>
                    <a:cubicBezTo>
                      <a:pt x="143441" y="105775"/>
                      <a:pt x="149799" y="103451"/>
                      <a:pt x="155957" y="100679"/>
                    </a:cubicBezTo>
                    <a:lnTo>
                      <a:pt x="117942" y="78677"/>
                    </a:lnTo>
                    <a:lnTo>
                      <a:pt x="112905" y="80391"/>
                    </a:lnTo>
                    <a:lnTo>
                      <a:pt x="107773" y="82010"/>
                    </a:lnTo>
                    <a:cubicBezTo>
                      <a:pt x="98269" y="85154"/>
                      <a:pt x="89431" y="87630"/>
                      <a:pt x="81447" y="89440"/>
                    </a:cubicBezTo>
                    <a:cubicBezTo>
                      <a:pt x="74082" y="91164"/>
                      <a:pt x="66574" y="92154"/>
                      <a:pt x="59018" y="92392"/>
                    </a:cubicBezTo>
                    <a:cubicBezTo>
                      <a:pt x="52375" y="92631"/>
                      <a:pt x="45732" y="92021"/>
                      <a:pt x="39251" y="90583"/>
                    </a:cubicBezTo>
                    <a:cubicBezTo>
                      <a:pt x="32826" y="89049"/>
                      <a:pt x="26668" y="86544"/>
                      <a:pt x="21003" y="83153"/>
                    </a:cubicBezTo>
                    <a:cubicBezTo>
                      <a:pt x="14712" y="79848"/>
                      <a:pt x="9257" y="75162"/>
                      <a:pt x="5037" y="69437"/>
                    </a:cubicBezTo>
                    <a:cubicBezTo>
                      <a:pt x="1958" y="65151"/>
                      <a:pt x="447" y="59941"/>
                      <a:pt x="760" y="54673"/>
                    </a:cubicBezTo>
                    <a:cubicBezTo>
                      <a:pt x="1350" y="49216"/>
                      <a:pt x="3535" y="44044"/>
                      <a:pt x="7033" y="39814"/>
                    </a:cubicBezTo>
                    <a:cubicBezTo>
                      <a:pt x="11424" y="34357"/>
                      <a:pt x="16651" y="29623"/>
                      <a:pt x="22524" y="25813"/>
                    </a:cubicBezTo>
                    <a:lnTo>
                      <a:pt x="0" y="12763"/>
                    </a:lnTo>
                    <a:lnTo>
                      <a:pt x="13210" y="5048"/>
                    </a:lnTo>
                    <a:lnTo>
                      <a:pt x="35544" y="18002"/>
                    </a:lnTo>
                    <a:cubicBezTo>
                      <a:pt x="45998" y="12782"/>
                      <a:pt x="56994" y="8725"/>
                      <a:pt x="68332" y="5905"/>
                    </a:cubicBezTo>
                    <a:cubicBezTo>
                      <a:pt x="79100" y="3143"/>
                      <a:pt x="90067" y="1171"/>
                      <a:pt x="101120" y="0"/>
                    </a:cubicBezTo>
                    <a:close/>
                    <a:moveTo>
                      <a:pt x="46949" y="62198"/>
                    </a:moveTo>
                    <a:cubicBezTo>
                      <a:pt x="51995" y="65075"/>
                      <a:pt x="57802" y="66332"/>
                      <a:pt x="63580" y="65818"/>
                    </a:cubicBezTo>
                    <a:cubicBezTo>
                      <a:pt x="71307" y="64865"/>
                      <a:pt x="78910" y="63141"/>
                      <a:pt x="86294" y="60674"/>
                    </a:cubicBezTo>
                    <a:lnTo>
                      <a:pt x="50560" y="39910"/>
                    </a:lnTo>
                    <a:cubicBezTo>
                      <a:pt x="37445" y="48606"/>
                      <a:pt x="36238" y="56036"/>
                      <a:pt x="46949" y="62198"/>
                    </a:cubicBezTo>
                    <a:close/>
                    <a:moveTo>
                      <a:pt x="172399" y="72676"/>
                    </a:moveTo>
                    <a:cubicBezTo>
                      <a:pt x="166953" y="69675"/>
                      <a:pt x="160680" y="68532"/>
                      <a:pt x="154532" y="69437"/>
                    </a:cubicBezTo>
                    <a:cubicBezTo>
                      <a:pt x="146092" y="70561"/>
                      <a:pt x="137757" y="72409"/>
                      <a:pt x="129632" y="74962"/>
                    </a:cubicBezTo>
                    <a:lnTo>
                      <a:pt x="165176" y="95536"/>
                    </a:lnTo>
                    <a:cubicBezTo>
                      <a:pt x="180287" y="86296"/>
                      <a:pt x="182758" y="78677"/>
                      <a:pt x="172399" y="72676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" name="Google Shape;4105;p38"/>
            <p:cNvGrpSpPr/>
            <p:nvPr/>
          </p:nvGrpSpPr>
          <p:grpSpPr>
            <a:xfrm>
              <a:off x="3213031" y="4002823"/>
              <a:ext cx="664504" cy="467011"/>
              <a:chOff x="4994131" y="4819173"/>
              <a:chExt cx="664504" cy="467011"/>
            </a:xfrm>
          </p:grpSpPr>
          <p:sp>
            <p:nvSpPr>
              <p:cNvPr id="193" name="Google Shape;4106;p38"/>
              <p:cNvSpPr/>
              <p:nvPr/>
            </p:nvSpPr>
            <p:spPr>
              <a:xfrm>
                <a:off x="4994131" y="4901565"/>
                <a:ext cx="664504" cy="384619"/>
              </a:xfrm>
              <a:custGeom>
                <a:avLst/>
                <a:gdLst/>
                <a:ahLst/>
                <a:cxnLst/>
                <a:rect l="l" t="t" r="r" b="b"/>
                <a:pathLst>
                  <a:path w="664504" h="384619" extrusionOk="0">
                    <a:moveTo>
                      <a:pt x="664505" y="192310"/>
                    </a:moveTo>
                    <a:cubicBezTo>
                      <a:pt x="664505" y="298520"/>
                      <a:pt x="515750" y="384620"/>
                      <a:pt x="332252" y="384620"/>
                    </a:cubicBezTo>
                    <a:cubicBezTo>
                      <a:pt x="148754" y="384620"/>
                      <a:pt x="0" y="298520"/>
                      <a:pt x="0" y="192310"/>
                    </a:cubicBezTo>
                    <a:cubicBezTo>
                      <a:pt x="0" y="86100"/>
                      <a:pt x="148754" y="0"/>
                      <a:pt x="332252" y="0"/>
                    </a:cubicBezTo>
                    <a:cubicBezTo>
                      <a:pt x="515750" y="0"/>
                      <a:pt x="664505" y="86100"/>
                      <a:pt x="664505" y="192310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4107;p38"/>
              <p:cNvSpPr/>
              <p:nvPr/>
            </p:nvSpPr>
            <p:spPr>
              <a:xfrm>
                <a:off x="4994226" y="5009197"/>
                <a:ext cx="65576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65576" h="87630" extrusionOk="0">
                    <a:moveTo>
                      <a:pt x="0" y="87630"/>
                    </a:moveTo>
                    <a:lnTo>
                      <a:pt x="0" y="0"/>
                    </a:lnTo>
                    <a:lnTo>
                      <a:pt x="65576" y="58579"/>
                    </a:lnTo>
                    <a:lnTo>
                      <a:pt x="0" y="8763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4108;p38"/>
              <p:cNvSpPr/>
              <p:nvPr/>
            </p:nvSpPr>
            <p:spPr>
              <a:xfrm>
                <a:off x="5608645" y="5011483"/>
                <a:ext cx="49989" cy="118109"/>
              </a:xfrm>
              <a:custGeom>
                <a:avLst/>
                <a:gdLst/>
                <a:ahLst/>
                <a:cxnLst/>
                <a:rect l="l" t="t" r="r" b="b"/>
                <a:pathLst>
                  <a:path w="49989" h="118109" extrusionOk="0">
                    <a:moveTo>
                      <a:pt x="49990" y="0"/>
                    </a:moveTo>
                    <a:lnTo>
                      <a:pt x="49990" y="82391"/>
                    </a:lnTo>
                    <a:lnTo>
                      <a:pt x="16442" y="118110"/>
                    </a:lnTo>
                    <a:lnTo>
                      <a:pt x="0" y="23813"/>
                    </a:lnTo>
                    <a:lnTo>
                      <a:pt x="49990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4109;p38"/>
              <p:cNvSpPr/>
              <p:nvPr/>
            </p:nvSpPr>
            <p:spPr>
              <a:xfrm>
                <a:off x="4994131" y="4819173"/>
                <a:ext cx="664504" cy="384619"/>
              </a:xfrm>
              <a:custGeom>
                <a:avLst/>
                <a:gdLst/>
                <a:ahLst/>
                <a:cxnLst/>
                <a:rect l="l" t="t" r="r" b="b"/>
                <a:pathLst>
                  <a:path w="664504" h="384619" extrusionOk="0">
                    <a:moveTo>
                      <a:pt x="664505" y="192310"/>
                    </a:moveTo>
                    <a:cubicBezTo>
                      <a:pt x="664505" y="298520"/>
                      <a:pt x="515750" y="384620"/>
                      <a:pt x="332252" y="384620"/>
                    </a:cubicBezTo>
                    <a:cubicBezTo>
                      <a:pt x="148754" y="384620"/>
                      <a:pt x="0" y="298520"/>
                      <a:pt x="0" y="192310"/>
                    </a:cubicBezTo>
                    <a:cubicBezTo>
                      <a:pt x="0" y="86100"/>
                      <a:pt x="148754" y="0"/>
                      <a:pt x="332252" y="0"/>
                    </a:cubicBezTo>
                    <a:cubicBezTo>
                      <a:pt x="515750" y="0"/>
                      <a:pt x="664505" y="86100"/>
                      <a:pt x="664505" y="192310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4110;p38"/>
              <p:cNvSpPr/>
              <p:nvPr/>
            </p:nvSpPr>
            <p:spPr>
              <a:xfrm>
                <a:off x="5088612" y="4871585"/>
                <a:ext cx="475616" cy="275248"/>
              </a:xfrm>
              <a:custGeom>
                <a:avLst/>
                <a:gdLst/>
                <a:ahLst/>
                <a:cxnLst/>
                <a:rect l="l" t="t" r="r" b="b"/>
                <a:pathLst>
                  <a:path w="475616" h="275248" extrusionOk="0">
                    <a:moveTo>
                      <a:pt x="475175" y="145899"/>
                    </a:moveTo>
                    <a:cubicBezTo>
                      <a:pt x="471849" y="178284"/>
                      <a:pt x="448849" y="210193"/>
                      <a:pt x="405987" y="234958"/>
                    </a:cubicBezTo>
                    <a:cubicBezTo>
                      <a:pt x="313040" y="288679"/>
                      <a:pt x="162500" y="288679"/>
                      <a:pt x="69553" y="234958"/>
                    </a:cubicBezTo>
                    <a:cubicBezTo>
                      <a:pt x="26691" y="210193"/>
                      <a:pt x="3692" y="178284"/>
                      <a:pt x="461" y="145899"/>
                    </a:cubicBezTo>
                    <a:cubicBezTo>
                      <a:pt x="-3626" y="107799"/>
                      <a:pt x="19468" y="69699"/>
                      <a:pt x="69553" y="40362"/>
                    </a:cubicBezTo>
                    <a:cubicBezTo>
                      <a:pt x="162500" y="-13454"/>
                      <a:pt x="313040" y="-13454"/>
                      <a:pt x="405987" y="40362"/>
                    </a:cubicBezTo>
                    <a:cubicBezTo>
                      <a:pt x="456072" y="69223"/>
                      <a:pt x="479167" y="107990"/>
                      <a:pt x="475175" y="145899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4111;p38"/>
              <p:cNvSpPr/>
              <p:nvPr/>
            </p:nvSpPr>
            <p:spPr>
              <a:xfrm>
                <a:off x="5089073" y="4888063"/>
                <a:ext cx="474714" cy="258770"/>
              </a:xfrm>
              <a:custGeom>
                <a:avLst/>
                <a:gdLst/>
                <a:ahLst/>
                <a:cxnLst/>
                <a:rect l="l" t="t" r="r" b="b"/>
                <a:pathLst>
                  <a:path w="474714" h="258770" extrusionOk="0">
                    <a:moveTo>
                      <a:pt x="474714" y="129421"/>
                    </a:moveTo>
                    <a:cubicBezTo>
                      <a:pt x="471388" y="161806"/>
                      <a:pt x="448389" y="193715"/>
                      <a:pt x="405527" y="218480"/>
                    </a:cubicBezTo>
                    <a:cubicBezTo>
                      <a:pt x="312580" y="272201"/>
                      <a:pt x="162040" y="272201"/>
                      <a:pt x="69092" y="218480"/>
                    </a:cubicBezTo>
                    <a:cubicBezTo>
                      <a:pt x="26230" y="193715"/>
                      <a:pt x="3231" y="161806"/>
                      <a:pt x="0" y="129421"/>
                    </a:cubicBezTo>
                    <a:cubicBezTo>
                      <a:pt x="3231" y="97036"/>
                      <a:pt x="26230" y="65127"/>
                      <a:pt x="69092" y="40362"/>
                    </a:cubicBezTo>
                    <a:cubicBezTo>
                      <a:pt x="162040" y="-13454"/>
                      <a:pt x="312580" y="-13454"/>
                      <a:pt x="405527" y="40362"/>
                    </a:cubicBezTo>
                    <a:cubicBezTo>
                      <a:pt x="448389" y="64937"/>
                      <a:pt x="471388" y="97036"/>
                      <a:pt x="474714" y="129421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4112;p38"/>
              <p:cNvSpPr/>
              <p:nvPr/>
            </p:nvSpPr>
            <p:spPr>
              <a:xfrm>
                <a:off x="5211197" y="4950333"/>
                <a:ext cx="220817" cy="138588"/>
              </a:xfrm>
              <a:custGeom>
                <a:avLst/>
                <a:gdLst/>
                <a:ahLst/>
                <a:cxnLst/>
                <a:rect l="l" t="t" r="r" b="b"/>
                <a:pathLst>
                  <a:path w="220817" h="138588" extrusionOk="0">
                    <a:moveTo>
                      <a:pt x="111669" y="21717"/>
                    </a:moveTo>
                    <a:cubicBezTo>
                      <a:pt x="108742" y="21679"/>
                      <a:pt x="105815" y="21898"/>
                      <a:pt x="102926" y="22384"/>
                    </a:cubicBezTo>
                    <a:cubicBezTo>
                      <a:pt x="99030" y="22955"/>
                      <a:pt x="94658" y="23717"/>
                      <a:pt x="89811" y="24765"/>
                    </a:cubicBezTo>
                    <a:cubicBezTo>
                      <a:pt x="84964" y="25813"/>
                      <a:pt x="80307" y="27051"/>
                      <a:pt x="74700" y="28670"/>
                    </a:cubicBezTo>
                    <a:cubicBezTo>
                      <a:pt x="69596" y="30204"/>
                      <a:pt x="64607" y="32109"/>
                      <a:pt x="59779" y="34385"/>
                    </a:cubicBezTo>
                    <a:lnTo>
                      <a:pt x="97794" y="56483"/>
                    </a:lnTo>
                    <a:lnTo>
                      <a:pt x="104637" y="54007"/>
                    </a:lnTo>
                    <a:cubicBezTo>
                      <a:pt x="114141" y="50768"/>
                      <a:pt x="123644" y="48006"/>
                      <a:pt x="132198" y="45815"/>
                    </a:cubicBezTo>
                    <a:cubicBezTo>
                      <a:pt x="140276" y="43624"/>
                      <a:pt x="148554" y="42253"/>
                      <a:pt x="156908" y="41720"/>
                    </a:cubicBezTo>
                    <a:cubicBezTo>
                      <a:pt x="164511" y="41215"/>
                      <a:pt x="172152" y="41720"/>
                      <a:pt x="179622" y="43244"/>
                    </a:cubicBezTo>
                    <a:cubicBezTo>
                      <a:pt x="187282" y="44872"/>
                      <a:pt x="194638" y="47739"/>
                      <a:pt x="201385" y="51721"/>
                    </a:cubicBezTo>
                    <a:cubicBezTo>
                      <a:pt x="208009" y="55064"/>
                      <a:pt x="213664" y="60045"/>
                      <a:pt x="217827" y="66199"/>
                    </a:cubicBezTo>
                    <a:cubicBezTo>
                      <a:pt x="220602" y="70656"/>
                      <a:pt x="221495" y="76038"/>
                      <a:pt x="220298" y="81153"/>
                    </a:cubicBezTo>
                    <a:cubicBezTo>
                      <a:pt x="218673" y="86773"/>
                      <a:pt x="215584" y="91869"/>
                      <a:pt x="211364" y="95917"/>
                    </a:cubicBezTo>
                    <a:cubicBezTo>
                      <a:pt x="206118" y="101213"/>
                      <a:pt x="200245" y="105851"/>
                      <a:pt x="193877" y="109728"/>
                    </a:cubicBezTo>
                    <a:lnTo>
                      <a:pt x="218207" y="123825"/>
                    </a:lnTo>
                    <a:lnTo>
                      <a:pt x="204902" y="131445"/>
                    </a:lnTo>
                    <a:lnTo>
                      <a:pt x="180382" y="117253"/>
                    </a:lnTo>
                    <a:cubicBezTo>
                      <a:pt x="168730" y="123044"/>
                      <a:pt x="156537" y="127663"/>
                      <a:pt x="143982" y="131064"/>
                    </a:cubicBezTo>
                    <a:cubicBezTo>
                      <a:pt x="130829" y="134731"/>
                      <a:pt x="117372" y="137255"/>
                      <a:pt x="103781" y="138589"/>
                    </a:cubicBezTo>
                    <a:lnTo>
                      <a:pt x="91236" y="116014"/>
                    </a:lnTo>
                    <a:cubicBezTo>
                      <a:pt x="94829" y="115919"/>
                      <a:pt x="98412" y="115633"/>
                      <a:pt x="101976" y="115157"/>
                    </a:cubicBezTo>
                    <a:cubicBezTo>
                      <a:pt x="107345" y="114510"/>
                      <a:pt x="112667" y="113586"/>
                      <a:pt x="117942" y="112395"/>
                    </a:cubicBezTo>
                    <a:cubicBezTo>
                      <a:pt x="123834" y="111157"/>
                      <a:pt x="130107" y="109538"/>
                      <a:pt x="136950" y="107632"/>
                    </a:cubicBezTo>
                    <a:cubicBezTo>
                      <a:pt x="143460" y="105823"/>
                      <a:pt x="149818" y="103499"/>
                      <a:pt x="155957" y="100679"/>
                    </a:cubicBezTo>
                    <a:lnTo>
                      <a:pt x="117942" y="78677"/>
                    </a:lnTo>
                    <a:lnTo>
                      <a:pt x="113000" y="80391"/>
                    </a:lnTo>
                    <a:lnTo>
                      <a:pt x="107773" y="82010"/>
                    </a:lnTo>
                    <a:cubicBezTo>
                      <a:pt x="98269" y="85182"/>
                      <a:pt x="89526" y="87659"/>
                      <a:pt x="81543" y="89440"/>
                    </a:cubicBezTo>
                    <a:cubicBezTo>
                      <a:pt x="74177" y="91154"/>
                      <a:pt x="66669" y="92145"/>
                      <a:pt x="59114" y="92393"/>
                    </a:cubicBezTo>
                    <a:cubicBezTo>
                      <a:pt x="52471" y="92678"/>
                      <a:pt x="45827" y="92069"/>
                      <a:pt x="39346" y="90583"/>
                    </a:cubicBezTo>
                    <a:cubicBezTo>
                      <a:pt x="32893" y="89040"/>
                      <a:pt x="26715" y="86535"/>
                      <a:pt x="21003" y="83153"/>
                    </a:cubicBezTo>
                    <a:cubicBezTo>
                      <a:pt x="14769" y="79848"/>
                      <a:pt x="9352" y="75200"/>
                      <a:pt x="5132" y="69532"/>
                    </a:cubicBezTo>
                    <a:cubicBezTo>
                      <a:pt x="2072" y="65246"/>
                      <a:pt x="561" y="60036"/>
                      <a:pt x="855" y="54769"/>
                    </a:cubicBezTo>
                    <a:cubicBezTo>
                      <a:pt x="1378" y="49263"/>
                      <a:pt x="3573" y="44044"/>
                      <a:pt x="7128" y="39814"/>
                    </a:cubicBezTo>
                    <a:cubicBezTo>
                      <a:pt x="11481" y="34357"/>
                      <a:pt x="16679" y="29623"/>
                      <a:pt x="22524" y="25813"/>
                    </a:cubicBezTo>
                    <a:lnTo>
                      <a:pt x="0" y="12763"/>
                    </a:lnTo>
                    <a:lnTo>
                      <a:pt x="13305" y="5048"/>
                    </a:lnTo>
                    <a:lnTo>
                      <a:pt x="35639" y="18002"/>
                    </a:lnTo>
                    <a:cubicBezTo>
                      <a:pt x="46093" y="12783"/>
                      <a:pt x="57089" y="8725"/>
                      <a:pt x="68427" y="5905"/>
                    </a:cubicBezTo>
                    <a:cubicBezTo>
                      <a:pt x="79195" y="3143"/>
                      <a:pt x="90162" y="1171"/>
                      <a:pt x="101215" y="0"/>
                    </a:cubicBezTo>
                    <a:close/>
                    <a:moveTo>
                      <a:pt x="46759" y="61817"/>
                    </a:moveTo>
                    <a:cubicBezTo>
                      <a:pt x="51758" y="64732"/>
                      <a:pt x="57546" y="65999"/>
                      <a:pt x="63295" y="65437"/>
                    </a:cubicBezTo>
                    <a:cubicBezTo>
                      <a:pt x="71050" y="64494"/>
                      <a:pt x="78691" y="62770"/>
                      <a:pt x="86104" y="60293"/>
                    </a:cubicBezTo>
                    <a:lnTo>
                      <a:pt x="50275" y="39624"/>
                    </a:lnTo>
                    <a:cubicBezTo>
                      <a:pt x="37160" y="48454"/>
                      <a:pt x="35991" y="55978"/>
                      <a:pt x="46759" y="62198"/>
                    </a:cubicBezTo>
                    <a:close/>
                    <a:moveTo>
                      <a:pt x="172209" y="72295"/>
                    </a:moveTo>
                    <a:cubicBezTo>
                      <a:pt x="166753" y="69323"/>
                      <a:pt x="160481" y="68218"/>
                      <a:pt x="154342" y="69152"/>
                    </a:cubicBezTo>
                    <a:cubicBezTo>
                      <a:pt x="145874" y="70237"/>
                      <a:pt x="137510" y="72057"/>
                      <a:pt x="129347" y="74581"/>
                    </a:cubicBezTo>
                    <a:lnTo>
                      <a:pt x="164891" y="95155"/>
                    </a:lnTo>
                    <a:cubicBezTo>
                      <a:pt x="180097" y="86296"/>
                      <a:pt x="182473" y="78867"/>
                      <a:pt x="172209" y="72676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4113;p38"/>
              <p:cNvSpPr/>
              <p:nvPr/>
            </p:nvSpPr>
            <p:spPr>
              <a:xfrm>
                <a:off x="5302433" y="5053393"/>
                <a:ext cx="1463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4635" h="19050" extrusionOk="0">
                    <a:moveTo>
                      <a:pt x="0" y="12954"/>
                    </a:moveTo>
                    <a:cubicBezTo>
                      <a:pt x="0" y="12001"/>
                      <a:pt x="0" y="0"/>
                      <a:pt x="0" y="0"/>
                    </a:cubicBezTo>
                    <a:lnTo>
                      <a:pt x="14636" y="9525"/>
                    </a:lnTo>
                    <a:lnTo>
                      <a:pt x="8268" y="19050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4114;p38"/>
              <p:cNvSpPr/>
              <p:nvPr/>
            </p:nvSpPr>
            <p:spPr>
              <a:xfrm>
                <a:off x="5397946" y="5061584"/>
                <a:ext cx="31647" cy="14858"/>
              </a:xfrm>
              <a:custGeom>
                <a:avLst/>
                <a:gdLst/>
                <a:ahLst/>
                <a:cxnLst/>
                <a:rect l="l" t="t" r="r" b="b"/>
                <a:pathLst>
                  <a:path w="31647" h="14858" extrusionOk="0">
                    <a:moveTo>
                      <a:pt x="31648" y="12954"/>
                    </a:moveTo>
                    <a:lnTo>
                      <a:pt x="31648" y="0"/>
                    </a:lnTo>
                    <a:lnTo>
                      <a:pt x="0" y="2477"/>
                    </a:lnTo>
                    <a:lnTo>
                      <a:pt x="18152" y="14859"/>
                    </a:lnTo>
                    <a:lnTo>
                      <a:pt x="31648" y="12954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4115;p38"/>
              <p:cNvSpPr/>
              <p:nvPr/>
            </p:nvSpPr>
            <p:spPr>
              <a:xfrm>
                <a:off x="5408591" y="5014055"/>
                <a:ext cx="23664" cy="13049"/>
              </a:xfrm>
              <a:custGeom>
                <a:avLst/>
                <a:gdLst/>
                <a:ahLst/>
                <a:cxnLst/>
                <a:rect l="l" t="t" r="r" b="b"/>
                <a:pathLst>
                  <a:path w="23664" h="13049" extrusionOk="0">
                    <a:moveTo>
                      <a:pt x="23664" y="13049"/>
                    </a:moveTo>
                    <a:lnTo>
                      <a:pt x="23664" y="0"/>
                    </a:lnTo>
                    <a:lnTo>
                      <a:pt x="0" y="8572"/>
                    </a:lnTo>
                    <a:lnTo>
                      <a:pt x="23664" y="1304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4116;p38"/>
              <p:cNvSpPr/>
              <p:nvPr/>
            </p:nvSpPr>
            <p:spPr>
              <a:xfrm>
                <a:off x="5334271" y="5018913"/>
                <a:ext cx="35639" cy="24669"/>
              </a:xfrm>
              <a:custGeom>
                <a:avLst/>
                <a:gdLst/>
                <a:ahLst/>
                <a:cxnLst/>
                <a:rect l="l" t="t" r="r" b="b"/>
                <a:pathLst>
                  <a:path w="35639" h="24669" extrusionOk="0">
                    <a:moveTo>
                      <a:pt x="0" y="7525"/>
                    </a:moveTo>
                    <a:lnTo>
                      <a:pt x="7888" y="0"/>
                    </a:lnTo>
                    <a:lnTo>
                      <a:pt x="35639" y="19050"/>
                    </a:lnTo>
                    <a:lnTo>
                      <a:pt x="33928" y="24670"/>
                    </a:lnTo>
                    <a:cubicBezTo>
                      <a:pt x="33928" y="24670"/>
                      <a:pt x="13115" y="15907"/>
                      <a:pt x="12450" y="15145"/>
                    </a:cubicBezTo>
                    <a:cubicBezTo>
                      <a:pt x="11785" y="14383"/>
                      <a:pt x="0" y="7525"/>
                      <a:pt x="0" y="7525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4117;p38"/>
              <p:cNvSpPr/>
              <p:nvPr/>
            </p:nvSpPr>
            <p:spPr>
              <a:xfrm>
                <a:off x="5261567" y="4977479"/>
                <a:ext cx="44382" cy="29146"/>
              </a:xfrm>
              <a:custGeom>
                <a:avLst/>
                <a:gdLst/>
                <a:ahLst/>
                <a:cxnLst/>
                <a:rect l="l" t="t" r="r" b="b"/>
                <a:pathLst>
                  <a:path w="44382" h="29146" extrusionOk="0">
                    <a:moveTo>
                      <a:pt x="0" y="8287"/>
                    </a:moveTo>
                    <a:lnTo>
                      <a:pt x="36875" y="29146"/>
                    </a:lnTo>
                    <a:lnTo>
                      <a:pt x="44383" y="23717"/>
                    </a:lnTo>
                    <a:lnTo>
                      <a:pt x="39441" y="17907"/>
                    </a:lnTo>
                    <a:cubicBezTo>
                      <a:pt x="36143" y="14135"/>
                      <a:pt x="32256" y="10925"/>
                      <a:pt x="27941" y="8382"/>
                    </a:cubicBezTo>
                    <a:cubicBezTo>
                      <a:pt x="25185" y="7811"/>
                      <a:pt x="7793" y="0"/>
                      <a:pt x="7793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4118;p38"/>
              <p:cNvSpPr/>
              <p:nvPr/>
            </p:nvSpPr>
            <p:spPr>
              <a:xfrm>
                <a:off x="5302338" y="4953952"/>
                <a:ext cx="20528" cy="18478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18478" extrusionOk="0">
                    <a:moveTo>
                      <a:pt x="20528" y="18479"/>
                    </a:moveTo>
                    <a:lnTo>
                      <a:pt x="20528" y="5524"/>
                    </a:lnTo>
                    <a:lnTo>
                      <a:pt x="3611" y="0"/>
                    </a:lnTo>
                    <a:lnTo>
                      <a:pt x="0" y="10192"/>
                    </a:lnTo>
                    <a:lnTo>
                      <a:pt x="855" y="14764"/>
                    </a:lnTo>
                    <a:lnTo>
                      <a:pt x="20528" y="18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4119;p38"/>
              <p:cNvSpPr/>
              <p:nvPr/>
            </p:nvSpPr>
            <p:spPr>
              <a:xfrm>
                <a:off x="5210437" y="4950142"/>
                <a:ext cx="19672" cy="14668"/>
              </a:xfrm>
              <a:custGeom>
                <a:avLst/>
                <a:gdLst/>
                <a:ahLst/>
                <a:cxnLst/>
                <a:rect l="l" t="t" r="r" b="b"/>
                <a:pathLst>
                  <a:path w="19672" h="14668" extrusionOk="0">
                    <a:moveTo>
                      <a:pt x="0" y="12954"/>
                    </a:moveTo>
                    <a:lnTo>
                      <a:pt x="0" y="0"/>
                    </a:lnTo>
                    <a:lnTo>
                      <a:pt x="19673" y="2096"/>
                    </a:lnTo>
                    <a:lnTo>
                      <a:pt x="13305" y="14668"/>
                    </a:lnTo>
                    <a:lnTo>
                      <a:pt x="0" y="12954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4120;p38"/>
              <p:cNvSpPr/>
              <p:nvPr/>
            </p:nvSpPr>
            <p:spPr>
              <a:xfrm>
                <a:off x="5211197" y="4993481"/>
                <a:ext cx="22524" cy="22764"/>
              </a:xfrm>
              <a:custGeom>
                <a:avLst/>
                <a:gdLst/>
                <a:ahLst/>
                <a:cxnLst/>
                <a:rect l="l" t="t" r="r" b="b"/>
                <a:pathLst>
                  <a:path w="22524" h="22764" extrusionOk="0">
                    <a:moveTo>
                      <a:pt x="0" y="13430"/>
                    </a:moveTo>
                    <a:lnTo>
                      <a:pt x="0" y="0"/>
                    </a:lnTo>
                    <a:lnTo>
                      <a:pt x="22524" y="0"/>
                    </a:lnTo>
                    <a:lnTo>
                      <a:pt x="17012" y="12002"/>
                    </a:lnTo>
                    <a:lnTo>
                      <a:pt x="7508" y="2276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4121;p38"/>
              <p:cNvSpPr/>
              <p:nvPr/>
            </p:nvSpPr>
            <p:spPr>
              <a:xfrm>
                <a:off x="5211197" y="4937378"/>
                <a:ext cx="220817" cy="139065"/>
              </a:xfrm>
              <a:custGeom>
                <a:avLst/>
                <a:gdLst/>
                <a:ahLst/>
                <a:cxnLst/>
                <a:rect l="l" t="t" r="r" b="b"/>
                <a:pathLst>
                  <a:path w="220817" h="139065" extrusionOk="0">
                    <a:moveTo>
                      <a:pt x="111669" y="22098"/>
                    </a:moveTo>
                    <a:cubicBezTo>
                      <a:pt x="108742" y="22098"/>
                      <a:pt x="105815" y="22355"/>
                      <a:pt x="102926" y="22860"/>
                    </a:cubicBezTo>
                    <a:cubicBezTo>
                      <a:pt x="99030" y="23336"/>
                      <a:pt x="94658" y="24194"/>
                      <a:pt x="89811" y="25146"/>
                    </a:cubicBezTo>
                    <a:cubicBezTo>
                      <a:pt x="84964" y="26099"/>
                      <a:pt x="80307" y="27527"/>
                      <a:pt x="74700" y="29051"/>
                    </a:cubicBezTo>
                    <a:cubicBezTo>
                      <a:pt x="69606" y="30623"/>
                      <a:pt x="64626" y="32538"/>
                      <a:pt x="59779" y="34766"/>
                    </a:cubicBezTo>
                    <a:lnTo>
                      <a:pt x="97794" y="56864"/>
                    </a:lnTo>
                    <a:lnTo>
                      <a:pt x="104637" y="54483"/>
                    </a:lnTo>
                    <a:cubicBezTo>
                      <a:pt x="114141" y="51245"/>
                      <a:pt x="123644" y="48483"/>
                      <a:pt x="132198" y="46196"/>
                    </a:cubicBezTo>
                    <a:cubicBezTo>
                      <a:pt x="140276" y="44006"/>
                      <a:pt x="148554" y="42634"/>
                      <a:pt x="156908" y="42101"/>
                    </a:cubicBezTo>
                    <a:cubicBezTo>
                      <a:pt x="164511" y="41643"/>
                      <a:pt x="172142" y="42148"/>
                      <a:pt x="179622" y="43625"/>
                    </a:cubicBezTo>
                    <a:cubicBezTo>
                      <a:pt x="187291" y="45291"/>
                      <a:pt x="194638" y="48187"/>
                      <a:pt x="201385" y="52197"/>
                    </a:cubicBezTo>
                    <a:cubicBezTo>
                      <a:pt x="208028" y="55512"/>
                      <a:pt x="213693" y="60503"/>
                      <a:pt x="217827" y="66675"/>
                    </a:cubicBezTo>
                    <a:cubicBezTo>
                      <a:pt x="220602" y="71133"/>
                      <a:pt x="221495" y="76515"/>
                      <a:pt x="220298" y="81629"/>
                    </a:cubicBezTo>
                    <a:cubicBezTo>
                      <a:pt x="218644" y="87249"/>
                      <a:pt x="215574" y="92335"/>
                      <a:pt x="211364" y="96393"/>
                    </a:cubicBezTo>
                    <a:cubicBezTo>
                      <a:pt x="206090" y="101660"/>
                      <a:pt x="200226" y="106299"/>
                      <a:pt x="193877" y="110204"/>
                    </a:cubicBezTo>
                    <a:lnTo>
                      <a:pt x="218207" y="124206"/>
                    </a:lnTo>
                    <a:lnTo>
                      <a:pt x="204902" y="131921"/>
                    </a:lnTo>
                    <a:lnTo>
                      <a:pt x="180382" y="117729"/>
                    </a:lnTo>
                    <a:cubicBezTo>
                      <a:pt x="168711" y="123473"/>
                      <a:pt x="156527" y="128102"/>
                      <a:pt x="143982" y="131541"/>
                    </a:cubicBezTo>
                    <a:cubicBezTo>
                      <a:pt x="130810" y="135169"/>
                      <a:pt x="117372" y="137684"/>
                      <a:pt x="103781" y="139065"/>
                    </a:cubicBezTo>
                    <a:lnTo>
                      <a:pt x="91236" y="116015"/>
                    </a:lnTo>
                    <a:cubicBezTo>
                      <a:pt x="93612" y="116015"/>
                      <a:pt x="97129" y="116015"/>
                      <a:pt x="101976" y="115253"/>
                    </a:cubicBezTo>
                    <a:cubicBezTo>
                      <a:pt x="106823" y="114491"/>
                      <a:pt x="112050" y="113729"/>
                      <a:pt x="117942" y="112491"/>
                    </a:cubicBezTo>
                    <a:cubicBezTo>
                      <a:pt x="123834" y="111252"/>
                      <a:pt x="130107" y="109633"/>
                      <a:pt x="136950" y="107728"/>
                    </a:cubicBezTo>
                    <a:cubicBezTo>
                      <a:pt x="143450" y="105842"/>
                      <a:pt x="149799" y="103489"/>
                      <a:pt x="155957" y="100679"/>
                    </a:cubicBezTo>
                    <a:lnTo>
                      <a:pt x="117942" y="78772"/>
                    </a:lnTo>
                    <a:lnTo>
                      <a:pt x="113000" y="80486"/>
                    </a:lnTo>
                    <a:lnTo>
                      <a:pt x="107773" y="82106"/>
                    </a:lnTo>
                    <a:cubicBezTo>
                      <a:pt x="99163" y="85011"/>
                      <a:pt x="90410" y="87468"/>
                      <a:pt x="81543" y="89440"/>
                    </a:cubicBezTo>
                    <a:cubicBezTo>
                      <a:pt x="74187" y="91183"/>
                      <a:pt x="66669" y="92202"/>
                      <a:pt x="59114" y="92488"/>
                    </a:cubicBezTo>
                    <a:cubicBezTo>
                      <a:pt x="52471" y="92745"/>
                      <a:pt x="45818" y="92107"/>
                      <a:pt x="39346" y="90583"/>
                    </a:cubicBezTo>
                    <a:cubicBezTo>
                      <a:pt x="32912" y="89030"/>
                      <a:pt x="26734" y="86563"/>
                      <a:pt x="21003" y="83249"/>
                    </a:cubicBezTo>
                    <a:cubicBezTo>
                      <a:pt x="14759" y="79915"/>
                      <a:pt x="9342" y="75229"/>
                      <a:pt x="5132" y="69533"/>
                    </a:cubicBezTo>
                    <a:cubicBezTo>
                      <a:pt x="2072" y="65246"/>
                      <a:pt x="561" y="60036"/>
                      <a:pt x="855" y="54769"/>
                    </a:cubicBezTo>
                    <a:cubicBezTo>
                      <a:pt x="1397" y="49292"/>
                      <a:pt x="3592" y="44110"/>
                      <a:pt x="7128" y="39910"/>
                    </a:cubicBezTo>
                    <a:cubicBezTo>
                      <a:pt x="11500" y="34443"/>
                      <a:pt x="16698" y="29689"/>
                      <a:pt x="22524" y="25813"/>
                    </a:cubicBezTo>
                    <a:lnTo>
                      <a:pt x="0" y="12764"/>
                    </a:lnTo>
                    <a:lnTo>
                      <a:pt x="13305" y="5144"/>
                    </a:lnTo>
                    <a:lnTo>
                      <a:pt x="35639" y="18002"/>
                    </a:lnTo>
                    <a:cubicBezTo>
                      <a:pt x="46093" y="12811"/>
                      <a:pt x="57089" y="8782"/>
                      <a:pt x="68427" y="6001"/>
                    </a:cubicBezTo>
                    <a:cubicBezTo>
                      <a:pt x="79205" y="3258"/>
                      <a:pt x="90162" y="1248"/>
                      <a:pt x="101215" y="0"/>
                    </a:cubicBezTo>
                    <a:close/>
                    <a:moveTo>
                      <a:pt x="46759" y="62294"/>
                    </a:moveTo>
                    <a:cubicBezTo>
                      <a:pt x="51786" y="65113"/>
                      <a:pt x="57555" y="66342"/>
                      <a:pt x="63295" y="65818"/>
                    </a:cubicBezTo>
                    <a:cubicBezTo>
                      <a:pt x="71069" y="64970"/>
                      <a:pt x="78720" y="63246"/>
                      <a:pt x="86104" y="60674"/>
                    </a:cubicBezTo>
                    <a:lnTo>
                      <a:pt x="50275" y="40005"/>
                    </a:lnTo>
                    <a:cubicBezTo>
                      <a:pt x="37160" y="48578"/>
                      <a:pt x="35991" y="56007"/>
                      <a:pt x="46759" y="62294"/>
                    </a:cubicBezTo>
                    <a:close/>
                    <a:moveTo>
                      <a:pt x="172209" y="72771"/>
                    </a:moveTo>
                    <a:cubicBezTo>
                      <a:pt x="166763" y="69771"/>
                      <a:pt x="160491" y="68628"/>
                      <a:pt x="154342" y="69533"/>
                    </a:cubicBezTo>
                    <a:cubicBezTo>
                      <a:pt x="145864" y="70609"/>
                      <a:pt x="137491" y="72457"/>
                      <a:pt x="129347" y="75057"/>
                    </a:cubicBezTo>
                    <a:lnTo>
                      <a:pt x="164891" y="95631"/>
                    </a:lnTo>
                    <a:cubicBezTo>
                      <a:pt x="180097" y="86297"/>
                      <a:pt x="182473" y="78677"/>
                      <a:pt x="172209" y="72771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" name="Google Shape;4122;p38"/>
            <p:cNvGrpSpPr/>
            <p:nvPr/>
          </p:nvGrpSpPr>
          <p:grpSpPr>
            <a:xfrm>
              <a:off x="3192597" y="3904144"/>
              <a:ext cx="664599" cy="467011"/>
              <a:chOff x="4973697" y="4720494"/>
              <a:chExt cx="664599" cy="467011"/>
            </a:xfrm>
          </p:grpSpPr>
          <p:sp>
            <p:nvSpPr>
              <p:cNvPr id="177" name="Google Shape;4123;p38"/>
              <p:cNvSpPr/>
              <p:nvPr/>
            </p:nvSpPr>
            <p:spPr>
              <a:xfrm>
                <a:off x="4973697" y="4802886"/>
                <a:ext cx="664504" cy="384619"/>
              </a:xfrm>
              <a:custGeom>
                <a:avLst/>
                <a:gdLst/>
                <a:ahLst/>
                <a:cxnLst/>
                <a:rect l="l" t="t" r="r" b="b"/>
                <a:pathLst>
                  <a:path w="664504" h="384619" extrusionOk="0">
                    <a:moveTo>
                      <a:pt x="664505" y="192310"/>
                    </a:moveTo>
                    <a:cubicBezTo>
                      <a:pt x="664505" y="298519"/>
                      <a:pt x="515750" y="384619"/>
                      <a:pt x="332252" y="384619"/>
                    </a:cubicBezTo>
                    <a:cubicBezTo>
                      <a:pt x="148754" y="384619"/>
                      <a:pt x="0" y="298519"/>
                      <a:pt x="0" y="192310"/>
                    </a:cubicBezTo>
                    <a:cubicBezTo>
                      <a:pt x="0" y="86100"/>
                      <a:pt x="148754" y="0"/>
                      <a:pt x="332252" y="0"/>
                    </a:cubicBezTo>
                    <a:cubicBezTo>
                      <a:pt x="515750" y="0"/>
                      <a:pt x="664505" y="86100"/>
                      <a:pt x="664505" y="192310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4124;p38"/>
              <p:cNvSpPr/>
              <p:nvPr/>
            </p:nvSpPr>
            <p:spPr>
              <a:xfrm>
                <a:off x="4973792" y="4910518"/>
                <a:ext cx="65671" cy="87629"/>
              </a:xfrm>
              <a:custGeom>
                <a:avLst/>
                <a:gdLst/>
                <a:ahLst/>
                <a:cxnLst/>
                <a:rect l="l" t="t" r="r" b="b"/>
                <a:pathLst>
                  <a:path w="65671" h="87629" extrusionOk="0">
                    <a:moveTo>
                      <a:pt x="0" y="87630"/>
                    </a:moveTo>
                    <a:lnTo>
                      <a:pt x="0" y="0"/>
                    </a:lnTo>
                    <a:lnTo>
                      <a:pt x="65671" y="58579"/>
                    </a:lnTo>
                    <a:lnTo>
                      <a:pt x="0" y="8763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4125;p38"/>
              <p:cNvSpPr/>
              <p:nvPr/>
            </p:nvSpPr>
            <p:spPr>
              <a:xfrm>
                <a:off x="5588212" y="4912804"/>
                <a:ext cx="50084" cy="118109"/>
              </a:xfrm>
              <a:custGeom>
                <a:avLst/>
                <a:gdLst/>
                <a:ahLst/>
                <a:cxnLst/>
                <a:rect l="l" t="t" r="r" b="b"/>
                <a:pathLst>
                  <a:path w="50084" h="118109" extrusionOk="0">
                    <a:moveTo>
                      <a:pt x="50085" y="0"/>
                    </a:moveTo>
                    <a:lnTo>
                      <a:pt x="50085" y="82391"/>
                    </a:lnTo>
                    <a:lnTo>
                      <a:pt x="16536" y="118110"/>
                    </a:lnTo>
                    <a:lnTo>
                      <a:pt x="0" y="23717"/>
                    </a:lnTo>
                    <a:lnTo>
                      <a:pt x="50085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4126;p38"/>
              <p:cNvSpPr/>
              <p:nvPr/>
            </p:nvSpPr>
            <p:spPr>
              <a:xfrm>
                <a:off x="4973697" y="4720494"/>
                <a:ext cx="664504" cy="384619"/>
              </a:xfrm>
              <a:custGeom>
                <a:avLst/>
                <a:gdLst/>
                <a:ahLst/>
                <a:cxnLst/>
                <a:rect l="l" t="t" r="r" b="b"/>
                <a:pathLst>
                  <a:path w="664504" h="384619" extrusionOk="0">
                    <a:moveTo>
                      <a:pt x="664505" y="192310"/>
                    </a:moveTo>
                    <a:cubicBezTo>
                      <a:pt x="664505" y="298520"/>
                      <a:pt x="515750" y="384620"/>
                      <a:pt x="332252" y="384620"/>
                    </a:cubicBezTo>
                    <a:cubicBezTo>
                      <a:pt x="148754" y="384620"/>
                      <a:pt x="0" y="298520"/>
                      <a:pt x="0" y="192310"/>
                    </a:cubicBezTo>
                    <a:cubicBezTo>
                      <a:pt x="0" y="86100"/>
                      <a:pt x="148754" y="0"/>
                      <a:pt x="332252" y="0"/>
                    </a:cubicBezTo>
                    <a:cubicBezTo>
                      <a:pt x="515750" y="0"/>
                      <a:pt x="664505" y="86100"/>
                      <a:pt x="664505" y="192310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4127;p38"/>
              <p:cNvSpPr/>
              <p:nvPr/>
            </p:nvSpPr>
            <p:spPr>
              <a:xfrm>
                <a:off x="5068198" y="4772810"/>
                <a:ext cx="475691" cy="275343"/>
              </a:xfrm>
              <a:custGeom>
                <a:avLst/>
                <a:gdLst/>
                <a:ahLst/>
                <a:cxnLst/>
                <a:rect l="l" t="t" r="r" b="b"/>
                <a:pathLst>
                  <a:path w="475691" h="275343" extrusionOk="0">
                    <a:moveTo>
                      <a:pt x="475252" y="145899"/>
                    </a:moveTo>
                    <a:cubicBezTo>
                      <a:pt x="471925" y="178284"/>
                      <a:pt x="448831" y="210193"/>
                      <a:pt x="406064" y="235053"/>
                    </a:cubicBezTo>
                    <a:cubicBezTo>
                      <a:pt x="313117" y="288774"/>
                      <a:pt x="162482" y="288774"/>
                      <a:pt x="69630" y="235053"/>
                    </a:cubicBezTo>
                    <a:cubicBezTo>
                      <a:pt x="26768" y="210193"/>
                      <a:pt x="3769" y="177903"/>
                      <a:pt x="443" y="145899"/>
                    </a:cubicBezTo>
                    <a:cubicBezTo>
                      <a:pt x="-3549" y="107799"/>
                      <a:pt x="19450" y="69699"/>
                      <a:pt x="69630" y="40362"/>
                    </a:cubicBezTo>
                    <a:cubicBezTo>
                      <a:pt x="162482" y="-13454"/>
                      <a:pt x="313117" y="-13454"/>
                      <a:pt x="406064" y="40362"/>
                    </a:cubicBezTo>
                    <a:cubicBezTo>
                      <a:pt x="456054" y="69318"/>
                      <a:pt x="479243" y="107990"/>
                      <a:pt x="475252" y="145899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4128;p38"/>
              <p:cNvSpPr/>
              <p:nvPr/>
            </p:nvSpPr>
            <p:spPr>
              <a:xfrm>
                <a:off x="5068640" y="4789288"/>
                <a:ext cx="474809" cy="258865"/>
              </a:xfrm>
              <a:custGeom>
                <a:avLst/>
                <a:gdLst/>
                <a:ahLst/>
                <a:cxnLst/>
                <a:rect l="l" t="t" r="r" b="b"/>
                <a:pathLst>
                  <a:path w="474809" h="258865" extrusionOk="0">
                    <a:moveTo>
                      <a:pt x="474809" y="129421"/>
                    </a:moveTo>
                    <a:cubicBezTo>
                      <a:pt x="471483" y="161806"/>
                      <a:pt x="448389" y="193715"/>
                      <a:pt x="405622" y="218575"/>
                    </a:cubicBezTo>
                    <a:cubicBezTo>
                      <a:pt x="312675" y="272296"/>
                      <a:pt x="162040" y="272296"/>
                      <a:pt x="69188" y="218575"/>
                    </a:cubicBezTo>
                    <a:cubicBezTo>
                      <a:pt x="26325" y="193715"/>
                      <a:pt x="3326" y="161425"/>
                      <a:pt x="0" y="129421"/>
                    </a:cubicBezTo>
                    <a:cubicBezTo>
                      <a:pt x="3326" y="97036"/>
                      <a:pt x="26325" y="65223"/>
                      <a:pt x="69188" y="40362"/>
                    </a:cubicBezTo>
                    <a:cubicBezTo>
                      <a:pt x="162040" y="-13454"/>
                      <a:pt x="312675" y="-13454"/>
                      <a:pt x="405622" y="40362"/>
                    </a:cubicBezTo>
                    <a:cubicBezTo>
                      <a:pt x="448389" y="65223"/>
                      <a:pt x="471388" y="97036"/>
                      <a:pt x="474809" y="129421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4129;p38"/>
              <p:cNvSpPr/>
              <p:nvPr/>
            </p:nvSpPr>
            <p:spPr>
              <a:xfrm>
                <a:off x="5190479" y="4851558"/>
                <a:ext cx="221040" cy="139065"/>
              </a:xfrm>
              <a:custGeom>
                <a:avLst/>
                <a:gdLst/>
                <a:ahLst/>
                <a:cxnLst/>
                <a:rect l="l" t="t" r="r" b="b"/>
                <a:pathLst>
                  <a:path w="221040" h="139065" extrusionOk="0">
                    <a:moveTo>
                      <a:pt x="111955" y="22193"/>
                    </a:moveTo>
                    <a:cubicBezTo>
                      <a:pt x="109027" y="22155"/>
                      <a:pt x="106100" y="22374"/>
                      <a:pt x="103211" y="22860"/>
                    </a:cubicBezTo>
                    <a:cubicBezTo>
                      <a:pt x="99315" y="23431"/>
                      <a:pt x="94943" y="24194"/>
                      <a:pt x="90096" y="25241"/>
                    </a:cubicBezTo>
                    <a:cubicBezTo>
                      <a:pt x="84992" y="26280"/>
                      <a:pt x="79946" y="27575"/>
                      <a:pt x="74985" y="29146"/>
                    </a:cubicBezTo>
                    <a:cubicBezTo>
                      <a:pt x="69872" y="30632"/>
                      <a:pt x="64882" y="32509"/>
                      <a:pt x="60064" y="34766"/>
                    </a:cubicBezTo>
                    <a:lnTo>
                      <a:pt x="98079" y="56864"/>
                    </a:lnTo>
                    <a:lnTo>
                      <a:pt x="104922" y="54483"/>
                    </a:lnTo>
                    <a:cubicBezTo>
                      <a:pt x="114426" y="51245"/>
                      <a:pt x="123929" y="48482"/>
                      <a:pt x="132388" y="46196"/>
                    </a:cubicBezTo>
                    <a:cubicBezTo>
                      <a:pt x="140476" y="44063"/>
                      <a:pt x="148753" y="42691"/>
                      <a:pt x="157098" y="42100"/>
                    </a:cubicBezTo>
                    <a:cubicBezTo>
                      <a:pt x="164739" y="41672"/>
                      <a:pt x="172399" y="42215"/>
                      <a:pt x="179907" y="43720"/>
                    </a:cubicBezTo>
                    <a:cubicBezTo>
                      <a:pt x="187576" y="45330"/>
                      <a:pt x="194932" y="48187"/>
                      <a:pt x="201670" y="52197"/>
                    </a:cubicBezTo>
                    <a:cubicBezTo>
                      <a:pt x="208294" y="55540"/>
                      <a:pt x="213949" y="60522"/>
                      <a:pt x="218112" y="66675"/>
                    </a:cubicBezTo>
                    <a:cubicBezTo>
                      <a:pt x="220868" y="71142"/>
                      <a:pt x="221723" y="76524"/>
                      <a:pt x="220488" y="81629"/>
                    </a:cubicBezTo>
                    <a:cubicBezTo>
                      <a:pt x="218872" y="87258"/>
                      <a:pt x="215793" y="92354"/>
                      <a:pt x="211554" y="96393"/>
                    </a:cubicBezTo>
                    <a:cubicBezTo>
                      <a:pt x="206318" y="101660"/>
                      <a:pt x="200473" y="106299"/>
                      <a:pt x="194162" y="110204"/>
                    </a:cubicBezTo>
                    <a:lnTo>
                      <a:pt x="218397" y="124206"/>
                    </a:lnTo>
                    <a:lnTo>
                      <a:pt x="205187" y="131921"/>
                    </a:lnTo>
                    <a:lnTo>
                      <a:pt x="180667" y="117729"/>
                    </a:lnTo>
                    <a:cubicBezTo>
                      <a:pt x="168987" y="123530"/>
                      <a:pt x="156765" y="128159"/>
                      <a:pt x="144172" y="131540"/>
                    </a:cubicBezTo>
                    <a:cubicBezTo>
                      <a:pt x="131010" y="135179"/>
                      <a:pt x="117562" y="137703"/>
                      <a:pt x="103971" y="139065"/>
                    </a:cubicBezTo>
                    <a:lnTo>
                      <a:pt x="91236" y="116110"/>
                    </a:lnTo>
                    <a:cubicBezTo>
                      <a:pt x="94800" y="116014"/>
                      <a:pt x="98355" y="115729"/>
                      <a:pt x="101881" y="115253"/>
                    </a:cubicBezTo>
                    <a:cubicBezTo>
                      <a:pt x="107279" y="114614"/>
                      <a:pt x="112639" y="113690"/>
                      <a:pt x="117942" y="112490"/>
                    </a:cubicBezTo>
                    <a:cubicBezTo>
                      <a:pt x="123834" y="111252"/>
                      <a:pt x="130012" y="109633"/>
                      <a:pt x="136950" y="107728"/>
                    </a:cubicBezTo>
                    <a:cubicBezTo>
                      <a:pt x="143441" y="105870"/>
                      <a:pt x="149799" y="103546"/>
                      <a:pt x="155957" y="100774"/>
                    </a:cubicBezTo>
                    <a:lnTo>
                      <a:pt x="117942" y="78772"/>
                    </a:lnTo>
                    <a:lnTo>
                      <a:pt x="113000" y="80486"/>
                    </a:lnTo>
                    <a:lnTo>
                      <a:pt x="107773" y="82105"/>
                    </a:lnTo>
                    <a:cubicBezTo>
                      <a:pt x="98269" y="85249"/>
                      <a:pt x="89431" y="87725"/>
                      <a:pt x="81447" y="89535"/>
                    </a:cubicBezTo>
                    <a:cubicBezTo>
                      <a:pt x="74111" y="91202"/>
                      <a:pt x="66631" y="92192"/>
                      <a:pt x="59114" y="92488"/>
                    </a:cubicBezTo>
                    <a:cubicBezTo>
                      <a:pt x="52470" y="92726"/>
                      <a:pt x="45827" y="92126"/>
                      <a:pt x="39346" y="90678"/>
                    </a:cubicBezTo>
                    <a:cubicBezTo>
                      <a:pt x="32902" y="89125"/>
                      <a:pt x="26715" y="86620"/>
                      <a:pt x="21003" y="83248"/>
                    </a:cubicBezTo>
                    <a:cubicBezTo>
                      <a:pt x="14712" y="79943"/>
                      <a:pt x="9257" y="75257"/>
                      <a:pt x="5037" y="69532"/>
                    </a:cubicBezTo>
                    <a:cubicBezTo>
                      <a:pt x="1958" y="65246"/>
                      <a:pt x="447" y="60036"/>
                      <a:pt x="760" y="54769"/>
                    </a:cubicBezTo>
                    <a:cubicBezTo>
                      <a:pt x="1350" y="49311"/>
                      <a:pt x="3535" y="44139"/>
                      <a:pt x="7033" y="39910"/>
                    </a:cubicBezTo>
                    <a:cubicBezTo>
                      <a:pt x="11471" y="34461"/>
                      <a:pt x="16689" y="29708"/>
                      <a:pt x="22524" y="25813"/>
                    </a:cubicBezTo>
                    <a:lnTo>
                      <a:pt x="0" y="12859"/>
                    </a:lnTo>
                    <a:lnTo>
                      <a:pt x="13210" y="5144"/>
                    </a:lnTo>
                    <a:lnTo>
                      <a:pt x="35544" y="18097"/>
                    </a:lnTo>
                    <a:cubicBezTo>
                      <a:pt x="45998" y="12878"/>
                      <a:pt x="56994" y="8820"/>
                      <a:pt x="68332" y="6001"/>
                    </a:cubicBezTo>
                    <a:cubicBezTo>
                      <a:pt x="79110" y="3257"/>
                      <a:pt x="90067" y="1248"/>
                      <a:pt x="101120" y="0"/>
                    </a:cubicBezTo>
                    <a:close/>
                    <a:moveTo>
                      <a:pt x="47044" y="62294"/>
                    </a:moveTo>
                    <a:cubicBezTo>
                      <a:pt x="52043" y="65199"/>
                      <a:pt x="57830" y="66427"/>
                      <a:pt x="63580" y="65818"/>
                    </a:cubicBezTo>
                    <a:cubicBezTo>
                      <a:pt x="71307" y="64951"/>
                      <a:pt x="78929" y="63265"/>
                      <a:pt x="86294" y="60770"/>
                    </a:cubicBezTo>
                    <a:lnTo>
                      <a:pt x="50560" y="40005"/>
                    </a:lnTo>
                    <a:cubicBezTo>
                      <a:pt x="37540" y="48673"/>
                      <a:pt x="35924" y="56102"/>
                      <a:pt x="47139" y="62294"/>
                    </a:cubicBezTo>
                    <a:close/>
                    <a:moveTo>
                      <a:pt x="172494" y="72771"/>
                    </a:moveTo>
                    <a:cubicBezTo>
                      <a:pt x="167020" y="69752"/>
                      <a:pt x="160709" y="68609"/>
                      <a:pt x="154532" y="69532"/>
                    </a:cubicBezTo>
                    <a:cubicBezTo>
                      <a:pt x="146092" y="70656"/>
                      <a:pt x="137757" y="72504"/>
                      <a:pt x="129632" y="75057"/>
                    </a:cubicBezTo>
                    <a:lnTo>
                      <a:pt x="165176" y="95631"/>
                    </a:lnTo>
                    <a:cubicBezTo>
                      <a:pt x="180382" y="86296"/>
                      <a:pt x="182853" y="78705"/>
                      <a:pt x="172589" y="72866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4130;p38"/>
              <p:cNvSpPr/>
              <p:nvPr/>
            </p:nvSpPr>
            <p:spPr>
              <a:xfrm>
                <a:off x="5282000" y="4954714"/>
                <a:ext cx="1454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4540" h="19050" extrusionOk="0">
                    <a:moveTo>
                      <a:pt x="0" y="12954"/>
                    </a:moveTo>
                    <a:cubicBezTo>
                      <a:pt x="0" y="12002"/>
                      <a:pt x="0" y="0"/>
                      <a:pt x="0" y="0"/>
                    </a:cubicBezTo>
                    <a:lnTo>
                      <a:pt x="14541" y="9525"/>
                    </a:lnTo>
                    <a:lnTo>
                      <a:pt x="8173" y="19050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4131;p38"/>
              <p:cNvSpPr/>
              <p:nvPr/>
            </p:nvSpPr>
            <p:spPr>
              <a:xfrm>
                <a:off x="5377608" y="4962906"/>
                <a:ext cx="31552" cy="14858"/>
              </a:xfrm>
              <a:custGeom>
                <a:avLst/>
                <a:gdLst/>
                <a:ahLst/>
                <a:cxnLst/>
                <a:rect l="l" t="t" r="r" b="b"/>
                <a:pathLst>
                  <a:path w="31552" h="14858" extrusionOk="0">
                    <a:moveTo>
                      <a:pt x="31552" y="12859"/>
                    </a:moveTo>
                    <a:lnTo>
                      <a:pt x="31552" y="0"/>
                    </a:lnTo>
                    <a:lnTo>
                      <a:pt x="0" y="2381"/>
                    </a:lnTo>
                    <a:lnTo>
                      <a:pt x="18152" y="14859"/>
                    </a:lnTo>
                    <a:lnTo>
                      <a:pt x="31552" y="1285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4132;p38"/>
              <p:cNvSpPr/>
              <p:nvPr/>
            </p:nvSpPr>
            <p:spPr>
              <a:xfrm>
                <a:off x="5388158" y="4915376"/>
                <a:ext cx="23664" cy="13049"/>
              </a:xfrm>
              <a:custGeom>
                <a:avLst/>
                <a:gdLst/>
                <a:ahLst/>
                <a:cxnLst/>
                <a:rect l="l" t="t" r="r" b="b"/>
                <a:pathLst>
                  <a:path w="23664" h="13049" extrusionOk="0">
                    <a:moveTo>
                      <a:pt x="23664" y="13049"/>
                    </a:moveTo>
                    <a:lnTo>
                      <a:pt x="23664" y="0"/>
                    </a:lnTo>
                    <a:lnTo>
                      <a:pt x="0" y="8573"/>
                    </a:lnTo>
                    <a:lnTo>
                      <a:pt x="23664" y="1304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4133;p38"/>
              <p:cNvSpPr/>
              <p:nvPr/>
            </p:nvSpPr>
            <p:spPr>
              <a:xfrm>
                <a:off x="5313838" y="4920138"/>
                <a:ext cx="35639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35639" h="24765" extrusionOk="0">
                    <a:moveTo>
                      <a:pt x="0" y="7620"/>
                    </a:moveTo>
                    <a:lnTo>
                      <a:pt x="7888" y="0"/>
                    </a:lnTo>
                    <a:lnTo>
                      <a:pt x="35639" y="19050"/>
                    </a:lnTo>
                    <a:lnTo>
                      <a:pt x="33929" y="24765"/>
                    </a:lnTo>
                    <a:cubicBezTo>
                      <a:pt x="33929" y="24765"/>
                      <a:pt x="13210" y="16002"/>
                      <a:pt x="12545" y="1524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4134;p38"/>
              <p:cNvSpPr/>
              <p:nvPr/>
            </p:nvSpPr>
            <p:spPr>
              <a:xfrm>
                <a:off x="5241229" y="4878705"/>
                <a:ext cx="44382" cy="29241"/>
              </a:xfrm>
              <a:custGeom>
                <a:avLst/>
                <a:gdLst/>
                <a:ahLst/>
                <a:cxnLst/>
                <a:rect l="l" t="t" r="r" b="b"/>
                <a:pathLst>
                  <a:path w="44382" h="29241" extrusionOk="0">
                    <a:moveTo>
                      <a:pt x="0" y="8382"/>
                    </a:moveTo>
                    <a:lnTo>
                      <a:pt x="36875" y="29242"/>
                    </a:lnTo>
                    <a:lnTo>
                      <a:pt x="44383" y="23813"/>
                    </a:lnTo>
                    <a:cubicBezTo>
                      <a:pt x="44383" y="23813"/>
                      <a:pt x="39726" y="18479"/>
                      <a:pt x="39441" y="17907"/>
                    </a:cubicBezTo>
                    <a:cubicBezTo>
                      <a:pt x="39156" y="17335"/>
                      <a:pt x="30697" y="8858"/>
                      <a:pt x="27941" y="8382"/>
                    </a:cubicBezTo>
                    <a:cubicBezTo>
                      <a:pt x="25185" y="7906"/>
                      <a:pt x="7698" y="0"/>
                      <a:pt x="7698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4135;p38"/>
              <p:cNvSpPr/>
              <p:nvPr/>
            </p:nvSpPr>
            <p:spPr>
              <a:xfrm>
                <a:off x="5282000" y="4855273"/>
                <a:ext cx="20528" cy="18478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18478" extrusionOk="0">
                    <a:moveTo>
                      <a:pt x="20528" y="18479"/>
                    </a:moveTo>
                    <a:lnTo>
                      <a:pt x="20528" y="5525"/>
                    </a:lnTo>
                    <a:lnTo>
                      <a:pt x="3611" y="0"/>
                    </a:lnTo>
                    <a:lnTo>
                      <a:pt x="0" y="10096"/>
                    </a:lnTo>
                    <a:lnTo>
                      <a:pt x="855" y="14764"/>
                    </a:lnTo>
                    <a:lnTo>
                      <a:pt x="20528" y="18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4136;p38"/>
              <p:cNvSpPr/>
              <p:nvPr/>
            </p:nvSpPr>
            <p:spPr>
              <a:xfrm>
                <a:off x="5190099" y="4851463"/>
                <a:ext cx="19577" cy="14668"/>
              </a:xfrm>
              <a:custGeom>
                <a:avLst/>
                <a:gdLst/>
                <a:ahLst/>
                <a:cxnLst/>
                <a:rect l="l" t="t" r="r" b="b"/>
                <a:pathLst>
                  <a:path w="19577" h="14668" extrusionOk="0">
                    <a:moveTo>
                      <a:pt x="0" y="12954"/>
                    </a:moveTo>
                    <a:lnTo>
                      <a:pt x="0" y="0"/>
                    </a:lnTo>
                    <a:lnTo>
                      <a:pt x="19578" y="2096"/>
                    </a:lnTo>
                    <a:lnTo>
                      <a:pt x="13305" y="14669"/>
                    </a:lnTo>
                    <a:lnTo>
                      <a:pt x="0" y="12954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4137;p38"/>
              <p:cNvSpPr/>
              <p:nvPr/>
            </p:nvSpPr>
            <p:spPr>
              <a:xfrm>
                <a:off x="5190859" y="4894802"/>
                <a:ext cx="22428" cy="22764"/>
              </a:xfrm>
              <a:custGeom>
                <a:avLst/>
                <a:gdLst/>
                <a:ahLst/>
                <a:cxnLst/>
                <a:rect l="l" t="t" r="r" b="b"/>
                <a:pathLst>
                  <a:path w="22428" h="22764" extrusionOk="0">
                    <a:moveTo>
                      <a:pt x="0" y="13430"/>
                    </a:moveTo>
                    <a:lnTo>
                      <a:pt x="0" y="0"/>
                    </a:lnTo>
                    <a:lnTo>
                      <a:pt x="22429" y="0"/>
                    </a:lnTo>
                    <a:lnTo>
                      <a:pt x="17012" y="12001"/>
                    </a:lnTo>
                    <a:lnTo>
                      <a:pt x="7508" y="2276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4138;p38"/>
              <p:cNvSpPr/>
              <p:nvPr/>
            </p:nvSpPr>
            <p:spPr>
              <a:xfrm>
                <a:off x="5190764" y="4838795"/>
                <a:ext cx="221036" cy="139064"/>
              </a:xfrm>
              <a:custGeom>
                <a:avLst/>
                <a:gdLst/>
                <a:ahLst/>
                <a:cxnLst/>
                <a:rect l="l" t="t" r="r" b="b"/>
                <a:pathLst>
                  <a:path w="221036" h="139064" extrusionOk="0">
                    <a:moveTo>
                      <a:pt x="111669" y="22003"/>
                    </a:moveTo>
                    <a:cubicBezTo>
                      <a:pt x="108742" y="22012"/>
                      <a:pt x="105825" y="22231"/>
                      <a:pt x="102926" y="22670"/>
                    </a:cubicBezTo>
                    <a:cubicBezTo>
                      <a:pt x="99029" y="23241"/>
                      <a:pt x="94658" y="24003"/>
                      <a:pt x="89811" y="25051"/>
                    </a:cubicBezTo>
                    <a:cubicBezTo>
                      <a:pt x="84964" y="26098"/>
                      <a:pt x="80307" y="27432"/>
                      <a:pt x="74700" y="28956"/>
                    </a:cubicBezTo>
                    <a:cubicBezTo>
                      <a:pt x="69596" y="30518"/>
                      <a:pt x="64616" y="32423"/>
                      <a:pt x="59779" y="34671"/>
                    </a:cubicBezTo>
                    <a:lnTo>
                      <a:pt x="97794" y="56769"/>
                    </a:lnTo>
                    <a:lnTo>
                      <a:pt x="104637" y="54292"/>
                    </a:lnTo>
                    <a:cubicBezTo>
                      <a:pt x="114140" y="51054"/>
                      <a:pt x="123644" y="48387"/>
                      <a:pt x="132103" y="46101"/>
                    </a:cubicBezTo>
                    <a:cubicBezTo>
                      <a:pt x="140181" y="43920"/>
                      <a:pt x="148459" y="42548"/>
                      <a:pt x="156812" y="42005"/>
                    </a:cubicBezTo>
                    <a:cubicBezTo>
                      <a:pt x="164454" y="41500"/>
                      <a:pt x="172123" y="42005"/>
                      <a:pt x="179622" y="43529"/>
                    </a:cubicBezTo>
                    <a:cubicBezTo>
                      <a:pt x="187282" y="45177"/>
                      <a:pt x="194628" y="48035"/>
                      <a:pt x="201385" y="52006"/>
                    </a:cubicBezTo>
                    <a:cubicBezTo>
                      <a:pt x="208123" y="55340"/>
                      <a:pt x="213883" y="60360"/>
                      <a:pt x="218112" y="66580"/>
                    </a:cubicBezTo>
                    <a:cubicBezTo>
                      <a:pt x="220868" y="71085"/>
                      <a:pt x="221714" y="76495"/>
                      <a:pt x="220488" y="81629"/>
                    </a:cubicBezTo>
                    <a:cubicBezTo>
                      <a:pt x="218872" y="87230"/>
                      <a:pt x="215793" y="92297"/>
                      <a:pt x="211554" y="96298"/>
                    </a:cubicBezTo>
                    <a:cubicBezTo>
                      <a:pt x="206337" y="101594"/>
                      <a:pt x="200501" y="106232"/>
                      <a:pt x="194162" y="110109"/>
                    </a:cubicBezTo>
                    <a:lnTo>
                      <a:pt x="218397" y="124206"/>
                    </a:lnTo>
                    <a:lnTo>
                      <a:pt x="205187" y="131826"/>
                    </a:lnTo>
                    <a:lnTo>
                      <a:pt x="180667" y="117729"/>
                    </a:lnTo>
                    <a:cubicBezTo>
                      <a:pt x="168987" y="123501"/>
                      <a:pt x="156765" y="128092"/>
                      <a:pt x="144172" y="131445"/>
                    </a:cubicBezTo>
                    <a:cubicBezTo>
                      <a:pt x="131010" y="135122"/>
                      <a:pt x="117562" y="137665"/>
                      <a:pt x="103971" y="139065"/>
                    </a:cubicBezTo>
                    <a:lnTo>
                      <a:pt x="91236" y="116014"/>
                    </a:lnTo>
                    <a:cubicBezTo>
                      <a:pt x="94800" y="115919"/>
                      <a:pt x="98355" y="115633"/>
                      <a:pt x="101881" y="115157"/>
                    </a:cubicBezTo>
                    <a:cubicBezTo>
                      <a:pt x="107288" y="114567"/>
                      <a:pt x="112648" y="113643"/>
                      <a:pt x="117942" y="112395"/>
                    </a:cubicBezTo>
                    <a:cubicBezTo>
                      <a:pt x="123834" y="111157"/>
                      <a:pt x="130012" y="109538"/>
                      <a:pt x="136950" y="107632"/>
                    </a:cubicBezTo>
                    <a:cubicBezTo>
                      <a:pt x="143460" y="105823"/>
                      <a:pt x="149818" y="103489"/>
                      <a:pt x="155957" y="100679"/>
                    </a:cubicBezTo>
                    <a:lnTo>
                      <a:pt x="117942" y="78676"/>
                    </a:lnTo>
                    <a:cubicBezTo>
                      <a:pt x="116326" y="79334"/>
                      <a:pt x="114673" y="79905"/>
                      <a:pt x="113000" y="80391"/>
                    </a:cubicBezTo>
                    <a:lnTo>
                      <a:pt x="107773" y="82010"/>
                    </a:lnTo>
                    <a:cubicBezTo>
                      <a:pt x="98269" y="85154"/>
                      <a:pt x="89431" y="87630"/>
                      <a:pt x="81448" y="89440"/>
                    </a:cubicBezTo>
                    <a:cubicBezTo>
                      <a:pt x="74111" y="91135"/>
                      <a:pt x="66631" y="92154"/>
                      <a:pt x="59114" y="92488"/>
                    </a:cubicBezTo>
                    <a:cubicBezTo>
                      <a:pt x="52470" y="92697"/>
                      <a:pt x="45827" y="92059"/>
                      <a:pt x="39346" y="90583"/>
                    </a:cubicBezTo>
                    <a:cubicBezTo>
                      <a:pt x="32883" y="89068"/>
                      <a:pt x="26696" y="86563"/>
                      <a:pt x="21003" y="83153"/>
                    </a:cubicBezTo>
                    <a:cubicBezTo>
                      <a:pt x="14702" y="79915"/>
                      <a:pt x="9238" y="75247"/>
                      <a:pt x="5037" y="69532"/>
                    </a:cubicBezTo>
                    <a:cubicBezTo>
                      <a:pt x="1977" y="65246"/>
                      <a:pt x="466" y="60036"/>
                      <a:pt x="760" y="54769"/>
                    </a:cubicBezTo>
                    <a:cubicBezTo>
                      <a:pt x="1331" y="49273"/>
                      <a:pt x="3507" y="44062"/>
                      <a:pt x="7033" y="39814"/>
                    </a:cubicBezTo>
                    <a:cubicBezTo>
                      <a:pt x="11471" y="34404"/>
                      <a:pt x="16698" y="29680"/>
                      <a:pt x="22524" y="25813"/>
                    </a:cubicBezTo>
                    <a:lnTo>
                      <a:pt x="0" y="12763"/>
                    </a:lnTo>
                    <a:lnTo>
                      <a:pt x="13210" y="5048"/>
                    </a:lnTo>
                    <a:lnTo>
                      <a:pt x="35544" y="18002"/>
                    </a:lnTo>
                    <a:cubicBezTo>
                      <a:pt x="45998" y="12782"/>
                      <a:pt x="56994" y="8725"/>
                      <a:pt x="68332" y="5905"/>
                    </a:cubicBezTo>
                    <a:cubicBezTo>
                      <a:pt x="79110" y="3143"/>
                      <a:pt x="90067" y="1171"/>
                      <a:pt x="101120" y="0"/>
                    </a:cubicBezTo>
                    <a:close/>
                    <a:moveTo>
                      <a:pt x="46759" y="62103"/>
                    </a:moveTo>
                    <a:cubicBezTo>
                      <a:pt x="51748" y="65037"/>
                      <a:pt x="57536" y="66304"/>
                      <a:pt x="63295" y="65722"/>
                    </a:cubicBezTo>
                    <a:cubicBezTo>
                      <a:pt x="71031" y="64818"/>
                      <a:pt x="78644" y="63094"/>
                      <a:pt x="86009" y="60579"/>
                    </a:cubicBezTo>
                    <a:lnTo>
                      <a:pt x="50275" y="39910"/>
                    </a:lnTo>
                    <a:cubicBezTo>
                      <a:pt x="37255" y="48482"/>
                      <a:pt x="35639" y="55912"/>
                      <a:pt x="46854" y="62103"/>
                    </a:cubicBezTo>
                    <a:close/>
                    <a:moveTo>
                      <a:pt x="172209" y="72580"/>
                    </a:moveTo>
                    <a:cubicBezTo>
                      <a:pt x="166706" y="69637"/>
                      <a:pt x="160414" y="68532"/>
                      <a:pt x="154246" y="69437"/>
                    </a:cubicBezTo>
                    <a:cubicBezTo>
                      <a:pt x="145807" y="70523"/>
                      <a:pt x="137472" y="72342"/>
                      <a:pt x="129347" y="74866"/>
                    </a:cubicBezTo>
                    <a:lnTo>
                      <a:pt x="164891" y="95440"/>
                    </a:lnTo>
                    <a:cubicBezTo>
                      <a:pt x="180097" y="86230"/>
                      <a:pt x="182568" y="78610"/>
                      <a:pt x="172304" y="72580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" name="Google Shape;4139;p38"/>
            <p:cNvGrpSpPr/>
            <p:nvPr/>
          </p:nvGrpSpPr>
          <p:grpSpPr>
            <a:xfrm>
              <a:off x="3220919" y="3808894"/>
              <a:ext cx="664504" cy="467011"/>
              <a:chOff x="5002019" y="4625244"/>
              <a:chExt cx="664504" cy="467011"/>
            </a:xfrm>
          </p:grpSpPr>
          <p:sp>
            <p:nvSpPr>
              <p:cNvPr id="161" name="Google Shape;4140;p38"/>
              <p:cNvSpPr/>
              <p:nvPr/>
            </p:nvSpPr>
            <p:spPr>
              <a:xfrm>
                <a:off x="5002019" y="4707636"/>
                <a:ext cx="664504" cy="384619"/>
              </a:xfrm>
              <a:custGeom>
                <a:avLst/>
                <a:gdLst/>
                <a:ahLst/>
                <a:cxnLst/>
                <a:rect l="l" t="t" r="r" b="b"/>
                <a:pathLst>
                  <a:path w="664504" h="384619" extrusionOk="0">
                    <a:moveTo>
                      <a:pt x="664505" y="192310"/>
                    </a:moveTo>
                    <a:cubicBezTo>
                      <a:pt x="664505" y="298519"/>
                      <a:pt x="515750" y="384619"/>
                      <a:pt x="332252" y="384619"/>
                    </a:cubicBezTo>
                    <a:cubicBezTo>
                      <a:pt x="148754" y="384619"/>
                      <a:pt x="0" y="298519"/>
                      <a:pt x="0" y="192310"/>
                    </a:cubicBezTo>
                    <a:cubicBezTo>
                      <a:pt x="0" y="86100"/>
                      <a:pt x="148754" y="0"/>
                      <a:pt x="332252" y="0"/>
                    </a:cubicBezTo>
                    <a:cubicBezTo>
                      <a:pt x="515750" y="0"/>
                      <a:pt x="664505" y="86100"/>
                      <a:pt x="664505" y="192310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4141;p38"/>
              <p:cNvSpPr/>
              <p:nvPr/>
            </p:nvSpPr>
            <p:spPr>
              <a:xfrm>
                <a:off x="5002019" y="4815268"/>
                <a:ext cx="65671" cy="87629"/>
              </a:xfrm>
              <a:custGeom>
                <a:avLst/>
                <a:gdLst/>
                <a:ahLst/>
                <a:cxnLst/>
                <a:rect l="l" t="t" r="r" b="b"/>
                <a:pathLst>
                  <a:path w="65671" h="87629" extrusionOk="0">
                    <a:moveTo>
                      <a:pt x="0" y="87630"/>
                    </a:moveTo>
                    <a:lnTo>
                      <a:pt x="0" y="0"/>
                    </a:lnTo>
                    <a:lnTo>
                      <a:pt x="65671" y="58579"/>
                    </a:lnTo>
                    <a:lnTo>
                      <a:pt x="0" y="8763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4142;p38"/>
              <p:cNvSpPr/>
              <p:nvPr/>
            </p:nvSpPr>
            <p:spPr>
              <a:xfrm>
                <a:off x="5616534" y="4817554"/>
                <a:ext cx="49989" cy="118109"/>
              </a:xfrm>
              <a:custGeom>
                <a:avLst/>
                <a:gdLst/>
                <a:ahLst/>
                <a:cxnLst/>
                <a:rect l="l" t="t" r="r" b="b"/>
                <a:pathLst>
                  <a:path w="49989" h="118109" extrusionOk="0">
                    <a:moveTo>
                      <a:pt x="49990" y="0"/>
                    </a:moveTo>
                    <a:lnTo>
                      <a:pt x="49990" y="82391"/>
                    </a:lnTo>
                    <a:lnTo>
                      <a:pt x="16442" y="118110"/>
                    </a:lnTo>
                    <a:lnTo>
                      <a:pt x="0" y="23813"/>
                    </a:lnTo>
                    <a:lnTo>
                      <a:pt x="49990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4143;p38"/>
              <p:cNvSpPr/>
              <p:nvPr/>
            </p:nvSpPr>
            <p:spPr>
              <a:xfrm>
                <a:off x="5002019" y="4625244"/>
                <a:ext cx="664504" cy="384619"/>
              </a:xfrm>
              <a:custGeom>
                <a:avLst/>
                <a:gdLst/>
                <a:ahLst/>
                <a:cxnLst/>
                <a:rect l="l" t="t" r="r" b="b"/>
                <a:pathLst>
                  <a:path w="664504" h="384619" extrusionOk="0">
                    <a:moveTo>
                      <a:pt x="664505" y="192310"/>
                    </a:moveTo>
                    <a:cubicBezTo>
                      <a:pt x="664505" y="298520"/>
                      <a:pt x="515750" y="384620"/>
                      <a:pt x="332252" y="384620"/>
                    </a:cubicBezTo>
                    <a:cubicBezTo>
                      <a:pt x="148754" y="384620"/>
                      <a:pt x="0" y="298520"/>
                      <a:pt x="0" y="192310"/>
                    </a:cubicBezTo>
                    <a:cubicBezTo>
                      <a:pt x="0" y="86100"/>
                      <a:pt x="148754" y="0"/>
                      <a:pt x="332252" y="0"/>
                    </a:cubicBezTo>
                    <a:cubicBezTo>
                      <a:pt x="515750" y="0"/>
                      <a:pt x="664505" y="86100"/>
                      <a:pt x="664505" y="192310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4144;p38"/>
              <p:cNvSpPr/>
              <p:nvPr/>
            </p:nvSpPr>
            <p:spPr>
              <a:xfrm>
                <a:off x="5096424" y="4677655"/>
                <a:ext cx="475693" cy="275248"/>
              </a:xfrm>
              <a:custGeom>
                <a:avLst/>
                <a:gdLst/>
                <a:ahLst/>
                <a:cxnLst/>
                <a:rect l="l" t="t" r="r" b="b"/>
                <a:pathLst>
                  <a:path w="475693" h="275248" extrusionOk="0">
                    <a:moveTo>
                      <a:pt x="475252" y="145899"/>
                    </a:moveTo>
                    <a:cubicBezTo>
                      <a:pt x="471925" y="178284"/>
                      <a:pt x="448926" y="210193"/>
                      <a:pt x="406064" y="234958"/>
                    </a:cubicBezTo>
                    <a:cubicBezTo>
                      <a:pt x="313117" y="288679"/>
                      <a:pt x="162577" y="288679"/>
                      <a:pt x="69630" y="234958"/>
                    </a:cubicBezTo>
                    <a:cubicBezTo>
                      <a:pt x="26768" y="210193"/>
                      <a:pt x="3769" y="178284"/>
                      <a:pt x="443" y="145899"/>
                    </a:cubicBezTo>
                    <a:cubicBezTo>
                      <a:pt x="-3549" y="107799"/>
                      <a:pt x="19450" y="69223"/>
                      <a:pt x="69630" y="40362"/>
                    </a:cubicBezTo>
                    <a:cubicBezTo>
                      <a:pt x="162577" y="-13454"/>
                      <a:pt x="313117" y="-13454"/>
                      <a:pt x="406064" y="40362"/>
                    </a:cubicBezTo>
                    <a:cubicBezTo>
                      <a:pt x="456149" y="69223"/>
                      <a:pt x="479243" y="107990"/>
                      <a:pt x="475252" y="145899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4145;p38"/>
              <p:cNvSpPr/>
              <p:nvPr/>
            </p:nvSpPr>
            <p:spPr>
              <a:xfrm>
                <a:off x="5096866" y="4694134"/>
                <a:ext cx="474809" cy="258770"/>
              </a:xfrm>
              <a:custGeom>
                <a:avLst/>
                <a:gdLst/>
                <a:ahLst/>
                <a:cxnLst/>
                <a:rect l="l" t="t" r="r" b="b"/>
                <a:pathLst>
                  <a:path w="474809" h="258770" extrusionOk="0">
                    <a:moveTo>
                      <a:pt x="474809" y="129421"/>
                    </a:moveTo>
                    <a:cubicBezTo>
                      <a:pt x="471483" y="161806"/>
                      <a:pt x="448484" y="193715"/>
                      <a:pt x="405622" y="218480"/>
                    </a:cubicBezTo>
                    <a:cubicBezTo>
                      <a:pt x="312675" y="272201"/>
                      <a:pt x="162135" y="272201"/>
                      <a:pt x="69188" y="218480"/>
                    </a:cubicBezTo>
                    <a:cubicBezTo>
                      <a:pt x="26325" y="193715"/>
                      <a:pt x="3326" y="161806"/>
                      <a:pt x="0" y="129421"/>
                    </a:cubicBezTo>
                    <a:cubicBezTo>
                      <a:pt x="3326" y="97036"/>
                      <a:pt x="26325" y="65127"/>
                      <a:pt x="69188" y="40362"/>
                    </a:cubicBezTo>
                    <a:cubicBezTo>
                      <a:pt x="162135" y="-13454"/>
                      <a:pt x="312675" y="-13454"/>
                      <a:pt x="405622" y="40362"/>
                    </a:cubicBezTo>
                    <a:cubicBezTo>
                      <a:pt x="448484" y="65127"/>
                      <a:pt x="471673" y="96941"/>
                      <a:pt x="474809" y="129421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4146;p38"/>
              <p:cNvSpPr/>
              <p:nvPr/>
            </p:nvSpPr>
            <p:spPr>
              <a:xfrm>
                <a:off x="5218990" y="4756403"/>
                <a:ext cx="221102" cy="139065"/>
              </a:xfrm>
              <a:custGeom>
                <a:avLst/>
                <a:gdLst/>
                <a:ahLst/>
                <a:cxnLst/>
                <a:rect l="l" t="t" r="r" b="b"/>
                <a:pathLst>
                  <a:path w="221102" h="139065" extrusionOk="0">
                    <a:moveTo>
                      <a:pt x="111955" y="22098"/>
                    </a:moveTo>
                    <a:cubicBezTo>
                      <a:pt x="109027" y="22060"/>
                      <a:pt x="106100" y="22279"/>
                      <a:pt x="103211" y="22765"/>
                    </a:cubicBezTo>
                    <a:cubicBezTo>
                      <a:pt x="99315" y="23336"/>
                      <a:pt x="94943" y="24099"/>
                      <a:pt x="90096" y="25146"/>
                    </a:cubicBezTo>
                    <a:cubicBezTo>
                      <a:pt x="85249" y="26194"/>
                      <a:pt x="80592" y="27527"/>
                      <a:pt x="74985" y="29051"/>
                    </a:cubicBezTo>
                    <a:cubicBezTo>
                      <a:pt x="69881" y="30585"/>
                      <a:pt x="64892" y="32490"/>
                      <a:pt x="60064" y="34766"/>
                    </a:cubicBezTo>
                    <a:lnTo>
                      <a:pt x="98079" y="56864"/>
                    </a:lnTo>
                    <a:lnTo>
                      <a:pt x="104922" y="54388"/>
                    </a:lnTo>
                    <a:cubicBezTo>
                      <a:pt x="114426" y="51149"/>
                      <a:pt x="123929" y="48483"/>
                      <a:pt x="132388" y="46196"/>
                    </a:cubicBezTo>
                    <a:cubicBezTo>
                      <a:pt x="140504" y="44015"/>
                      <a:pt x="148810" y="42644"/>
                      <a:pt x="157193" y="42101"/>
                    </a:cubicBezTo>
                    <a:cubicBezTo>
                      <a:pt x="164796" y="41596"/>
                      <a:pt x="172437" y="42101"/>
                      <a:pt x="179907" y="43625"/>
                    </a:cubicBezTo>
                    <a:cubicBezTo>
                      <a:pt x="187567" y="45253"/>
                      <a:pt x="194923" y="48120"/>
                      <a:pt x="201670" y="52102"/>
                    </a:cubicBezTo>
                    <a:cubicBezTo>
                      <a:pt x="208294" y="55445"/>
                      <a:pt x="213949" y="60427"/>
                      <a:pt x="218112" y="66580"/>
                    </a:cubicBezTo>
                    <a:cubicBezTo>
                      <a:pt x="220887" y="71038"/>
                      <a:pt x="221780" y="76419"/>
                      <a:pt x="220583" y="81534"/>
                    </a:cubicBezTo>
                    <a:cubicBezTo>
                      <a:pt x="218958" y="87154"/>
                      <a:pt x="215869" y="92250"/>
                      <a:pt x="211649" y="96298"/>
                    </a:cubicBezTo>
                    <a:cubicBezTo>
                      <a:pt x="206403" y="101594"/>
                      <a:pt x="200530" y="106232"/>
                      <a:pt x="194162" y="110109"/>
                    </a:cubicBezTo>
                    <a:lnTo>
                      <a:pt x="218492" y="124206"/>
                    </a:lnTo>
                    <a:lnTo>
                      <a:pt x="205187" y="131826"/>
                    </a:lnTo>
                    <a:lnTo>
                      <a:pt x="180667" y="117729"/>
                    </a:lnTo>
                    <a:cubicBezTo>
                      <a:pt x="169015" y="123482"/>
                      <a:pt x="156822" y="128083"/>
                      <a:pt x="144267" y="131445"/>
                    </a:cubicBezTo>
                    <a:cubicBezTo>
                      <a:pt x="131105" y="135103"/>
                      <a:pt x="117657" y="137646"/>
                      <a:pt x="104066" y="139065"/>
                    </a:cubicBezTo>
                    <a:lnTo>
                      <a:pt x="91236" y="116015"/>
                    </a:lnTo>
                    <a:cubicBezTo>
                      <a:pt x="94829" y="115919"/>
                      <a:pt x="98412" y="115634"/>
                      <a:pt x="101976" y="115158"/>
                    </a:cubicBezTo>
                    <a:cubicBezTo>
                      <a:pt x="107345" y="114557"/>
                      <a:pt x="112677" y="113633"/>
                      <a:pt x="117942" y="112395"/>
                    </a:cubicBezTo>
                    <a:cubicBezTo>
                      <a:pt x="123834" y="111157"/>
                      <a:pt x="130107" y="109538"/>
                      <a:pt x="136950" y="107633"/>
                    </a:cubicBezTo>
                    <a:cubicBezTo>
                      <a:pt x="143460" y="105823"/>
                      <a:pt x="149818" y="103499"/>
                      <a:pt x="155957" y="100679"/>
                    </a:cubicBezTo>
                    <a:lnTo>
                      <a:pt x="117942" y="78677"/>
                    </a:lnTo>
                    <a:cubicBezTo>
                      <a:pt x="116326" y="79343"/>
                      <a:pt x="114682" y="79924"/>
                      <a:pt x="113000" y="80391"/>
                    </a:cubicBezTo>
                    <a:lnTo>
                      <a:pt x="107773" y="82010"/>
                    </a:lnTo>
                    <a:cubicBezTo>
                      <a:pt x="98269" y="85182"/>
                      <a:pt x="89526" y="87659"/>
                      <a:pt x="81543" y="89440"/>
                    </a:cubicBezTo>
                    <a:cubicBezTo>
                      <a:pt x="74177" y="91135"/>
                      <a:pt x="66669" y="92155"/>
                      <a:pt x="59114" y="92488"/>
                    </a:cubicBezTo>
                    <a:cubicBezTo>
                      <a:pt x="52470" y="92698"/>
                      <a:pt x="45827" y="92059"/>
                      <a:pt x="39346" y="90583"/>
                    </a:cubicBezTo>
                    <a:cubicBezTo>
                      <a:pt x="32893" y="89040"/>
                      <a:pt x="26715" y="86535"/>
                      <a:pt x="21003" y="83153"/>
                    </a:cubicBezTo>
                    <a:cubicBezTo>
                      <a:pt x="14740" y="79886"/>
                      <a:pt x="9314" y="75229"/>
                      <a:pt x="5132" y="69533"/>
                    </a:cubicBezTo>
                    <a:cubicBezTo>
                      <a:pt x="2072" y="65246"/>
                      <a:pt x="561" y="60036"/>
                      <a:pt x="855" y="54769"/>
                    </a:cubicBezTo>
                    <a:cubicBezTo>
                      <a:pt x="1340" y="49254"/>
                      <a:pt x="3535" y="44025"/>
                      <a:pt x="7128" y="39815"/>
                    </a:cubicBezTo>
                    <a:cubicBezTo>
                      <a:pt x="11509" y="34376"/>
                      <a:pt x="16698" y="29651"/>
                      <a:pt x="22524" y="25813"/>
                    </a:cubicBezTo>
                    <a:lnTo>
                      <a:pt x="0" y="12764"/>
                    </a:lnTo>
                    <a:lnTo>
                      <a:pt x="13305" y="5049"/>
                    </a:lnTo>
                    <a:lnTo>
                      <a:pt x="35544" y="18002"/>
                    </a:lnTo>
                    <a:cubicBezTo>
                      <a:pt x="46027" y="12783"/>
                      <a:pt x="57061" y="8725"/>
                      <a:pt x="68427" y="5906"/>
                    </a:cubicBezTo>
                    <a:cubicBezTo>
                      <a:pt x="79205" y="3143"/>
                      <a:pt x="90162" y="1172"/>
                      <a:pt x="101215" y="0"/>
                    </a:cubicBezTo>
                    <a:close/>
                    <a:moveTo>
                      <a:pt x="47044" y="62199"/>
                    </a:moveTo>
                    <a:cubicBezTo>
                      <a:pt x="52043" y="65113"/>
                      <a:pt x="57830" y="66380"/>
                      <a:pt x="63580" y="65818"/>
                    </a:cubicBezTo>
                    <a:cubicBezTo>
                      <a:pt x="71345" y="64922"/>
                      <a:pt x="78995" y="63198"/>
                      <a:pt x="86389" y="60674"/>
                    </a:cubicBezTo>
                    <a:lnTo>
                      <a:pt x="50560" y="40005"/>
                    </a:lnTo>
                    <a:cubicBezTo>
                      <a:pt x="37321" y="48578"/>
                      <a:pt x="36086" y="55979"/>
                      <a:pt x="46854" y="62199"/>
                    </a:cubicBezTo>
                    <a:close/>
                    <a:moveTo>
                      <a:pt x="172494" y="72676"/>
                    </a:moveTo>
                    <a:cubicBezTo>
                      <a:pt x="167029" y="69742"/>
                      <a:pt x="160766" y="68637"/>
                      <a:pt x="154627" y="69533"/>
                    </a:cubicBezTo>
                    <a:cubicBezTo>
                      <a:pt x="146159" y="70618"/>
                      <a:pt x="137795" y="72438"/>
                      <a:pt x="129632" y="74962"/>
                    </a:cubicBezTo>
                    <a:lnTo>
                      <a:pt x="165176" y="95536"/>
                    </a:lnTo>
                    <a:cubicBezTo>
                      <a:pt x="180192" y="86297"/>
                      <a:pt x="182568" y="78677"/>
                      <a:pt x="172304" y="72771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4147;p38"/>
              <p:cNvSpPr/>
              <p:nvPr/>
            </p:nvSpPr>
            <p:spPr>
              <a:xfrm>
                <a:off x="5310227" y="4859464"/>
                <a:ext cx="1463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4635" h="19050" extrusionOk="0">
                    <a:moveTo>
                      <a:pt x="0" y="12954"/>
                    </a:moveTo>
                    <a:cubicBezTo>
                      <a:pt x="0" y="12002"/>
                      <a:pt x="0" y="0"/>
                      <a:pt x="0" y="0"/>
                    </a:cubicBezTo>
                    <a:lnTo>
                      <a:pt x="14636" y="9525"/>
                    </a:lnTo>
                    <a:lnTo>
                      <a:pt x="8268" y="19050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4148;p38"/>
              <p:cNvSpPr/>
              <p:nvPr/>
            </p:nvSpPr>
            <p:spPr>
              <a:xfrm>
                <a:off x="5405835" y="4867656"/>
                <a:ext cx="31647" cy="14858"/>
              </a:xfrm>
              <a:custGeom>
                <a:avLst/>
                <a:gdLst/>
                <a:ahLst/>
                <a:cxnLst/>
                <a:rect l="l" t="t" r="r" b="b"/>
                <a:pathLst>
                  <a:path w="31647" h="14858" extrusionOk="0">
                    <a:moveTo>
                      <a:pt x="31648" y="12954"/>
                    </a:moveTo>
                    <a:lnTo>
                      <a:pt x="31648" y="0"/>
                    </a:lnTo>
                    <a:lnTo>
                      <a:pt x="0" y="2476"/>
                    </a:lnTo>
                    <a:lnTo>
                      <a:pt x="18152" y="14859"/>
                    </a:lnTo>
                    <a:lnTo>
                      <a:pt x="31648" y="12954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4149;p38"/>
              <p:cNvSpPr/>
              <p:nvPr/>
            </p:nvSpPr>
            <p:spPr>
              <a:xfrm>
                <a:off x="5416479" y="4820126"/>
                <a:ext cx="23664" cy="13049"/>
              </a:xfrm>
              <a:custGeom>
                <a:avLst/>
                <a:gdLst/>
                <a:ahLst/>
                <a:cxnLst/>
                <a:rect l="l" t="t" r="r" b="b"/>
                <a:pathLst>
                  <a:path w="23664" h="13049" extrusionOk="0">
                    <a:moveTo>
                      <a:pt x="23664" y="13049"/>
                    </a:moveTo>
                    <a:lnTo>
                      <a:pt x="23664" y="0"/>
                    </a:lnTo>
                    <a:lnTo>
                      <a:pt x="0" y="8573"/>
                    </a:lnTo>
                    <a:lnTo>
                      <a:pt x="23664" y="1304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4150;p38"/>
              <p:cNvSpPr/>
              <p:nvPr/>
            </p:nvSpPr>
            <p:spPr>
              <a:xfrm>
                <a:off x="5342159" y="4824983"/>
                <a:ext cx="35544" cy="24669"/>
              </a:xfrm>
              <a:custGeom>
                <a:avLst/>
                <a:gdLst/>
                <a:ahLst/>
                <a:cxnLst/>
                <a:rect l="l" t="t" r="r" b="b"/>
                <a:pathLst>
                  <a:path w="35544" h="24669" extrusionOk="0">
                    <a:moveTo>
                      <a:pt x="0" y="7525"/>
                    </a:moveTo>
                    <a:lnTo>
                      <a:pt x="7793" y="0"/>
                    </a:lnTo>
                    <a:lnTo>
                      <a:pt x="35544" y="19050"/>
                    </a:lnTo>
                    <a:lnTo>
                      <a:pt x="33834" y="24670"/>
                    </a:lnTo>
                    <a:cubicBezTo>
                      <a:pt x="33834" y="24670"/>
                      <a:pt x="13115" y="15907"/>
                      <a:pt x="12450" y="15145"/>
                    </a:cubicBezTo>
                    <a:cubicBezTo>
                      <a:pt x="11785" y="14383"/>
                      <a:pt x="0" y="7525"/>
                      <a:pt x="0" y="7525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4151;p38"/>
              <p:cNvSpPr/>
              <p:nvPr/>
            </p:nvSpPr>
            <p:spPr>
              <a:xfrm>
                <a:off x="5269455" y="4783550"/>
                <a:ext cx="44382" cy="29241"/>
              </a:xfrm>
              <a:custGeom>
                <a:avLst/>
                <a:gdLst/>
                <a:ahLst/>
                <a:cxnLst/>
                <a:rect l="l" t="t" r="r" b="b"/>
                <a:pathLst>
                  <a:path w="44382" h="29241" extrusionOk="0">
                    <a:moveTo>
                      <a:pt x="0" y="8287"/>
                    </a:moveTo>
                    <a:lnTo>
                      <a:pt x="36875" y="29242"/>
                    </a:lnTo>
                    <a:lnTo>
                      <a:pt x="44383" y="23717"/>
                    </a:lnTo>
                    <a:lnTo>
                      <a:pt x="39441" y="17907"/>
                    </a:lnTo>
                    <a:cubicBezTo>
                      <a:pt x="36143" y="14135"/>
                      <a:pt x="32256" y="10925"/>
                      <a:pt x="27941" y="8382"/>
                    </a:cubicBezTo>
                    <a:cubicBezTo>
                      <a:pt x="25185" y="7906"/>
                      <a:pt x="7698" y="0"/>
                      <a:pt x="7698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4152;p38"/>
              <p:cNvSpPr/>
              <p:nvPr/>
            </p:nvSpPr>
            <p:spPr>
              <a:xfrm>
                <a:off x="5310227" y="4760118"/>
                <a:ext cx="20528" cy="18383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18383" extrusionOk="0">
                    <a:moveTo>
                      <a:pt x="20528" y="18383"/>
                    </a:moveTo>
                    <a:lnTo>
                      <a:pt x="20528" y="5429"/>
                    </a:lnTo>
                    <a:lnTo>
                      <a:pt x="3611" y="0"/>
                    </a:lnTo>
                    <a:lnTo>
                      <a:pt x="0" y="10096"/>
                    </a:lnTo>
                    <a:lnTo>
                      <a:pt x="855" y="14764"/>
                    </a:lnTo>
                    <a:lnTo>
                      <a:pt x="20528" y="18383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4153;p38"/>
              <p:cNvSpPr/>
              <p:nvPr/>
            </p:nvSpPr>
            <p:spPr>
              <a:xfrm>
                <a:off x="5218325" y="4756213"/>
                <a:ext cx="19672" cy="14668"/>
              </a:xfrm>
              <a:custGeom>
                <a:avLst/>
                <a:gdLst/>
                <a:ahLst/>
                <a:cxnLst/>
                <a:rect l="l" t="t" r="r" b="b"/>
                <a:pathLst>
                  <a:path w="19672" h="14668" extrusionOk="0">
                    <a:moveTo>
                      <a:pt x="0" y="12954"/>
                    </a:moveTo>
                    <a:lnTo>
                      <a:pt x="0" y="0"/>
                    </a:lnTo>
                    <a:lnTo>
                      <a:pt x="19673" y="2096"/>
                    </a:lnTo>
                    <a:lnTo>
                      <a:pt x="13305" y="14669"/>
                    </a:lnTo>
                    <a:lnTo>
                      <a:pt x="0" y="12954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4154;p38"/>
              <p:cNvSpPr/>
              <p:nvPr/>
            </p:nvSpPr>
            <p:spPr>
              <a:xfrm>
                <a:off x="5219085" y="4799552"/>
                <a:ext cx="22524" cy="22764"/>
              </a:xfrm>
              <a:custGeom>
                <a:avLst/>
                <a:gdLst/>
                <a:ahLst/>
                <a:cxnLst/>
                <a:rect l="l" t="t" r="r" b="b"/>
                <a:pathLst>
                  <a:path w="22524" h="22764" extrusionOk="0">
                    <a:moveTo>
                      <a:pt x="0" y="13430"/>
                    </a:moveTo>
                    <a:lnTo>
                      <a:pt x="0" y="0"/>
                    </a:lnTo>
                    <a:lnTo>
                      <a:pt x="22524" y="0"/>
                    </a:lnTo>
                    <a:lnTo>
                      <a:pt x="17012" y="12001"/>
                    </a:lnTo>
                    <a:lnTo>
                      <a:pt x="7508" y="2276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4155;p38"/>
              <p:cNvSpPr/>
              <p:nvPr/>
            </p:nvSpPr>
            <p:spPr>
              <a:xfrm>
                <a:off x="5218990" y="4743450"/>
                <a:ext cx="221102" cy="139065"/>
              </a:xfrm>
              <a:custGeom>
                <a:avLst/>
                <a:gdLst/>
                <a:ahLst/>
                <a:cxnLst/>
                <a:rect l="l" t="t" r="r" b="b"/>
                <a:pathLst>
                  <a:path w="221102" h="139065" extrusionOk="0">
                    <a:moveTo>
                      <a:pt x="111955" y="22098"/>
                    </a:moveTo>
                    <a:cubicBezTo>
                      <a:pt x="109027" y="22098"/>
                      <a:pt x="106100" y="22355"/>
                      <a:pt x="103211" y="22860"/>
                    </a:cubicBezTo>
                    <a:cubicBezTo>
                      <a:pt x="99315" y="23431"/>
                      <a:pt x="94943" y="24194"/>
                      <a:pt x="90096" y="25241"/>
                    </a:cubicBezTo>
                    <a:cubicBezTo>
                      <a:pt x="85249" y="26289"/>
                      <a:pt x="80592" y="27527"/>
                      <a:pt x="74985" y="29051"/>
                    </a:cubicBezTo>
                    <a:cubicBezTo>
                      <a:pt x="69891" y="30623"/>
                      <a:pt x="64911" y="32537"/>
                      <a:pt x="60064" y="34766"/>
                    </a:cubicBezTo>
                    <a:lnTo>
                      <a:pt x="98079" y="56864"/>
                    </a:lnTo>
                    <a:lnTo>
                      <a:pt x="104922" y="54483"/>
                    </a:lnTo>
                    <a:cubicBezTo>
                      <a:pt x="114426" y="51245"/>
                      <a:pt x="123929" y="48482"/>
                      <a:pt x="132388" y="46196"/>
                    </a:cubicBezTo>
                    <a:cubicBezTo>
                      <a:pt x="140514" y="44063"/>
                      <a:pt x="148820" y="42691"/>
                      <a:pt x="157193" y="42101"/>
                    </a:cubicBezTo>
                    <a:cubicBezTo>
                      <a:pt x="164796" y="41643"/>
                      <a:pt x="172427" y="42148"/>
                      <a:pt x="179907" y="43624"/>
                    </a:cubicBezTo>
                    <a:cubicBezTo>
                      <a:pt x="187576" y="45291"/>
                      <a:pt x="194923" y="48187"/>
                      <a:pt x="201670" y="52197"/>
                    </a:cubicBezTo>
                    <a:cubicBezTo>
                      <a:pt x="208294" y="55540"/>
                      <a:pt x="213949" y="60522"/>
                      <a:pt x="218112" y="66675"/>
                    </a:cubicBezTo>
                    <a:cubicBezTo>
                      <a:pt x="220887" y="71133"/>
                      <a:pt x="221780" y="76514"/>
                      <a:pt x="220583" y="81629"/>
                    </a:cubicBezTo>
                    <a:cubicBezTo>
                      <a:pt x="218929" y="87249"/>
                      <a:pt x="215859" y="92335"/>
                      <a:pt x="211649" y="96393"/>
                    </a:cubicBezTo>
                    <a:cubicBezTo>
                      <a:pt x="206375" y="101660"/>
                      <a:pt x="200511" y="106299"/>
                      <a:pt x="194162" y="110204"/>
                    </a:cubicBezTo>
                    <a:lnTo>
                      <a:pt x="218492" y="124206"/>
                    </a:lnTo>
                    <a:lnTo>
                      <a:pt x="205187" y="131921"/>
                    </a:lnTo>
                    <a:lnTo>
                      <a:pt x="180667" y="117729"/>
                    </a:lnTo>
                    <a:cubicBezTo>
                      <a:pt x="168996" y="123473"/>
                      <a:pt x="156812" y="128102"/>
                      <a:pt x="144267" y="131540"/>
                    </a:cubicBezTo>
                    <a:cubicBezTo>
                      <a:pt x="131095" y="135169"/>
                      <a:pt x="117657" y="137684"/>
                      <a:pt x="104066" y="139065"/>
                    </a:cubicBezTo>
                    <a:lnTo>
                      <a:pt x="91236" y="116014"/>
                    </a:lnTo>
                    <a:cubicBezTo>
                      <a:pt x="94829" y="116014"/>
                      <a:pt x="98421" y="115757"/>
                      <a:pt x="101976" y="115253"/>
                    </a:cubicBezTo>
                    <a:cubicBezTo>
                      <a:pt x="106727" y="114681"/>
                      <a:pt x="112050" y="113729"/>
                      <a:pt x="117942" y="112490"/>
                    </a:cubicBezTo>
                    <a:cubicBezTo>
                      <a:pt x="123834" y="111252"/>
                      <a:pt x="130107" y="109633"/>
                      <a:pt x="136950" y="107728"/>
                    </a:cubicBezTo>
                    <a:cubicBezTo>
                      <a:pt x="143450" y="105842"/>
                      <a:pt x="149799" y="103489"/>
                      <a:pt x="155957" y="100679"/>
                    </a:cubicBezTo>
                    <a:lnTo>
                      <a:pt x="117942" y="78772"/>
                    </a:lnTo>
                    <a:lnTo>
                      <a:pt x="113000" y="80486"/>
                    </a:lnTo>
                    <a:lnTo>
                      <a:pt x="107773" y="82105"/>
                    </a:lnTo>
                    <a:cubicBezTo>
                      <a:pt x="99163" y="85011"/>
                      <a:pt x="90410" y="87459"/>
                      <a:pt x="81543" y="89440"/>
                    </a:cubicBezTo>
                    <a:cubicBezTo>
                      <a:pt x="74187" y="91183"/>
                      <a:pt x="66669" y="92202"/>
                      <a:pt x="59114" y="92488"/>
                    </a:cubicBezTo>
                    <a:cubicBezTo>
                      <a:pt x="52470" y="92726"/>
                      <a:pt x="45827" y="92126"/>
                      <a:pt x="39346" y="90678"/>
                    </a:cubicBezTo>
                    <a:cubicBezTo>
                      <a:pt x="32921" y="89049"/>
                      <a:pt x="26753" y="86544"/>
                      <a:pt x="21003" y="83248"/>
                    </a:cubicBezTo>
                    <a:cubicBezTo>
                      <a:pt x="14759" y="79915"/>
                      <a:pt x="9342" y="75229"/>
                      <a:pt x="5132" y="69532"/>
                    </a:cubicBezTo>
                    <a:cubicBezTo>
                      <a:pt x="2053" y="65246"/>
                      <a:pt x="542" y="60036"/>
                      <a:pt x="855" y="54769"/>
                    </a:cubicBezTo>
                    <a:cubicBezTo>
                      <a:pt x="1359" y="49282"/>
                      <a:pt x="3554" y="44091"/>
                      <a:pt x="7128" y="39910"/>
                    </a:cubicBezTo>
                    <a:cubicBezTo>
                      <a:pt x="11500" y="34442"/>
                      <a:pt x="16698" y="29689"/>
                      <a:pt x="22524" y="25813"/>
                    </a:cubicBezTo>
                    <a:lnTo>
                      <a:pt x="0" y="12763"/>
                    </a:lnTo>
                    <a:lnTo>
                      <a:pt x="13305" y="5144"/>
                    </a:lnTo>
                    <a:lnTo>
                      <a:pt x="35544" y="18002"/>
                    </a:lnTo>
                    <a:cubicBezTo>
                      <a:pt x="46055" y="12849"/>
                      <a:pt x="57070" y="8830"/>
                      <a:pt x="68427" y="6001"/>
                    </a:cubicBezTo>
                    <a:cubicBezTo>
                      <a:pt x="79205" y="3258"/>
                      <a:pt x="90162" y="1248"/>
                      <a:pt x="101215" y="0"/>
                    </a:cubicBezTo>
                    <a:close/>
                    <a:moveTo>
                      <a:pt x="47044" y="62294"/>
                    </a:moveTo>
                    <a:cubicBezTo>
                      <a:pt x="52052" y="65179"/>
                      <a:pt x="57840" y="66408"/>
                      <a:pt x="63580" y="65818"/>
                    </a:cubicBezTo>
                    <a:cubicBezTo>
                      <a:pt x="71345" y="64961"/>
                      <a:pt x="78986" y="63275"/>
                      <a:pt x="86389" y="60770"/>
                    </a:cubicBezTo>
                    <a:lnTo>
                      <a:pt x="50560" y="40005"/>
                    </a:lnTo>
                    <a:cubicBezTo>
                      <a:pt x="37255" y="48673"/>
                      <a:pt x="35924" y="56007"/>
                      <a:pt x="46854" y="62294"/>
                    </a:cubicBezTo>
                    <a:close/>
                    <a:moveTo>
                      <a:pt x="172494" y="72771"/>
                    </a:moveTo>
                    <a:cubicBezTo>
                      <a:pt x="167048" y="69771"/>
                      <a:pt x="160775" y="68628"/>
                      <a:pt x="154627" y="69532"/>
                    </a:cubicBezTo>
                    <a:cubicBezTo>
                      <a:pt x="146149" y="70609"/>
                      <a:pt x="137776" y="72457"/>
                      <a:pt x="129632" y="75057"/>
                    </a:cubicBezTo>
                    <a:lnTo>
                      <a:pt x="165176" y="95631"/>
                    </a:lnTo>
                    <a:cubicBezTo>
                      <a:pt x="180192" y="86296"/>
                      <a:pt x="182568" y="78677"/>
                      <a:pt x="172304" y="72771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Google Shape;4156;p38"/>
            <p:cNvGrpSpPr/>
            <p:nvPr/>
          </p:nvGrpSpPr>
          <p:grpSpPr>
            <a:xfrm>
              <a:off x="3200486" y="3710215"/>
              <a:ext cx="664598" cy="467011"/>
              <a:chOff x="4981586" y="4526565"/>
              <a:chExt cx="664598" cy="467011"/>
            </a:xfrm>
          </p:grpSpPr>
          <p:sp>
            <p:nvSpPr>
              <p:cNvPr id="145" name="Google Shape;4157;p38"/>
              <p:cNvSpPr/>
              <p:nvPr/>
            </p:nvSpPr>
            <p:spPr>
              <a:xfrm>
                <a:off x="4981586" y="4608957"/>
                <a:ext cx="664504" cy="384619"/>
              </a:xfrm>
              <a:custGeom>
                <a:avLst/>
                <a:gdLst/>
                <a:ahLst/>
                <a:cxnLst/>
                <a:rect l="l" t="t" r="r" b="b"/>
                <a:pathLst>
                  <a:path w="664504" h="384619" extrusionOk="0">
                    <a:moveTo>
                      <a:pt x="664505" y="192310"/>
                    </a:moveTo>
                    <a:cubicBezTo>
                      <a:pt x="664505" y="298520"/>
                      <a:pt x="515750" y="384620"/>
                      <a:pt x="332252" y="384620"/>
                    </a:cubicBezTo>
                    <a:cubicBezTo>
                      <a:pt x="148754" y="384620"/>
                      <a:pt x="0" y="298520"/>
                      <a:pt x="0" y="192310"/>
                    </a:cubicBezTo>
                    <a:cubicBezTo>
                      <a:pt x="0" y="86100"/>
                      <a:pt x="148754" y="0"/>
                      <a:pt x="332252" y="0"/>
                    </a:cubicBezTo>
                    <a:cubicBezTo>
                      <a:pt x="515750" y="0"/>
                      <a:pt x="664505" y="86100"/>
                      <a:pt x="664505" y="192310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4158;p38"/>
              <p:cNvSpPr/>
              <p:nvPr/>
            </p:nvSpPr>
            <p:spPr>
              <a:xfrm>
                <a:off x="4981681" y="4716589"/>
                <a:ext cx="65671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65671" h="87630" extrusionOk="0">
                    <a:moveTo>
                      <a:pt x="0" y="87630"/>
                    </a:moveTo>
                    <a:lnTo>
                      <a:pt x="0" y="0"/>
                    </a:lnTo>
                    <a:lnTo>
                      <a:pt x="65671" y="58579"/>
                    </a:lnTo>
                    <a:lnTo>
                      <a:pt x="0" y="8763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4159;p38"/>
              <p:cNvSpPr/>
              <p:nvPr/>
            </p:nvSpPr>
            <p:spPr>
              <a:xfrm>
                <a:off x="5596100" y="4718875"/>
                <a:ext cx="50084" cy="118109"/>
              </a:xfrm>
              <a:custGeom>
                <a:avLst/>
                <a:gdLst/>
                <a:ahLst/>
                <a:cxnLst/>
                <a:rect l="l" t="t" r="r" b="b"/>
                <a:pathLst>
                  <a:path w="50084" h="118109" extrusionOk="0">
                    <a:moveTo>
                      <a:pt x="50085" y="0"/>
                    </a:moveTo>
                    <a:lnTo>
                      <a:pt x="50085" y="82391"/>
                    </a:lnTo>
                    <a:lnTo>
                      <a:pt x="16442" y="118110"/>
                    </a:lnTo>
                    <a:lnTo>
                      <a:pt x="0" y="23813"/>
                    </a:lnTo>
                    <a:lnTo>
                      <a:pt x="50085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4160;p38"/>
              <p:cNvSpPr/>
              <p:nvPr/>
            </p:nvSpPr>
            <p:spPr>
              <a:xfrm>
                <a:off x="4981586" y="4526565"/>
                <a:ext cx="664504" cy="384619"/>
              </a:xfrm>
              <a:custGeom>
                <a:avLst/>
                <a:gdLst/>
                <a:ahLst/>
                <a:cxnLst/>
                <a:rect l="l" t="t" r="r" b="b"/>
                <a:pathLst>
                  <a:path w="664504" h="384619" extrusionOk="0">
                    <a:moveTo>
                      <a:pt x="664505" y="192310"/>
                    </a:moveTo>
                    <a:cubicBezTo>
                      <a:pt x="664505" y="298520"/>
                      <a:pt x="515750" y="384620"/>
                      <a:pt x="332252" y="384620"/>
                    </a:cubicBezTo>
                    <a:cubicBezTo>
                      <a:pt x="148754" y="384620"/>
                      <a:pt x="0" y="298520"/>
                      <a:pt x="0" y="192310"/>
                    </a:cubicBezTo>
                    <a:cubicBezTo>
                      <a:pt x="0" y="86100"/>
                      <a:pt x="148754" y="0"/>
                      <a:pt x="332252" y="0"/>
                    </a:cubicBezTo>
                    <a:cubicBezTo>
                      <a:pt x="515750" y="0"/>
                      <a:pt x="664505" y="86100"/>
                      <a:pt x="664505" y="192310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4161;p38"/>
              <p:cNvSpPr/>
              <p:nvPr/>
            </p:nvSpPr>
            <p:spPr>
              <a:xfrm>
                <a:off x="5076086" y="4578881"/>
                <a:ext cx="475673" cy="275344"/>
              </a:xfrm>
              <a:custGeom>
                <a:avLst/>
                <a:gdLst/>
                <a:ahLst/>
                <a:cxnLst/>
                <a:rect l="l" t="t" r="r" b="b"/>
                <a:pathLst>
                  <a:path w="475673" h="275344" extrusionOk="0">
                    <a:moveTo>
                      <a:pt x="475252" y="145994"/>
                    </a:moveTo>
                    <a:cubicBezTo>
                      <a:pt x="471830" y="178380"/>
                      <a:pt x="448831" y="210193"/>
                      <a:pt x="405969" y="235053"/>
                    </a:cubicBezTo>
                    <a:cubicBezTo>
                      <a:pt x="313117" y="288774"/>
                      <a:pt x="162482" y="288774"/>
                      <a:pt x="69535" y="235053"/>
                    </a:cubicBezTo>
                    <a:cubicBezTo>
                      <a:pt x="26768" y="210193"/>
                      <a:pt x="3769" y="178380"/>
                      <a:pt x="443" y="145994"/>
                    </a:cubicBezTo>
                    <a:cubicBezTo>
                      <a:pt x="-3549" y="107894"/>
                      <a:pt x="19450" y="69318"/>
                      <a:pt x="69535" y="40362"/>
                    </a:cubicBezTo>
                    <a:cubicBezTo>
                      <a:pt x="162482" y="-13454"/>
                      <a:pt x="313117" y="-13454"/>
                      <a:pt x="405969" y="40362"/>
                    </a:cubicBezTo>
                    <a:cubicBezTo>
                      <a:pt x="456054" y="69318"/>
                      <a:pt x="479148" y="108085"/>
                      <a:pt x="475252" y="14599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4162;p38"/>
              <p:cNvSpPr/>
              <p:nvPr/>
            </p:nvSpPr>
            <p:spPr>
              <a:xfrm>
                <a:off x="5076528" y="4595360"/>
                <a:ext cx="474809" cy="258865"/>
              </a:xfrm>
              <a:custGeom>
                <a:avLst/>
                <a:gdLst/>
                <a:ahLst/>
                <a:cxnLst/>
                <a:rect l="l" t="t" r="r" b="b"/>
                <a:pathLst>
                  <a:path w="474809" h="258865" extrusionOk="0">
                    <a:moveTo>
                      <a:pt x="474809" y="129516"/>
                    </a:moveTo>
                    <a:cubicBezTo>
                      <a:pt x="471388" y="161901"/>
                      <a:pt x="448389" y="193715"/>
                      <a:pt x="405526" y="218575"/>
                    </a:cubicBezTo>
                    <a:cubicBezTo>
                      <a:pt x="312675" y="272296"/>
                      <a:pt x="162040" y="272296"/>
                      <a:pt x="69092" y="218575"/>
                    </a:cubicBezTo>
                    <a:cubicBezTo>
                      <a:pt x="26325" y="193715"/>
                      <a:pt x="3326" y="161901"/>
                      <a:pt x="0" y="129516"/>
                    </a:cubicBezTo>
                    <a:cubicBezTo>
                      <a:pt x="3326" y="97131"/>
                      <a:pt x="26325" y="65222"/>
                      <a:pt x="69092" y="40362"/>
                    </a:cubicBezTo>
                    <a:cubicBezTo>
                      <a:pt x="162040" y="-13454"/>
                      <a:pt x="312675" y="-13454"/>
                      <a:pt x="405526" y="40362"/>
                    </a:cubicBezTo>
                    <a:cubicBezTo>
                      <a:pt x="448389" y="65222"/>
                      <a:pt x="471388" y="97131"/>
                      <a:pt x="474809" y="129516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4163;p38"/>
              <p:cNvSpPr/>
              <p:nvPr/>
            </p:nvSpPr>
            <p:spPr>
              <a:xfrm>
                <a:off x="5197892" y="4657629"/>
                <a:ext cx="221515" cy="139160"/>
              </a:xfrm>
              <a:custGeom>
                <a:avLst/>
                <a:gdLst/>
                <a:ahLst/>
                <a:cxnLst/>
                <a:rect l="l" t="t" r="r" b="b"/>
                <a:pathLst>
                  <a:path w="221515" h="139160" extrusionOk="0">
                    <a:moveTo>
                      <a:pt x="112525" y="22193"/>
                    </a:moveTo>
                    <a:cubicBezTo>
                      <a:pt x="109598" y="22155"/>
                      <a:pt x="106670" y="22374"/>
                      <a:pt x="103781" y="22860"/>
                    </a:cubicBezTo>
                    <a:cubicBezTo>
                      <a:pt x="99885" y="23432"/>
                      <a:pt x="95513" y="24194"/>
                      <a:pt x="90666" y="25241"/>
                    </a:cubicBezTo>
                    <a:cubicBezTo>
                      <a:pt x="85819" y="26289"/>
                      <a:pt x="81162" y="27527"/>
                      <a:pt x="75460" y="29146"/>
                    </a:cubicBezTo>
                    <a:cubicBezTo>
                      <a:pt x="70376" y="30632"/>
                      <a:pt x="65424" y="32509"/>
                      <a:pt x="60634" y="34766"/>
                    </a:cubicBezTo>
                    <a:lnTo>
                      <a:pt x="98649" y="56960"/>
                    </a:lnTo>
                    <a:lnTo>
                      <a:pt x="105492" y="54483"/>
                    </a:lnTo>
                    <a:cubicBezTo>
                      <a:pt x="114996" y="51245"/>
                      <a:pt x="124500" y="48482"/>
                      <a:pt x="132958" y="46196"/>
                    </a:cubicBezTo>
                    <a:cubicBezTo>
                      <a:pt x="141046" y="44044"/>
                      <a:pt x="149324" y="42701"/>
                      <a:pt x="157668" y="42196"/>
                    </a:cubicBezTo>
                    <a:cubicBezTo>
                      <a:pt x="165309" y="41691"/>
                      <a:pt x="172978" y="42196"/>
                      <a:pt x="180477" y="43720"/>
                    </a:cubicBezTo>
                    <a:cubicBezTo>
                      <a:pt x="188146" y="45330"/>
                      <a:pt x="195502" y="48187"/>
                      <a:pt x="202241" y="52197"/>
                    </a:cubicBezTo>
                    <a:cubicBezTo>
                      <a:pt x="208817" y="55607"/>
                      <a:pt x="214443" y="60617"/>
                      <a:pt x="218587" y="66770"/>
                    </a:cubicBezTo>
                    <a:cubicBezTo>
                      <a:pt x="221343" y="71238"/>
                      <a:pt x="222199" y="76619"/>
                      <a:pt x="220963" y="81725"/>
                    </a:cubicBezTo>
                    <a:cubicBezTo>
                      <a:pt x="219347" y="87354"/>
                      <a:pt x="216268" y="92450"/>
                      <a:pt x="212029" y="96488"/>
                    </a:cubicBezTo>
                    <a:cubicBezTo>
                      <a:pt x="206755" y="101756"/>
                      <a:pt x="200891" y="106394"/>
                      <a:pt x="194543" y="110300"/>
                    </a:cubicBezTo>
                    <a:lnTo>
                      <a:pt x="218872" y="124396"/>
                    </a:lnTo>
                    <a:lnTo>
                      <a:pt x="205662" y="132017"/>
                    </a:lnTo>
                    <a:lnTo>
                      <a:pt x="181142" y="117824"/>
                    </a:lnTo>
                    <a:cubicBezTo>
                      <a:pt x="169462" y="123625"/>
                      <a:pt x="157240" y="128254"/>
                      <a:pt x="144648" y="131636"/>
                    </a:cubicBezTo>
                    <a:cubicBezTo>
                      <a:pt x="131494" y="135322"/>
                      <a:pt x="118037" y="137846"/>
                      <a:pt x="104447" y="139160"/>
                    </a:cubicBezTo>
                    <a:lnTo>
                      <a:pt x="91711" y="116205"/>
                    </a:lnTo>
                    <a:cubicBezTo>
                      <a:pt x="95275" y="116110"/>
                      <a:pt x="98830" y="115824"/>
                      <a:pt x="102356" y="115348"/>
                    </a:cubicBezTo>
                    <a:cubicBezTo>
                      <a:pt x="107754" y="114710"/>
                      <a:pt x="113114" y="113786"/>
                      <a:pt x="118417" y="112586"/>
                    </a:cubicBezTo>
                    <a:cubicBezTo>
                      <a:pt x="124310" y="111347"/>
                      <a:pt x="130487" y="109728"/>
                      <a:pt x="137425" y="107823"/>
                    </a:cubicBezTo>
                    <a:cubicBezTo>
                      <a:pt x="143925" y="105985"/>
                      <a:pt x="150283" y="103661"/>
                      <a:pt x="156432" y="100870"/>
                    </a:cubicBezTo>
                    <a:lnTo>
                      <a:pt x="118417" y="78867"/>
                    </a:lnTo>
                    <a:lnTo>
                      <a:pt x="113475" y="80582"/>
                    </a:lnTo>
                    <a:lnTo>
                      <a:pt x="108248" y="82201"/>
                    </a:lnTo>
                    <a:cubicBezTo>
                      <a:pt x="98744" y="85344"/>
                      <a:pt x="89906" y="87821"/>
                      <a:pt x="81923" y="89630"/>
                    </a:cubicBezTo>
                    <a:cubicBezTo>
                      <a:pt x="74557" y="91307"/>
                      <a:pt x="67049" y="92297"/>
                      <a:pt x="59494" y="92583"/>
                    </a:cubicBezTo>
                    <a:cubicBezTo>
                      <a:pt x="52851" y="92812"/>
                      <a:pt x="46217" y="92212"/>
                      <a:pt x="39726" y="90773"/>
                    </a:cubicBezTo>
                    <a:cubicBezTo>
                      <a:pt x="33301" y="89240"/>
                      <a:pt x="27143" y="86735"/>
                      <a:pt x="21479" y="83344"/>
                    </a:cubicBezTo>
                    <a:cubicBezTo>
                      <a:pt x="15187" y="80039"/>
                      <a:pt x="9732" y="75352"/>
                      <a:pt x="5512" y="69628"/>
                    </a:cubicBezTo>
                    <a:cubicBezTo>
                      <a:pt x="2433" y="65342"/>
                      <a:pt x="922" y="60132"/>
                      <a:pt x="1236" y="54864"/>
                    </a:cubicBezTo>
                    <a:cubicBezTo>
                      <a:pt x="1825" y="49406"/>
                      <a:pt x="4011" y="44234"/>
                      <a:pt x="7508" y="40005"/>
                    </a:cubicBezTo>
                    <a:cubicBezTo>
                      <a:pt x="11918" y="34566"/>
                      <a:pt x="17145" y="29842"/>
                      <a:pt x="22999" y="26003"/>
                    </a:cubicBezTo>
                    <a:lnTo>
                      <a:pt x="0" y="12859"/>
                    </a:lnTo>
                    <a:lnTo>
                      <a:pt x="13210" y="5144"/>
                    </a:lnTo>
                    <a:lnTo>
                      <a:pt x="35544" y="18098"/>
                    </a:lnTo>
                    <a:cubicBezTo>
                      <a:pt x="45998" y="12878"/>
                      <a:pt x="56994" y="8820"/>
                      <a:pt x="68332" y="6001"/>
                    </a:cubicBezTo>
                    <a:cubicBezTo>
                      <a:pt x="79110" y="3258"/>
                      <a:pt x="90067" y="1248"/>
                      <a:pt x="101120" y="0"/>
                    </a:cubicBezTo>
                    <a:close/>
                    <a:moveTo>
                      <a:pt x="47519" y="62294"/>
                    </a:moveTo>
                    <a:cubicBezTo>
                      <a:pt x="52556" y="65189"/>
                      <a:pt x="58372" y="66418"/>
                      <a:pt x="64151" y="65818"/>
                    </a:cubicBezTo>
                    <a:cubicBezTo>
                      <a:pt x="71877" y="64951"/>
                      <a:pt x="79499" y="63265"/>
                      <a:pt x="86865" y="60770"/>
                    </a:cubicBezTo>
                    <a:lnTo>
                      <a:pt x="51130" y="40005"/>
                    </a:lnTo>
                    <a:cubicBezTo>
                      <a:pt x="38015" y="48701"/>
                      <a:pt x="36808" y="56131"/>
                      <a:pt x="47519" y="62294"/>
                    </a:cubicBezTo>
                    <a:close/>
                    <a:moveTo>
                      <a:pt x="172969" y="72771"/>
                    </a:moveTo>
                    <a:cubicBezTo>
                      <a:pt x="167523" y="69771"/>
                      <a:pt x="161251" y="68628"/>
                      <a:pt x="155102" y="69533"/>
                    </a:cubicBezTo>
                    <a:cubicBezTo>
                      <a:pt x="146663" y="70656"/>
                      <a:pt x="138328" y="72504"/>
                      <a:pt x="130202" y="75057"/>
                    </a:cubicBezTo>
                    <a:lnTo>
                      <a:pt x="165746" y="95631"/>
                    </a:lnTo>
                    <a:cubicBezTo>
                      <a:pt x="180572" y="86392"/>
                      <a:pt x="183328" y="78677"/>
                      <a:pt x="172969" y="72771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4164;p38"/>
              <p:cNvSpPr/>
              <p:nvPr/>
            </p:nvSpPr>
            <p:spPr>
              <a:xfrm>
                <a:off x="5289888" y="4760785"/>
                <a:ext cx="1454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4540" h="19050" extrusionOk="0">
                    <a:moveTo>
                      <a:pt x="0" y="12954"/>
                    </a:moveTo>
                    <a:cubicBezTo>
                      <a:pt x="0" y="12001"/>
                      <a:pt x="0" y="0"/>
                      <a:pt x="0" y="0"/>
                    </a:cubicBezTo>
                    <a:lnTo>
                      <a:pt x="14541" y="9525"/>
                    </a:lnTo>
                    <a:lnTo>
                      <a:pt x="8173" y="19050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4165;p38"/>
              <p:cNvSpPr/>
              <p:nvPr/>
            </p:nvSpPr>
            <p:spPr>
              <a:xfrm>
                <a:off x="5385496" y="4768976"/>
                <a:ext cx="31552" cy="14858"/>
              </a:xfrm>
              <a:custGeom>
                <a:avLst/>
                <a:gdLst/>
                <a:ahLst/>
                <a:cxnLst/>
                <a:rect l="l" t="t" r="r" b="b"/>
                <a:pathLst>
                  <a:path w="31552" h="14858" extrusionOk="0">
                    <a:moveTo>
                      <a:pt x="31552" y="12954"/>
                    </a:moveTo>
                    <a:lnTo>
                      <a:pt x="31552" y="0"/>
                    </a:lnTo>
                    <a:lnTo>
                      <a:pt x="0" y="2477"/>
                    </a:lnTo>
                    <a:lnTo>
                      <a:pt x="18152" y="14859"/>
                    </a:lnTo>
                    <a:lnTo>
                      <a:pt x="31552" y="12954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4166;p38"/>
              <p:cNvSpPr/>
              <p:nvPr/>
            </p:nvSpPr>
            <p:spPr>
              <a:xfrm>
                <a:off x="5396046" y="4721447"/>
                <a:ext cx="23664" cy="13049"/>
              </a:xfrm>
              <a:custGeom>
                <a:avLst/>
                <a:gdLst/>
                <a:ahLst/>
                <a:cxnLst/>
                <a:rect l="l" t="t" r="r" b="b"/>
                <a:pathLst>
                  <a:path w="23664" h="13049" extrusionOk="0">
                    <a:moveTo>
                      <a:pt x="23664" y="13049"/>
                    </a:moveTo>
                    <a:lnTo>
                      <a:pt x="23664" y="0"/>
                    </a:lnTo>
                    <a:lnTo>
                      <a:pt x="0" y="8572"/>
                    </a:lnTo>
                    <a:lnTo>
                      <a:pt x="23664" y="1304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4167;p38"/>
              <p:cNvSpPr/>
              <p:nvPr/>
            </p:nvSpPr>
            <p:spPr>
              <a:xfrm>
                <a:off x="5321441" y="4726305"/>
                <a:ext cx="35639" cy="24764"/>
              </a:xfrm>
              <a:custGeom>
                <a:avLst/>
                <a:gdLst/>
                <a:ahLst/>
                <a:cxnLst/>
                <a:rect l="l" t="t" r="r" b="b"/>
                <a:pathLst>
                  <a:path w="35639" h="24764" extrusionOk="0">
                    <a:moveTo>
                      <a:pt x="0" y="7620"/>
                    </a:moveTo>
                    <a:lnTo>
                      <a:pt x="7888" y="0"/>
                    </a:lnTo>
                    <a:lnTo>
                      <a:pt x="35639" y="19050"/>
                    </a:lnTo>
                    <a:lnTo>
                      <a:pt x="33929" y="24765"/>
                    </a:lnTo>
                    <a:cubicBezTo>
                      <a:pt x="33929" y="24765"/>
                      <a:pt x="13210" y="16002"/>
                      <a:pt x="12545" y="1524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4168;p38"/>
              <p:cNvSpPr/>
              <p:nvPr/>
            </p:nvSpPr>
            <p:spPr>
              <a:xfrm>
                <a:off x="5249117" y="4684871"/>
                <a:ext cx="44382" cy="29146"/>
              </a:xfrm>
              <a:custGeom>
                <a:avLst/>
                <a:gdLst/>
                <a:ahLst/>
                <a:cxnLst/>
                <a:rect l="l" t="t" r="r" b="b"/>
                <a:pathLst>
                  <a:path w="44382" h="29146" extrusionOk="0">
                    <a:moveTo>
                      <a:pt x="0" y="8287"/>
                    </a:moveTo>
                    <a:lnTo>
                      <a:pt x="36780" y="29146"/>
                    </a:lnTo>
                    <a:lnTo>
                      <a:pt x="44383" y="23717"/>
                    </a:lnTo>
                    <a:lnTo>
                      <a:pt x="39346" y="17907"/>
                    </a:lnTo>
                    <a:cubicBezTo>
                      <a:pt x="36105" y="14116"/>
                      <a:pt x="32246" y="10896"/>
                      <a:pt x="27941" y="8382"/>
                    </a:cubicBezTo>
                    <a:cubicBezTo>
                      <a:pt x="25185" y="7811"/>
                      <a:pt x="7698" y="0"/>
                      <a:pt x="7698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4169;p38"/>
              <p:cNvSpPr/>
              <p:nvPr/>
            </p:nvSpPr>
            <p:spPr>
              <a:xfrm>
                <a:off x="5289888" y="4661344"/>
                <a:ext cx="20528" cy="18478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18478" extrusionOk="0">
                    <a:moveTo>
                      <a:pt x="20528" y="18479"/>
                    </a:moveTo>
                    <a:lnTo>
                      <a:pt x="20528" y="5524"/>
                    </a:lnTo>
                    <a:lnTo>
                      <a:pt x="3611" y="0"/>
                    </a:lnTo>
                    <a:lnTo>
                      <a:pt x="0" y="10096"/>
                    </a:lnTo>
                    <a:lnTo>
                      <a:pt x="855" y="14764"/>
                    </a:lnTo>
                    <a:lnTo>
                      <a:pt x="20528" y="18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4170;p38"/>
              <p:cNvSpPr/>
              <p:nvPr/>
            </p:nvSpPr>
            <p:spPr>
              <a:xfrm>
                <a:off x="5197987" y="4657534"/>
                <a:ext cx="19577" cy="14668"/>
              </a:xfrm>
              <a:custGeom>
                <a:avLst/>
                <a:gdLst/>
                <a:ahLst/>
                <a:cxnLst/>
                <a:rect l="l" t="t" r="r" b="b"/>
                <a:pathLst>
                  <a:path w="19577" h="14668" extrusionOk="0">
                    <a:moveTo>
                      <a:pt x="0" y="12954"/>
                    </a:moveTo>
                    <a:lnTo>
                      <a:pt x="0" y="0"/>
                    </a:lnTo>
                    <a:lnTo>
                      <a:pt x="19578" y="2096"/>
                    </a:lnTo>
                    <a:lnTo>
                      <a:pt x="13305" y="14668"/>
                    </a:lnTo>
                    <a:lnTo>
                      <a:pt x="0" y="12954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4171;p38"/>
              <p:cNvSpPr/>
              <p:nvPr/>
            </p:nvSpPr>
            <p:spPr>
              <a:xfrm>
                <a:off x="5198652" y="4700873"/>
                <a:ext cx="22428" cy="22764"/>
              </a:xfrm>
              <a:custGeom>
                <a:avLst/>
                <a:gdLst/>
                <a:ahLst/>
                <a:cxnLst/>
                <a:rect l="l" t="t" r="r" b="b"/>
                <a:pathLst>
                  <a:path w="22428" h="22764" extrusionOk="0">
                    <a:moveTo>
                      <a:pt x="0" y="13430"/>
                    </a:moveTo>
                    <a:cubicBezTo>
                      <a:pt x="0" y="13430"/>
                      <a:pt x="0" y="0"/>
                      <a:pt x="0" y="0"/>
                    </a:cubicBezTo>
                    <a:lnTo>
                      <a:pt x="22429" y="0"/>
                    </a:lnTo>
                    <a:lnTo>
                      <a:pt x="16917" y="12002"/>
                    </a:lnTo>
                    <a:lnTo>
                      <a:pt x="7413" y="2276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4172;p38"/>
              <p:cNvSpPr/>
              <p:nvPr/>
            </p:nvSpPr>
            <p:spPr>
              <a:xfrm>
                <a:off x="5197892" y="4644961"/>
                <a:ext cx="221610" cy="138874"/>
              </a:xfrm>
              <a:custGeom>
                <a:avLst/>
                <a:gdLst/>
                <a:ahLst/>
                <a:cxnLst/>
                <a:rect l="l" t="t" r="r" b="b"/>
                <a:pathLst>
                  <a:path w="221610" h="138874" extrusionOk="0">
                    <a:moveTo>
                      <a:pt x="112525" y="22288"/>
                    </a:moveTo>
                    <a:cubicBezTo>
                      <a:pt x="109598" y="22298"/>
                      <a:pt x="106680" y="22517"/>
                      <a:pt x="103781" y="22955"/>
                    </a:cubicBezTo>
                    <a:cubicBezTo>
                      <a:pt x="99885" y="23527"/>
                      <a:pt x="95513" y="24289"/>
                      <a:pt x="90666" y="25337"/>
                    </a:cubicBezTo>
                    <a:cubicBezTo>
                      <a:pt x="85819" y="26384"/>
                      <a:pt x="81162" y="27718"/>
                      <a:pt x="75460" y="29242"/>
                    </a:cubicBezTo>
                    <a:cubicBezTo>
                      <a:pt x="70395" y="30804"/>
                      <a:pt x="65434" y="32709"/>
                      <a:pt x="60634" y="34957"/>
                    </a:cubicBezTo>
                    <a:lnTo>
                      <a:pt x="98649" y="57055"/>
                    </a:lnTo>
                    <a:lnTo>
                      <a:pt x="105492" y="54578"/>
                    </a:lnTo>
                    <a:cubicBezTo>
                      <a:pt x="114996" y="51435"/>
                      <a:pt x="124500" y="48673"/>
                      <a:pt x="132958" y="46387"/>
                    </a:cubicBezTo>
                    <a:cubicBezTo>
                      <a:pt x="141036" y="44205"/>
                      <a:pt x="149314" y="42834"/>
                      <a:pt x="157668" y="42291"/>
                    </a:cubicBezTo>
                    <a:cubicBezTo>
                      <a:pt x="165309" y="41786"/>
                      <a:pt x="172978" y="42291"/>
                      <a:pt x="180477" y="43815"/>
                    </a:cubicBezTo>
                    <a:cubicBezTo>
                      <a:pt x="188127" y="45501"/>
                      <a:pt x="195464" y="48358"/>
                      <a:pt x="202241" y="52292"/>
                    </a:cubicBezTo>
                    <a:cubicBezTo>
                      <a:pt x="208846" y="55702"/>
                      <a:pt x="214501" y="60712"/>
                      <a:pt x="218682" y="66865"/>
                    </a:cubicBezTo>
                    <a:cubicBezTo>
                      <a:pt x="221438" y="71333"/>
                      <a:pt x="222294" y="76714"/>
                      <a:pt x="221058" y="81820"/>
                    </a:cubicBezTo>
                    <a:cubicBezTo>
                      <a:pt x="219442" y="87449"/>
                      <a:pt x="216363" y="92545"/>
                      <a:pt x="212125" y="96583"/>
                    </a:cubicBezTo>
                    <a:cubicBezTo>
                      <a:pt x="206869" y="101851"/>
                      <a:pt x="200996" y="106451"/>
                      <a:pt x="194638" y="110299"/>
                    </a:cubicBezTo>
                    <a:lnTo>
                      <a:pt x="218967" y="124396"/>
                    </a:lnTo>
                    <a:lnTo>
                      <a:pt x="205757" y="132112"/>
                    </a:lnTo>
                    <a:lnTo>
                      <a:pt x="181427" y="117538"/>
                    </a:lnTo>
                    <a:cubicBezTo>
                      <a:pt x="169728" y="123301"/>
                      <a:pt x="157506" y="127930"/>
                      <a:pt x="144933" y="131350"/>
                    </a:cubicBezTo>
                    <a:cubicBezTo>
                      <a:pt x="131760" y="134950"/>
                      <a:pt x="118313" y="137465"/>
                      <a:pt x="104732" y="138874"/>
                    </a:cubicBezTo>
                    <a:lnTo>
                      <a:pt x="91997" y="115824"/>
                    </a:lnTo>
                    <a:cubicBezTo>
                      <a:pt x="95561" y="115729"/>
                      <a:pt x="99115" y="115443"/>
                      <a:pt x="102641" y="114967"/>
                    </a:cubicBezTo>
                    <a:cubicBezTo>
                      <a:pt x="108039" y="114367"/>
                      <a:pt x="113399" y="113471"/>
                      <a:pt x="118702" y="112300"/>
                    </a:cubicBezTo>
                    <a:cubicBezTo>
                      <a:pt x="124595" y="110966"/>
                      <a:pt x="130772" y="109347"/>
                      <a:pt x="137710" y="107442"/>
                    </a:cubicBezTo>
                    <a:cubicBezTo>
                      <a:pt x="144229" y="105651"/>
                      <a:pt x="150578" y="103327"/>
                      <a:pt x="156717" y="100489"/>
                    </a:cubicBezTo>
                    <a:lnTo>
                      <a:pt x="118702" y="78486"/>
                    </a:lnTo>
                    <a:lnTo>
                      <a:pt x="113760" y="80296"/>
                    </a:lnTo>
                    <a:lnTo>
                      <a:pt x="108533" y="81820"/>
                    </a:lnTo>
                    <a:cubicBezTo>
                      <a:pt x="99029" y="84963"/>
                      <a:pt x="90191" y="87439"/>
                      <a:pt x="82208" y="89249"/>
                    </a:cubicBezTo>
                    <a:cubicBezTo>
                      <a:pt x="74842" y="90954"/>
                      <a:pt x="67334" y="91973"/>
                      <a:pt x="59779" y="92297"/>
                    </a:cubicBezTo>
                    <a:cubicBezTo>
                      <a:pt x="53136" y="92497"/>
                      <a:pt x="46493" y="91859"/>
                      <a:pt x="40011" y="90392"/>
                    </a:cubicBezTo>
                    <a:cubicBezTo>
                      <a:pt x="33586" y="88859"/>
                      <a:pt x="27428" y="86354"/>
                      <a:pt x="21764" y="82963"/>
                    </a:cubicBezTo>
                    <a:cubicBezTo>
                      <a:pt x="15463" y="79724"/>
                      <a:pt x="9998" y="75057"/>
                      <a:pt x="5797" y="69342"/>
                    </a:cubicBezTo>
                    <a:cubicBezTo>
                      <a:pt x="2737" y="65056"/>
                      <a:pt x="1226" y="59845"/>
                      <a:pt x="1521" y="54578"/>
                    </a:cubicBezTo>
                    <a:cubicBezTo>
                      <a:pt x="2091" y="49111"/>
                      <a:pt x="4277" y="43939"/>
                      <a:pt x="7793" y="39719"/>
                    </a:cubicBezTo>
                    <a:cubicBezTo>
                      <a:pt x="12203" y="34252"/>
                      <a:pt x="17430" y="29499"/>
                      <a:pt x="23284" y="25622"/>
                    </a:cubicBezTo>
                    <a:lnTo>
                      <a:pt x="0" y="12763"/>
                    </a:lnTo>
                    <a:lnTo>
                      <a:pt x="13210" y="5144"/>
                    </a:lnTo>
                    <a:lnTo>
                      <a:pt x="35544" y="18002"/>
                    </a:lnTo>
                    <a:cubicBezTo>
                      <a:pt x="46017" y="12821"/>
                      <a:pt x="57004" y="8763"/>
                      <a:pt x="68332" y="5905"/>
                    </a:cubicBezTo>
                    <a:cubicBezTo>
                      <a:pt x="79119" y="3191"/>
                      <a:pt x="90067" y="1219"/>
                      <a:pt x="101120" y="0"/>
                    </a:cubicBezTo>
                    <a:close/>
                    <a:moveTo>
                      <a:pt x="47519" y="62008"/>
                    </a:moveTo>
                    <a:cubicBezTo>
                      <a:pt x="52547" y="64932"/>
                      <a:pt x="58363" y="66199"/>
                      <a:pt x="64151" y="65627"/>
                    </a:cubicBezTo>
                    <a:cubicBezTo>
                      <a:pt x="71887" y="64770"/>
                      <a:pt x="79509" y="63037"/>
                      <a:pt x="86865" y="60484"/>
                    </a:cubicBezTo>
                    <a:lnTo>
                      <a:pt x="51130" y="39814"/>
                    </a:lnTo>
                    <a:cubicBezTo>
                      <a:pt x="38015" y="48387"/>
                      <a:pt x="36808" y="55788"/>
                      <a:pt x="47519" y="62008"/>
                    </a:cubicBezTo>
                    <a:close/>
                    <a:moveTo>
                      <a:pt x="172969" y="72485"/>
                    </a:moveTo>
                    <a:cubicBezTo>
                      <a:pt x="167514" y="69513"/>
                      <a:pt x="161241" y="68409"/>
                      <a:pt x="155102" y="69342"/>
                    </a:cubicBezTo>
                    <a:cubicBezTo>
                      <a:pt x="146663" y="70428"/>
                      <a:pt x="138328" y="72247"/>
                      <a:pt x="130202" y="74771"/>
                    </a:cubicBezTo>
                    <a:lnTo>
                      <a:pt x="165746" y="95345"/>
                    </a:lnTo>
                    <a:cubicBezTo>
                      <a:pt x="180572" y="86106"/>
                      <a:pt x="183328" y="78486"/>
                      <a:pt x="172969" y="72485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" name="Google Shape;4173;p38"/>
            <p:cNvGrpSpPr/>
            <p:nvPr/>
          </p:nvGrpSpPr>
          <p:grpSpPr>
            <a:xfrm>
              <a:off x="2181300" y="4477454"/>
              <a:ext cx="746806" cy="516445"/>
              <a:chOff x="3962400" y="5293804"/>
              <a:chExt cx="746806" cy="516445"/>
            </a:xfrm>
          </p:grpSpPr>
          <p:sp>
            <p:nvSpPr>
              <p:cNvPr id="128" name="Google Shape;4174;p38"/>
              <p:cNvSpPr/>
              <p:nvPr/>
            </p:nvSpPr>
            <p:spPr>
              <a:xfrm>
                <a:off x="3962400" y="5425630"/>
                <a:ext cx="664504" cy="384619"/>
              </a:xfrm>
              <a:custGeom>
                <a:avLst/>
                <a:gdLst/>
                <a:ahLst/>
                <a:cxnLst/>
                <a:rect l="l" t="t" r="r" b="b"/>
                <a:pathLst>
                  <a:path w="664504" h="384619" extrusionOk="0">
                    <a:moveTo>
                      <a:pt x="664505" y="192310"/>
                    </a:moveTo>
                    <a:cubicBezTo>
                      <a:pt x="664505" y="298520"/>
                      <a:pt x="515750" y="384620"/>
                      <a:pt x="332252" y="384620"/>
                    </a:cubicBezTo>
                    <a:cubicBezTo>
                      <a:pt x="148754" y="384620"/>
                      <a:pt x="0" y="298520"/>
                      <a:pt x="0" y="192310"/>
                    </a:cubicBezTo>
                    <a:cubicBezTo>
                      <a:pt x="0" y="86100"/>
                      <a:pt x="148754" y="0"/>
                      <a:pt x="332252" y="0"/>
                    </a:cubicBezTo>
                    <a:cubicBezTo>
                      <a:pt x="515750" y="0"/>
                      <a:pt x="664505" y="86100"/>
                      <a:pt x="664505" y="192310"/>
                    </a:cubicBez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4175;p38"/>
              <p:cNvSpPr/>
              <p:nvPr/>
            </p:nvSpPr>
            <p:spPr>
              <a:xfrm>
                <a:off x="4044607" y="5376195"/>
                <a:ext cx="664504" cy="384619"/>
              </a:xfrm>
              <a:custGeom>
                <a:avLst/>
                <a:gdLst/>
                <a:ahLst/>
                <a:cxnLst/>
                <a:rect l="l" t="t" r="r" b="b"/>
                <a:pathLst>
                  <a:path w="664504" h="384619" extrusionOk="0">
                    <a:moveTo>
                      <a:pt x="664505" y="192310"/>
                    </a:moveTo>
                    <a:cubicBezTo>
                      <a:pt x="664505" y="298520"/>
                      <a:pt x="515750" y="384619"/>
                      <a:pt x="332252" y="384619"/>
                    </a:cubicBezTo>
                    <a:cubicBezTo>
                      <a:pt x="148754" y="384619"/>
                      <a:pt x="0" y="298520"/>
                      <a:pt x="0" y="192310"/>
                    </a:cubicBezTo>
                    <a:cubicBezTo>
                      <a:pt x="0" y="86100"/>
                      <a:pt x="148754" y="0"/>
                      <a:pt x="332252" y="0"/>
                    </a:cubicBezTo>
                    <a:cubicBezTo>
                      <a:pt x="515750" y="0"/>
                      <a:pt x="664505" y="86100"/>
                      <a:pt x="664505" y="192310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4176;p38"/>
              <p:cNvSpPr/>
              <p:nvPr/>
            </p:nvSpPr>
            <p:spPr>
              <a:xfrm>
                <a:off x="4044702" y="5483828"/>
                <a:ext cx="65671" cy="87629"/>
              </a:xfrm>
              <a:custGeom>
                <a:avLst/>
                <a:gdLst/>
                <a:ahLst/>
                <a:cxnLst/>
                <a:rect l="l" t="t" r="r" b="b"/>
                <a:pathLst>
                  <a:path w="65671" h="87629" extrusionOk="0">
                    <a:moveTo>
                      <a:pt x="0" y="87630"/>
                    </a:moveTo>
                    <a:lnTo>
                      <a:pt x="0" y="0"/>
                    </a:lnTo>
                    <a:lnTo>
                      <a:pt x="65671" y="58579"/>
                    </a:lnTo>
                    <a:lnTo>
                      <a:pt x="0" y="8763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4177;p38"/>
              <p:cNvSpPr/>
              <p:nvPr/>
            </p:nvSpPr>
            <p:spPr>
              <a:xfrm>
                <a:off x="4659217" y="5486114"/>
                <a:ext cx="49989" cy="118109"/>
              </a:xfrm>
              <a:custGeom>
                <a:avLst/>
                <a:gdLst/>
                <a:ahLst/>
                <a:cxnLst/>
                <a:rect l="l" t="t" r="r" b="b"/>
                <a:pathLst>
                  <a:path w="49989" h="118109" extrusionOk="0">
                    <a:moveTo>
                      <a:pt x="49990" y="0"/>
                    </a:moveTo>
                    <a:lnTo>
                      <a:pt x="49990" y="82391"/>
                    </a:lnTo>
                    <a:lnTo>
                      <a:pt x="16442" y="118110"/>
                    </a:lnTo>
                    <a:lnTo>
                      <a:pt x="0" y="23813"/>
                    </a:lnTo>
                    <a:lnTo>
                      <a:pt x="49990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4178;p38"/>
              <p:cNvSpPr/>
              <p:nvPr/>
            </p:nvSpPr>
            <p:spPr>
              <a:xfrm>
                <a:off x="4044607" y="5293804"/>
                <a:ext cx="664504" cy="384619"/>
              </a:xfrm>
              <a:custGeom>
                <a:avLst/>
                <a:gdLst/>
                <a:ahLst/>
                <a:cxnLst/>
                <a:rect l="l" t="t" r="r" b="b"/>
                <a:pathLst>
                  <a:path w="664504" h="384619" extrusionOk="0">
                    <a:moveTo>
                      <a:pt x="664505" y="192310"/>
                    </a:moveTo>
                    <a:cubicBezTo>
                      <a:pt x="664505" y="298520"/>
                      <a:pt x="515750" y="384620"/>
                      <a:pt x="332252" y="384620"/>
                    </a:cubicBezTo>
                    <a:cubicBezTo>
                      <a:pt x="148754" y="384620"/>
                      <a:pt x="0" y="298520"/>
                      <a:pt x="0" y="192310"/>
                    </a:cubicBezTo>
                    <a:cubicBezTo>
                      <a:pt x="0" y="86100"/>
                      <a:pt x="148754" y="0"/>
                      <a:pt x="332252" y="0"/>
                    </a:cubicBezTo>
                    <a:cubicBezTo>
                      <a:pt x="515750" y="0"/>
                      <a:pt x="664505" y="86100"/>
                      <a:pt x="664505" y="192310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4179;p38"/>
              <p:cNvSpPr/>
              <p:nvPr/>
            </p:nvSpPr>
            <p:spPr>
              <a:xfrm>
                <a:off x="4139107" y="5346215"/>
                <a:ext cx="475657" cy="275248"/>
              </a:xfrm>
              <a:custGeom>
                <a:avLst/>
                <a:gdLst/>
                <a:ahLst/>
                <a:cxnLst/>
                <a:rect l="l" t="t" r="r" b="b"/>
                <a:pathLst>
                  <a:path w="475657" h="275248" extrusionOk="0">
                    <a:moveTo>
                      <a:pt x="475252" y="145899"/>
                    </a:moveTo>
                    <a:cubicBezTo>
                      <a:pt x="471926" y="178284"/>
                      <a:pt x="448831" y="210193"/>
                      <a:pt x="406064" y="234958"/>
                    </a:cubicBezTo>
                    <a:cubicBezTo>
                      <a:pt x="313117" y="288679"/>
                      <a:pt x="162482" y="288679"/>
                      <a:pt x="69630" y="234958"/>
                    </a:cubicBezTo>
                    <a:cubicBezTo>
                      <a:pt x="26768" y="210193"/>
                      <a:pt x="3769" y="178284"/>
                      <a:pt x="443" y="145899"/>
                    </a:cubicBezTo>
                    <a:cubicBezTo>
                      <a:pt x="-3549" y="107799"/>
                      <a:pt x="19450" y="69223"/>
                      <a:pt x="69630" y="40362"/>
                    </a:cubicBezTo>
                    <a:cubicBezTo>
                      <a:pt x="162482" y="-13454"/>
                      <a:pt x="313117" y="-13454"/>
                      <a:pt x="406064" y="40362"/>
                    </a:cubicBezTo>
                    <a:cubicBezTo>
                      <a:pt x="456149" y="69223"/>
                      <a:pt x="479053" y="107990"/>
                      <a:pt x="475252" y="145899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4180;p38"/>
              <p:cNvSpPr/>
              <p:nvPr/>
            </p:nvSpPr>
            <p:spPr>
              <a:xfrm>
                <a:off x="4139550" y="5362694"/>
                <a:ext cx="474809" cy="258770"/>
              </a:xfrm>
              <a:custGeom>
                <a:avLst/>
                <a:gdLst/>
                <a:ahLst/>
                <a:cxnLst/>
                <a:rect l="l" t="t" r="r" b="b"/>
                <a:pathLst>
                  <a:path w="474809" h="258770" extrusionOk="0">
                    <a:moveTo>
                      <a:pt x="474809" y="129421"/>
                    </a:moveTo>
                    <a:cubicBezTo>
                      <a:pt x="471483" y="161806"/>
                      <a:pt x="448389" y="193715"/>
                      <a:pt x="405622" y="218480"/>
                    </a:cubicBezTo>
                    <a:cubicBezTo>
                      <a:pt x="312675" y="272201"/>
                      <a:pt x="162040" y="272201"/>
                      <a:pt x="69188" y="218480"/>
                    </a:cubicBezTo>
                    <a:cubicBezTo>
                      <a:pt x="26325" y="193715"/>
                      <a:pt x="3326" y="161806"/>
                      <a:pt x="0" y="129421"/>
                    </a:cubicBezTo>
                    <a:cubicBezTo>
                      <a:pt x="3326" y="97036"/>
                      <a:pt x="26325" y="65127"/>
                      <a:pt x="69188" y="40362"/>
                    </a:cubicBezTo>
                    <a:cubicBezTo>
                      <a:pt x="162040" y="-13454"/>
                      <a:pt x="312675" y="-13454"/>
                      <a:pt x="405622" y="40362"/>
                    </a:cubicBezTo>
                    <a:cubicBezTo>
                      <a:pt x="448389" y="65127"/>
                      <a:pt x="471483" y="97036"/>
                      <a:pt x="474809" y="129421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4181;p38"/>
              <p:cNvSpPr/>
              <p:nvPr/>
            </p:nvSpPr>
            <p:spPr>
              <a:xfrm>
                <a:off x="4261389" y="5424963"/>
                <a:ext cx="221102" cy="138970"/>
              </a:xfrm>
              <a:custGeom>
                <a:avLst/>
                <a:gdLst/>
                <a:ahLst/>
                <a:cxnLst/>
                <a:rect l="l" t="t" r="r" b="b"/>
                <a:pathLst>
                  <a:path w="221102" h="138970" extrusionOk="0">
                    <a:moveTo>
                      <a:pt x="112050" y="22098"/>
                    </a:moveTo>
                    <a:cubicBezTo>
                      <a:pt x="109122" y="22060"/>
                      <a:pt x="106194" y="22279"/>
                      <a:pt x="103306" y="22765"/>
                    </a:cubicBezTo>
                    <a:cubicBezTo>
                      <a:pt x="99410" y="23336"/>
                      <a:pt x="95038" y="24098"/>
                      <a:pt x="90191" y="25146"/>
                    </a:cubicBezTo>
                    <a:cubicBezTo>
                      <a:pt x="85344" y="26194"/>
                      <a:pt x="80687" y="27432"/>
                      <a:pt x="75080" y="29051"/>
                    </a:cubicBezTo>
                    <a:cubicBezTo>
                      <a:pt x="69967" y="30566"/>
                      <a:pt x="64977" y="32480"/>
                      <a:pt x="60159" y="34766"/>
                    </a:cubicBezTo>
                    <a:lnTo>
                      <a:pt x="98174" y="56864"/>
                    </a:lnTo>
                    <a:lnTo>
                      <a:pt x="105017" y="54388"/>
                    </a:lnTo>
                    <a:cubicBezTo>
                      <a:pt x="114521" y="51149"/>
                      <a:pt x="124024" y="48387"/>
                      <a:pt x="132483" y="46196"/>
                    </a:cubicBezTo>
                    <a:cubicBezTo>
                      <a:pt x="140574" y="44120"/>
                      <a:pt x="148851" y="42844"/>
                      <a:pt x="157193" y="42386"/>
                    </a:cubicBezTo>
                    <a:cubicBezTo>
                      <a:pt x="164798" y="41881"/>
                      <a:pt x="172437" y="42386"/>
                      <a:pt x="179907" y="43910"/>
                    </a:cubicBezTo>
                    <a:cubicBezTo>
                      <a:pt x="187570" y="45539"/>
                      <a:pt x="194919" y="48406"/>
                      <a:pt x="201670" y="52388"/>
                    </a:cubicBezTo>
                    <a:cubicBezTo>
                      <a:pt x="208292" y="55731"/>
                      <a:pt x="213951" y="60713"/>
                      <a:pt x="218112" y="66866"/>
                    </a:cubicBezTo>
                    <a:cubicBezTo>
                      <a:pt x="220891" y="71323"/>
                      <a:pt x="221780" y="76705"/>
                      <a:pt x="220583" y="81820"/>
                    </a:cubicBezTo>
                    <a:cubicBezTo>
                      <a:pt x="218785" y="87506"/>
                      <a:pt x="215504" y="92602"/>
                      <a:pt x="211079" y="96584"/>
                    </a:cubicBezTo>
                    <a:cubicBezTo>
                      <a:pt x="205885" y="101898"/>
                      <a:pt x="200041" y="106547"/>
                      <a:pt x="193687" y="110395"/>
                    </a:cubicBezTo>
                    <a:lnTo>
                      <a:pt x="217922" y="124492"/>
                    </a:lnTo>
                    <a:lnTo>
                      <a:pt x="204712" y="132112"/>
                    </a:lnTo>
                    <a:lnTo>
                      <a:pt x="180952" y="117634"/>
                    </a:lnTo>
                    <a:cubicBezTo>
                      <a:pt x="169319" y="123463"/>
                      <a:pt x="157122" y="128092"/>
                      <a:pt x="144553" y="131445"/>
                    </a:cubicBezTo>
                    <a:cubicBezTo>
                      <a:pt x="131396" y="135112"/>
                      <a:pt x="117944" y="137636"/>
                      <a:pt x="104352" y="138970"/>
                    </a:cubicBezTo>
                    <a:lnTo>
                      <a:pt x="91521" y="116015"/>
                    </a:lnTo>
                    <a:cubicBezTo>
                      <a:pt x="95114" y="115919"/>
                      <a:pt x="98699" y="115634"/>
                      <a:pt x="102261" y="115158"/>
                    </a:cubicBezTo>
                    <a:cubicBezTo>
                      <a:pt x="107627" y="114510"/>
                      <a:pt x="112956" y="113586"/>
                      <a:pt x="118227" y="112395"/>
                    </a:cubicBezTo>
                    <a:cubicBezTo>
                      <a:pt x="124119" y="111157"/>
                      <a:pt x="130392" y="109538"/>
                      <a:pt x="137235" y="107633"/>
                    </a:cubicBezTo>
                    <a:cubicBezTo>
                      <a:pt x="143743" y="105823"/>
                      <a:pt x="150098" y="103489"/>
                      <a:pt x="156242" y="100679"/>
                    </a:cubicBezTo>
                    <a:lnTo>
                      <a:pt x="118227" y="78677"/>
                    </a:lnTo>
                    <a:cubicBezTo>
                      <a:pt x="116611" y="79248"/>
                      <a:pt x="114996" y="79915"/>
                      <a:pt x="113285" y="80391"/>
                    </a:cubicBezTo>
                    <a:lnTo>
                      <a:pt x="108058" y="82010"/>
                    </a:lnTo>
                    <a:cubicBezTo>
                      <a:pt x="98554" y="85154"/>
                      <a:pt x="89716" y="87630"/>
                      <a:pt x="81828" y="89440"/>
                    </a:cubicBezTo>
                    <a:cubicBezTo>
                      <a:pt x="74465" y="91154"/>
                      <a:pt x="66953" y="92145"/>
                      <a:pt x="59399" y="92393"/>
                    </a:cubicBezTo>
                    <a:cubicBezTo>
                      <a:pt x="52758" y="92678"/>
                      <a:pt x="46110" y="92069"/>
                      <a:pt x="39631" y="90583"/>
                    </a:cubicBezTo>
                    <a:cubicBezTo>
                      <a:pt x="33176" y="89059"/>
                      <a:pt x="26991" y="86554"/>
                      <a:pt x="21288" y="83153"/>
                    </a:cubicBezTo>
                    <a:cubicBezTo>
                      <a:pt x="14928" y="79924"/>
                      <a:pt x="9398" y="75257"/>
                      <a:pt x="5132" y="69533"/>
                    </a:cubicBezTo>
                    <a:cubicBezTo>
                      <a:pt x="2001" y="65275"/>
                      <a:pt x="454" y="60055"/>
                      <a:pt x="760" y="54769"/>
                    </a:cubicBezTo>
                    <a:cubicBezTo>
                      <a:pt x="1328" y="49273"/>
                      <a:pt x="3511" y="44063"/>
                      <a:pt x="7033" y="39815"/>
                    </a:cubicBezTo>
                    <a:cubicBezTo>
                      <a:pt x="11446" y="34376"/>
                      <a:pt x="16672" y="29651"/>
                      <a:pt x="22524" y="25813"/>
                    </a:cubicBezTo>
                    <a:lnTo>
                      <a:pt x="0" y="12764"/>
                    </a:lnTo>
                    <a:lnTo>
                      <a:pt x="13305" y="5048"/>
                    </a:lnTo>
                    <a:lnTo>
                      <a:pt x="35544" y="18002"/>
                    </a:lnTo>
                    <a:cubicBezTo>
                      <a:pt x="45998" y="12783"/>
                      <a:pt x="56994" y="8725"/>
                      <a:pt x="68332" y="5906"/>
                    </a:cubicBezTo>
                    <a:cubicBezTo>
                      <a:pt x="79137" y="3143"/>
                      <a:pt x="90126" y="1172"/>
                      <a:pt x="101215" y="0"/>
                    </a:cubicBezTo>
                    <a:close/>
                    <a:moveTo>
                      <a:pt x="47139" y="62198"/>
                    </a:moveTo>
                    <a:cubicBezTo>
                      <a:pt x="52133" y="65122"/>
                      <a:pt x="57921" y="66389"/>
                      <a:pt x="63675" y="65818"/>
                    </a:cubicBezTo>
                    <a:cubicBezTo>
                      <a:pt x="71401" y="64875"/>
                      <a:pt x="79011" y="63151"/>
                      <a:pt x="86389" y="60674"/>
                    </a:cubicBezTo>
                    <a:lnTo>
                      <a:pt x="50655" y="40005"/>
                    </a:lnTo>
                    <a:cubicBezTo>
                      <a:pt x="37540" y="48578"/>
                      <a:pt x="36368" y="55979"/>
                      <a:pt x="47139" y="62198"/>
                    </a:cubicBezTo>
                    <a:close/>
                    <a:moveTo>
                      <a:pt x="172589" y="72676"/>
                    </a:moveTo>
                    <a:cubicBezTo>
                      <a:pt x="167122" y="69742"/>
                      <a:pt x="160859" y="68637"/>
                      <a:pt x="154722" y="69533"/>
                    </a:cubicBezTo>
                    <a:cubicBezTo>
                      <a:pt x="146250" y="70618"/>
                      <a:pt x="137887" y="72438"/>
                      <a:pt x="129727" y="74962"/>
                    </a:cubicBezTo>
                    <a:lnTo>
                      <a:pt x="165271" y="95536"/>
                    </a:lnTo>
                    <a:cubicBezTo>
                      <a:pt x="180477" y="86296"/>
                      <a:pt x="182853" y="78677"/>
                      <a:pt x="172589" y="72676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4182;p38"/>
              <p:cNvSpPr/>
              <p:nvPr/>
            </p:nvSpPr>
            <p:spPr>
              <a:xfrm>
                <a:off x="4352910" y="5528024"/>
                <a:ext cx="1454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4540" h="19050" extrusionOk="0">
                    <a:moveTo>
                      <a:pt x="0" y="12954"/>
                    </a:moveTo>
                    <a:cubicBezTo>
                      <a:pt x="0" y="12002"/>
                      <a:pt x="0" y="0"/>
                      <a:pt x="0" y="0"/>
                    </a:cubicBezTo>
                    <a:lnTo>
                      <a:pt x="14541" y="9525"/>
                    </a:lnTo>
                    <a:lnTo>
                      <a:pt x="8268" y="19050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4183;p38"/>
              <p:cNvSpPr/>
              <p:nvPr/>
            </p:nvSpPr>
            <p:spPr>
              <a:xfrm>
                <a:off x="4448518" y="5536215"/>
                <a:ext cx="31552" cy="14858"/>
              </a:xfrm>
              <a:custGeom>
                <a:avLst/>
                <a:gdLst/>
                <a:ahLst/>
                <a:cxnLst/>
                <a:rect l="l" t="t" r="r" b="b"/>
                <a:pathLst>
                  <a:path w="31552" h="14858" extrusionOk="0">
                    <a:moveTo>
                      <a:pt x="31553" y="12954"/>
                    </a:moveTo>
                    <a:lnTo>
                      <a:pt x="31553" y="0"/>
                    </a:lnTo>
                    <a:lnTo>
                      <a:pt x="0" y="2476"/>
                    </a:lnTo>
                    <a:lnTo>
                      <a:pt x="18152" y="14859"/>
                    </a:lnTo>
                    <a:lnTo>
                      <a:pt x="31553" y="12954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4184;p38"/>
              <p:cNvSpPr/>
              <p:nvPr/>
            </p:nvSpPr>
            <p:spPr>
              <a:xfrm>
                <a:off x="4459162" y="5488685"/>
                <a:ext cx="23664" cy="13049"/>
              </a:xfrm>
              <a:custGeom>
                <a:avLst/>
                <a:gdLst/>
                <a:ahLst/>
                <a:cxnLst/>
                <a:rect l="l" t="t" r="r" b="b"/>
                <a:pathLst>
                  <a:path w="23664" h="13049" extrusionOk="0">
                    <a:moveTo>
                      <a:pt x="23664" y="13049"/>
                    </a:moveTo>
                    <a:lnTo>
                      <a:pt x="23664" y="0"/>
                    </a:lnTo>
                    <a:lnTo>
                      <a:pt x="0" y="8573"/>
                    </a:lnTo>
                    <a:lnTo>
                      <a:pt x="23664" y="1304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4185;p38"/>
              <p:cNvSpPr/>
              <p:nvPr/>
            </p:nvSpPr>
            <p:spPr>
              <a:xfrm>
                <a:off x="4384748" y="5493543"/>
                <a:ext cx="35639" cy="24669"/>
              </a:xfrm>
              <a:custGeom>
                <a:avLst/>
                <a:gdLst/>
                <a:ahLst/>
                <a:cxnLst/>
                <a:rect l="l" t="t" r="r" b="b"/>
                <a:pathLst>
                  <a:path w="35639" h="24669" extrusionOk="0">
                    <a:moveTo>
                      <a:pt x="0" y="7525"/>
                    </a:moveTo>
                    <a:lnTo>
                      <a:pt x="7888" y="0"/>
                    </a:lnTo>
                    <a:lnTo>
                      <a:pt x="35639" y="19050"/>
                    </a:lnTo>
                    <a:lnTo>
                      <a:pt x="33929" y="24670"/>
                    </a:lnTo>
                    <a:cubicBezTo>
                      <a:pt x="33929" y="24670"/>
                      <a:pt x="13210" y="15907"/>
                      <a:pt x="12545" y="15145"/>
                    </a:cubicBezTo>
                    <a:cubicBezTo>
                      <a:pt x="11880" y="14383"/>
                      <a:pt x="0" y="7525"/>
                      <a:pt x="0" y="7525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4186;p38"/>
              <p:cNvSpPr/>
              <p:nvPr/>
            </p:nvSpPr>
            <p:spPr>
              <a:xfrm>
                <a:off x="4312139" y="5452109"/>
                <a:ext cx="44382" cy="29241"/>
              </a:xfrm>
              <a:custGeom>
                <a:avLst/>
                <a:gdLst/>
                <a:ahLst/>
                <a:cxnLst/>
                <a:rect l="l" t="t" r="r" b="b"/>
                <a:pathLst>
                  <a:path w="44382" h="29241" extrusionOk="0">
                    <a:moveTo>
                      <a:pt x="0" y="8287"/>
                    </a:moveTo>
                    <a:lnTo>
                      <a:pt x="36875" y="29242"/>
                    </a:lnTo>
                    <a:lnTo>
                      <a:pt x="44383" y="23717"/>
                    </a:lnTo>
                    <a:cubicBezTo>
                      <a:pt x="44383" y="23717"/>
                      <a:pt x="39726" y="18383"/>
                      <a:pt x="39441" y="17907"/>
                    </a:cubicBezTo>
                    <a:cubicBezTo>
                      <a:pt x="36140" y="14135"/>
                      <a:pt x="32258" y="10925"/>
                      <a:pt x="27941" y="8382"/>
                    </a:cubicBezTo>
                    <a:cubicBezTo>
                      <a:pt x="25185" y="7811"/>
                      <a:pt x="7698" y="0"/>
                      <a:pt x="7698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4187;p38"/>
              <p:cNvSpPr/>
              <p:nvPr/>
            </p:nvSpPr>
            <p:spPr>
              <a:xfrm>
                <a:off x="4352910" y="5428583"/>
                <a:ext cx="20528" cy="18478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18478" extrusionOk="0">
                    <a:moveTo>
                      <a:pt x="20528" y="18479"/>
                    </a:moveTo>
                    <a:lnTo>
                      <a:pt x="20528" y="5525"/>
                    </a:lnTo>
                    <a:lnTo>
                      <a:pt x="3611" y="0"/>
                    </a:lnTo>
                    <a:lnTo>
                      <a:pt x="0" y="10192"/>
                    </a:lnTo>
                    <a:lnTo>
                      <a:pt x="855" y="14764"/>
                    </a:lnTo>
                    <a:lnTo>
                      <a:pt x="20528" y="18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4188;p38"/>
              <p:cNvSpPr/>
              <p:nvPr/>
            </p:nvSpPr>
            <p:spPr>
              <a:xfrm>
                <a:off x="4261008" y="5424773"/>
                <a:ext cx="19672" cy="14668"/>
              </a:xfrm>
              <a:custGeom>
                <a:avLst/>
                <a:gdLst/>
                <a:ahLst/>
                <a:cxnLst/>
                <a:rect l="l" t="t" r="r" b="b"/>
                <a:pathLst>
                  <a:path w="19672" h="14668" extrusionOk="0">
                    <a:moveTo>
                      <a:pt x="0" y="12954"/>
                    </a:moveTo>
                    <a:lnTo>
                      <a:pt x="0" y="0"/>
                    </a:lnTo>
                    <a:lnTo>
                      <a:pt x="19673" y="2096"/>
                    </a:lnTo>
                    <a:lnTo>
                      <a:pt x="13305" y="14669"/>
                    </a:lnTo>
                    <a:lnTo>
                      <a:pt x="0" y="12954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4189;p38"/>
              <p:cNvSpPr/>
              <p:nvPr/>
            </p:nvSpPr>
            <p:spPr>
              <a:xfrm>
                <a:off x="4261769" y="5468111"/>
                <a:ext cx="22428" cy="22764"/>
              </a:xfrm>
              <a:custGeom>
                <a:avLst/>
                <a:gdLst/>
                <a:ahLst/>
                <a:cxnLst/>
                <a:rect l="l" t="t" r="r" b="b"/>
                <a:pathLst>
                  <a:path w="22428" h="22764" extrusionOk="0">
                    <a:moveTo>
                      <a:pt x="0" y="13430"/>
                    </a:moveTo>
                    <a:lnTo>
                      <a:pt x="0" y="0"/>
                    </a:lnTo>
                    <a:lnTo>
                      <a:pt x="22429" y="0"/>
                    </a:lnTo>
                    <a:lnTo>
                      <a:pt x="17012" y="12002"/>
                    </a:lnTo>
                    <a:lnTo>
                      <a:pt x="7508" y="2276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4190;p38"/>
              <p:cNvSpPr/>
              <p:nvPr/>
            </p:nvSpPr>
            <p:spPr>
              <a:xfrm>
                <a:off x="4261389" y="5412009"/>
                <a:ext cx="221197" cy="139065"/>
              </a:xfrm>
              <a:custGeom>
                <a:avLst/>
                <a:gdLst/>
                <a:ahLst/>
                <a:cxnLst/>
                <a:rect l="l" t="t" r="r" b="b"/>
                <a:pathLst>
                  <a:path w="221197" h="139065" extrusionOk="0">
                    <a:moveTo>
                      <a:pt x="112050" y="22098"/>
                    </a:moveTo>
                    <a:cubicBezTo>
                      <a:pt x="109119" y="22098"/>
                      <a:pt x="106193" y="22355"/>
                      <a:pt x="103306" y="22860"/>
                    </a:cubicBezTo>
                    <a:cubicBezTo>
                      <a:pt x="99441" y="23431"/>
                      <a:pt x="95069" y="24194"/>
                      <a:pt x="90191" y="25146"/>
                    </a:cubicBezTo>
                    <a:cubicBezTo>
                      <a:pt x="85344" y="26194"/>
                      <a:pt x="80687" y="27527"/>
                      <a:pt x="75080" y="29051"/>
                    </a:cubicBezTo>
                    <a:cubicBezTo>
                      <a:pt x="69981" y="30613"/>
                      <a:pt x="64995" y="32518"/>
                      <a:pt x="60159" y="34766"/>
                    </a:cubicBezTo>
                    <a:lnTo>
                      <a:pt x="98174" y="56864"/>
                    </a:lnTo>
                    <a:lnTo>
                      <a:pt x="105017" y="54483"/>
                    </a:lnTo>
                    <a:cubicBezTo>
                      <a:pt x="114521" y="51245"/>
                      <a:pt x="124024" y="48482"/>
                      <a:pt x="132483" y="46196"/>
                    </a:cubicBezTo>
                    <a:cubicBezTo>
                      <a:pt x="140606" y="44063"/>
                      <a:pt x="148910" y="42691"/>
                      <a:pt x="157288" y="42100"/>
                    </a:cubicBezTo>
                    <a:cubicBezTo>
                      <a:pt x="164893" y="41643"/>
                      <a:pt x="172525" y="42158"/>
                      <a:pt x="180002" y="43624"/>
                    </a:cubicBezTo>
                    <a:cubicBezTo>
                      <a:pt x="187668" y="45291"/>
                      <a:pt x="195018" y="48187"/>
                      <a:pt x="201765" y="52197"/>
                    </a:cubicBezTo>
                    <a:cubicBezTo>
                      <a:pt x="208387" y="55540"/>
                      <a:pt x="214046" y="60522"/>
                      <a:pt x="218207" y="66675"/>
                    </a:cubicBezTo>
                    <a:cubicBezTo>
                      <a:pt x="220986" y="71133"/>
                      <a:pt x="221875" y="76514"/>
                      <a:pt x="220678" y="81629"/>
                    </a:cubicBezTo>
                    <a:cubicBezTo>
                      <a:pt x="218855" y="87297"/>
                      <a:pt x="215578" y="92393"/>
                      <a:pt x="211174" y="96393"/>
                    </a:cubicBezTo>
                    <a:cubicBezTo>
                      <a:pt x="205956" y="101689"/>
                      <a:pt x="200116" y="106318"/>
                      <a:pt x="193782" y="110204"/>
                    </a:cubicBezTo>
                    <a:lnTo>
                      <a:pt x="218017" y="124206"/>
                    </a:lnTo>
                    <a:lnTo>
                      <a:pt x="204807" y="131921"/>
                    </a:lnTo>
                    <a:lnTo>
                      <a:pt x="180287" y="117729"/>
                    </a:lnTo>
                    <a:cubicBezTo>
                      <a:pt x="168831" y="123434"/>
                      <a:pt x="156868" y="128064"/>
                      <a:pt x="144553" y="131540"/>
                    </a:cubicBezTo>
                    <a:cubicBezTo>
                      <a:pt x="131385" y="135169"/>
                      <a:pt x="117937" y="137684"/>
                      <a:pt x="104352" y="139065"/>
                    </a:cubicBezTo>
                    <a:lnTo>
                      <a:pt x="91521" y="116014"/>
                    </a:lnTo>
                    <a:cubicBezTo>
                      <a:pt x="95113" y="115967"/>
                      <a:pt x="98698" y="115710"/>
                      <a:pt x="102261" y="115253"/>
                    </a:cubicBezTo>
                    <a:cubicBezTo>
                      <a:pt x="107013" y="114681"/>
                      <a:pt x="112335" y="113729"/>
                      <a:pt x="118227" y="112490"/>
                    </a:cubicBezTo>
                    <a:cubicBezTo>
                      <a:pt x="124119" y="111252"/>
                      <a:pt x="130392" y="109633"/>
                      <a:pt x="137235" y="107728"/>
                    </a:cubicBezTo>
                    <a:cubicBezTo>
                      <a:pt x="143731" y="105842"/>
                      <a:pt x="150083" y="103479"/>
                      <a:pt x="156242" y="100679"/>
                    </a:cubicBezTo>
                    <a:lnTo>
                      <a:pt x="118227" y="78772"/>
                    </a:lnTo>
                    <a:lnTo>
                      <a:pt x="113285" y="80486"/>
                    </a:lnTo>
                    <a:lnTo>
                      <a:pt x="108058" y="82105"/>
                    </a:lnTo>
                    <a:cubicBezTo>
                      <a:pt x="99447" y="85001"/>
                      <a:pt x="90692" y="87449"/>
                      <a:pt x="81828" y="89440"/>
                    </a:cubicBezTo>
                    <a:cubicBezTo>
                      <a:pt x="74467" y="91183"/>
                      <a:pt x="66956" y="92202"/>
                      <a:pt x="59399" y="92488"/>
                    </a:cubicBezTo>
                    <a:cubicBezTo>
                      <a:pt x="52754" y="92745"/>
                      <a:pt x="46105" y="92107"/>
                      <a:pt x="39631" y="90583"/>
                    </a:cubicBezTo>
                    <a:cubicBezTo>
                      <a:pt x="33193" y="89049"/>
                      <a:pt x="27013" y="86573"/>
                      <a:pt x="21288" y="83248"/>
                    </a:cubicBezTo>
                    <a:cubicBezTo>
                      <a:pt x="14922" y="79981"/>
                      <a:pt x="9393" y="75286"/>
                      <a:pt x="5132" y="69532"/>
                    </a:cubicBezTo>
                    <a:cubicBezTo>
                      <a:pt x="2001" y="65275"/>
                      <a:pt x="454" y="60055"/>
                      <a:pt x="760" y="54769"/>
                    </a:cubicBezTo>
                    <a:cubicBezTo>
                      <a:pt x="1351" y="49311"/>
                      <a:pt x="3533" y="44139"/>
                      <a:pt x="7033" y="39910"/>
                    </a:cubicBezTo>
                    <a:cubicBezTo>
                      <a:pt x="11467" y="34462"/>
                      <a:pt x="16689" y="29708"/>
                      <a:pt x="22524" y="25813"/>
                    </a:cubicBezTo>
                    <a:lnTo>
                      <a:pt x="0" y="12763"/>
                    </a:lnTo>
                    <a:lnTo>
                      <a:pt x="13305" y="5144"/>
                    </a:lnTo>
                    <a:lnTo>
                      <a:pt x="35544" y="18002"/>
                    </a:lnTo>
                    <a:cubicBezTo>
                      <a:pt x="46019" y="12849"/>
                      <a:pt x="57010" y="8830"/>
                      <a:pt x="68332" y="6001"/>
                    </a:cubicBezTo>
                    <a:cubicBezTo>
                      <a:pt x="79145" y="3258"/>
                      <a:pt x="90131" y="1248"/>
                      <a:pt x="101215" y="0"/>
                    </a:cubicBezTo>
                    <a:close/>
                    <a:moveTo>
                      <a:pt x="47139" y="62294"/>
                    </a:moveTo>
                    <a:cubicBezTo>
                      <a:pt x="52142" y="65189"/>
                      <a:pt x="57930" y="66418"/>
                      <a:pt x="63675" y="65818"/>
                    </a:cubicBezTo>
                    <a:cubicBezTo>
                      <a:pt x="71416" y="64970"/>
                      <a:pt x="79036" y="63246"/>
                      <a:pt x="86389" y="60674"/>
                    </a:cubicBezTo>
                    <a:lnTo>
                      <a:pt x="50655" y="40005"/>
                    </a:lnTo>
                    <a:cubicBezTo>
                      <a:pt x="37540" y="48578"/>
                      <a:pt x="36368" y="56007"/>
                      <a:pt x="47139" y="62294"/>
                    </a:cubicBezTo>
                    <a:close/>
                    <a:moveTo>
                      <a:pt x="172589" y="72771"/>
                    </a:moveTo>
                    <a:cubicBezTo>
                      <a:pt x="167144" y="69771"/>
                      <a:pt x="160871" y="68628"/>
                      <a:pt x="154722" y="69532"/>
                    </a:cubicBezTo>
                    <a:cubicBezTo>
                      <a:pt x="146240" y="70609"/>
                      <a:pt x="137873" y="72457"/>
                      <a:pt x="129727" y="75057"/>
                    </a:cubicBezTo>
                    <a:lnTo>
                      <a:pt x="165271" y="95631"/>
                    </a:lnTo>
                    <a:cubicBezTo>
                      <a:pt x="180477" y="86296"/>
                      <a:pt x="182853" y="78677"/>
                      <a:pt x="172589" y="72771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" name="Google Shape;4191;p38"/>
            <p:cNvGrpSpPr/>
            <p:nvPr/>
          </p:nvGrpSpPr>
          <p:grpSpPr>
            <a:xfrm>
              <a:off x="2290688" y="4374965"/>
              <a:ext cx="664599" cy="467010"/>
              <a:chOff x="4071788" y="5191315"/>
              <a:chExt cx="664599" cy="467010"/>
            </a:xfrm>
          </p:grpSpPr>
          <p:sp>
            <p:nvSpPr>
              <p:cNvPr id="112" name="Google Shape;4192;p38"/>
              <p:cNvSpPr/>
              <p:nvPr/>
            </p:nvSpPr>
            <p:spPr>
              <a:xfrm>
                <a:off x="4071788" y="5273706"/>
                <a:ext cx="664504" cy="384619"/>
              </a:xfrm>
              <a:custGeom>
                <a:avLst/>
                <a:gdLst/>
                <a:ahLst/>
                <a:cxnLst/>
                <a:rect l="l" t="t" r="r" b="b"/>
                <a:pathLst>
                  <a:path w="664504" h="384619" extrusionOk="0">
                    <a:moveTo>
                      <a:pt x="664505" y="192310"/>
                    </a:moveTo>
                    <a:cubicBezTo>
                      <a:pt x="664505" y="298519"/>
                      <a:pt x="515750" y="384619"/>
                      <a:pt x="332252" y="384619"/>
                    </a:cubicBezTo>
                    <a:cubicBezTo>
                      <a:pt x="148754" y="384619"/>
                      <a:pt x="0" y="298519"/>
                      <a:pt x="0" y="192310"/>
                    </a:cubicBezTo>
                    <a:cubicBezTo>
                      <a:pt x="0" y="86100"/>
                      <a:pt x="148754" y="0"/>
                      <a:pt x="332252" y="0"/>
                    </a:cubicBezTo>
                    <a:cubicBezTo>
                      <a:pt x="515750" y="0"/>
                      <a:pt x="664505" y="86100"/>
                      <a:pt x="664505" y="192310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4193;p38"/>
              <p:cNvSpPr/>
              <p:nvPr/>
            </p:nvSpPr>
            <p:spPr>
              <a:xfrm>
                <a:off x="4071883" y="5381339"/>
                <a:ext cx="65671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65671" h="87630" extrusionOk="0">
                    <a:moveTo>
                      <a:pt x="0" y="87630"/>
                    </a:moveTo>
                    <a:lnTo>
                      <a:pt x="0" y="0"/>
                    </a:lnTo>
                    <a:lnTo>
                      <a:pt x="65671" y="58579"/>
                    </a:lnTo>
                    <a:lnTo>
                      <a:pt x="0" y="8763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4194;p38"/>
              <p:cNvSpPr/>
              <p:nvPr/>
            </p:nvSpPr>
            <p:spPr>
              <a:xfrm>
                <a:off x="4686303" y="5383625"/>
                <a:ext cx="50084" cy="118109"/>
              </a:xfrm>
              <a:custGeom>
                <a:avLst/>
                <a:gdLst/>
                <a:ahLst/>
                <a:cxnLst/>
                <a:rect l="l" t="t" r="r" b="b"/>
                <a:pathLst>
                  <a:path w="50084" h="118109" extrusionOk="0">
                    <a:moveTo>
                      <a:pt x="50085" y="0"/>
                    </a:moveTo>
                    <a:lnTo>
                      <a:pt x="50085" y="82391"/>
                    </a:lnTo>
                    <a:lnTo>
                      <a:pt x="16442" y="118110"/>
                    </a:lnTo>
                    <a:lnTo>
                      <a:pt x="0" y="23717"/>
                    </a:lnTo>
                    <a:lnTo>
                      <a:pt x="50085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4195;p38"/>
              <p:cNvSpPr/>
              <p:nvPr/>
            </p:nvSpPr>
            <p:spPr>
              <a:xfrm>
                <a:off x="4071788" y="5191315"/>
                <a:ext cx="664504" cy="384619"/>
              </a:xfrm>
              <a:custGeom>
                <a:avLst/>
                <a:gdLst/>
                <a:ahLst/>
                <a:cxnLst/>
                <a:rect l="l" t="t" r="r" b="b"/>
                <a:pathLst>
                  <a:path w="664504" h="384619" extrusionOk="0">
                    <a:moveTo>
                      <a:pt x="664505" y="192310"/>
                    </a:moveTo>
                    <a:cubicBezTo>
                      <a:pt x="664505" y="298519"/>
                      <a:pt x="515750" y="384619"/>
                      <a:pt x="332252" y="384619"/>
                    </a:cubicBezTo>
                    <a:cubicBezTo>
                      <a:pt x="148754" y="384619"/>
                      <a:pt x="0" y="298519"/>
                      <a:pt x="0" y="192310"/>
                    </a:cubicBezTo>
                    <a:cubicBezTo>
                      <a:pt x="0" y="86100"/>
                      <a:pt x="148754" y="0"/>
                      <a:pt x="332252" y="0"/>
                    </a:cubicBezTo>
                    <a:cubicBezTo>
                      <a:pt x="515750" y="0"/>
                      <a:pt x="664505" y="86100"/>
                      <a:pt x="664505" y="192310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4196;p38"/>
              <p:cNvSpPr/>
              <p:nvPr/>
            </p:nvSpPr>
            <p:spPr>
              <a:xfrm>
                <a:off x="4166288" y="5243631"/>
                <a:ext cx="475673" cy="275343"/>
              </a:xfrm>
              <a:custGeom>
                <a:avLst/>
                <a:gdLst/>
                <a:ahLst/>
                <a:cxnLst/>
                <a:rect l="l" t="t" r="r" b="b"/>
                <a:pathLst>
                  <a:path w="475673" h="275343" extrusionOk="0">
                    <a:moveTo>
                      <a:pt x="475252" y="145899"/>
                    </a:moveTo>
                    <a:cubicBezTo>
                      <a:pt x="471830" y="178284"/>
                      <a:pt x="448831" y="210193"/>
                      <a:pt x="405969" y="235053"/>
                    </a:cubicBezTo>
                    <a:cubicBezTo>
                      <a:pt x="313117" y="288774"/>
                      <a:pt x="162482" y="288774"/>
                      <a:pt x="69535" y="235053"/>
                    </a:cubicBezTo>
                    <a:cubicBezTo>
                      <a:pt x="26768" y="210193"/>
                      <a:pt x="3769" y="177903"/>
                      <a:pt x="443" y="145899"/>
                    </a:cubicBezTo>
                    <a:cubicBezTo>
                      <a:pt x="-3549" y="107799"/>
                      <a:pt x="19450" y="69699"/>
                      <a:pt x="69535" y="40362"/>
                    </a:cubicBezTo>
                    <a:cubicBezTo>
                      <a:pt x="162482" y="-13454"/>
                      <a:pt x="313117" y="-13454"/>
                      <a:pt x="405969" y="40362"/>
                    </a:cubicBezTo>
                    <a:cubicBezTo>
                      <a:pt x="456054" y="69318"/>
                      <a:pt x="479148" y="107990"/>
                      <a:pt x="475252" y="145899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4197;p38"/>
              <p:cNvSpPr/>
              <p:nvPr/>
            </p:nvSpPr>
            <p:spPr>
              <a:xfrm>
                <a:off x="4166731" y="5260109"/>
                <a:ext cx="474809" cy="258865"/>
              </a:xfrm>
              <a:custGeom>
                <a:avLst/>
                <a:gdLst/>
                <a:ahLst/>
                <a:cxnLst/>
                <a:rect l="l" t="t" r="r" b="b"/>
                <a:pathLst>
                  <a:path w="474809" h="258865" extrusionOk="0">
                    <a:moveTo>
                      <a:pt x="474809" y="129421"/>
                    </a:moveTo>
                    <a:cubicBezTo>
                      <a:pt x="471388" y="161806"/>
                      <a:pt x="448389" y="193715"/>
                      <a:pt x="405527" y="218575"/>
                    </a:cubicBezTo>
                    <a:cubicBezTo>
                      <a:pt x="312675" y="272296"/>
                      <a:pt x="162040" y="272296"/>
                      <a:pt x="69093" y="218575"/>
                    </a:cubicBezTo>
                    <a:cubicBezTo>
                      <a:pt x="26325" y="193715"/>
                      <a:pt x="3326" y="161425"/>
                      <a:pt x="0" y="129421"/>
                    </a:cubicBezTo>
                    <a:cubicBezTo>
                      <a:pt x="3326" y="97036"/>
                      <a:pt x="26325" y="65222"/>
                      <a:pt x="69093" y="40362"/>
                    </a:cubicBezTo>
                    <a:cubicBezTo>
                      <a:pt x="162040" y="-13454"/>
                      <a:pt x="312675" y="-13454"/>
                      <a:pt x="405527" y="40362"/>
                    </a:cubicBezTo>
                    <a:cubicBezTo>
                      <a:pt x="448389" y="65222"/>
                      <a:pt x="471388" y="97036"/>
                      <a:pt x="474809" y="129421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4198;p38"/>
              <p:cNvSpPr/>
              <p:nvPr/>
            </p:nvSpPr>
            <p:spPr>
              <a:xfrm>
                <a:off x="4287999" y="5322379"/>
                <a:ext cx="221706" cy="139065"/>
              </a:xfrm>
              <a:custGeom>
                <a:avLst/>
                <a:gdLst/>
                <a:ahLst/>
                <a:cxnLst/>
                <a:rect l="l" t="t" r="r" b="b"/>
                <a:pathLst>
                  <a:path w="221706" h="139065" extrusionOk="0">
                    <a:moveTo>
                      <a:pt x="112620" y="22098"/>
                    </a:moveTo>
                    <a:cubicBezTo>
                      <a:pt x="109691" y="22146"/>
                      <a:pt x="106769" y="22403"/>
                      <a:pt x="103876" y="22860"/>
                    </a:cubicBezTo>
                    <a:cubicBezTo>
                      <a:pt x="99980" y="23431"/>
                      <a:pt x="95608" y="24194"/>
                      <a:pt x="90761" y="25241"/>
                    </a:cubicBezTo>
                    <a:cubicBezTo>
                      <a:pt x="85627" y="26280"/>
                      <a:pt x="80552" y="27575"/>
                      <a:pt x="75555" y="29146"/>
                    </a:cubicBezTo>
                    <a:cubicBezTo>
                      <a:pt x="70475" y="30632"/>
                      <a:pt x="65518" y="32509"/>
                      <a:pt x="60729" y="34766"/>
                    </a:cubicBezTo>
                    <a:lnTo>
                      <a:pt x="98744" y="56864"/>
                    </a:lnTo>
                    <a:lnTo>
                      <a:pt x="105587" y="54483"/>
                    </a:lnTo>
                    <a:cubicBezTo>
                      <a:pt x="115091" y="51245"/>
                      <a:pt x="124595" y="48482"/>
                      <a:pt x="133053" y="46196"/>
                    </a:cubicBezTo>
                    <a:cubicBezTo>
                      <a:pt x="141144" y="44063"/>
                      <a:pt x="149417" y="42691"/>
                      <a:pt x="157763" y="42101"/>
                    </a:cubicBezTo>
                    <a:cubicBezTo>
                      <a:pt x="165404" y="41624"/>
                      <a:pt x="173074" y="42167"/>
                      <a:pt x="180572" y="43720"/>
                    </a:cubicBezTo>
                    <a:cubicBezTo>
                      <a:pt x="188218" y="45310"/>
                      <a:pt x="195542" y="48178"/>
                      <a:pt x="202241" y="52197"/>
                    </a:cubicBezTo>
                    <a:cubicBezTo>
                      <a:pt x="208885" y="55550"/>
                      <a:pt x="214575" y="60522"/>
                      <a:pt x="218777" y="66675"/>
                    </a:cubicBezTo>
                    <a:cubicBezTo>
                      <a:pt x="221533" y="71142"/>
                      <a:pt x="222390" y="76524"/>
                      <a:pt x="221153" y="81629"/>
                    </a:cubicBezTo>
                    <a:cubicBezTo>
                      <a:pt x="219541" y="87259"/>
                      <a:pt x="216457" y="92355"/>
                      <a:pt x="212220" y="96393"/>
                    </a:cubicBezTo>
                    <a:cubicBezTo>
                      <a:pt x="206946" y="101660"/>
                      <a:pt x="201077" y="106299"/>
                      <a:pt x="194733" y="110204"/>
                    </a:cubicBezTo>
                    <a:lnTo>
                      <a:pt x="219062" y="124206"/>
                    </a:lnTo>
                    <a:lnTo>
                      <a:pt x="205852" y="131921"/>
                    </a:lnTo>
                    <a:lnTo>
                      <a:pt x="181332" y="117729"/>
                    </a:lnTo>
                    <a:cubicBezTo>
                      <a:pt x="169629" y="123473"/>
                      <a:pt x="157410" y="128102"/>
                      <a:pt x="144838" y="131540"/>
                    </a:cubicBezTo>
                    <a:cubicBezTo>
                      <a:pt x="131674" y="135179"/>
                      <a:pt x="118225" y="137703"/>
                      <a:pt x="104637" y="139065"/>
                    </a:cubicBezTo>
                    <a:lnTo>
                      <a:pt x="92567" y="116396"/>
                    </a:lnTo>
                    <a:cubicBezTo>
                      <a:pt x="96128" y="116300"/>
                      <a:pt x="99680" y="116014"/>
                      <a:pt x="103211" y="115538"/>
                    </a:cubicBezTo>
                    <a:cubicBezTo>
                      <a:pt x="108058" y="114967"/>
                      <a:pt x="113380" y="114014"/>
                      <a:pt x="119273" y="112776"/>
                    </a:cubicBezTo>
                    <a:cubicBezTo>
                      <a:pt x="125165" y="111538"/>
                      <a:pt x="131342" y="109919"/>
                      <a:pt x="138280" y="108013"/>
                    </a:cubicBezTo>
                    <a:cubicBezTo>
                      <a:pt x="144781" y="106175"/>
                      <a:pt x="151135" y="103851"/>
                      <a:pt x="157288" y="101060"/>
                    </a:cubicBezTo>
                    <a:lnTo>
                      <a:pt x="119273" y="79057"/>
                    </a:lnTo>
                    <a:lnTo>
                      <a:pt x="114236" y="80772"/>
                    </a:lnTo>
                    <a:lnTo>
                      <a:pt x="109104" y="82391"/>
                    </a:lnTo>
                    <a:cubicBezTo>
                      <a:pt x="99600" y="85535"/>
                      <a:pt x="90761" y="88011"/>
                      <a:pt x="82778" y="89821"/>
                    </a:cubicBezTo>
                    <a:cubicBezTo>
                      <a:pt x="75409" y="91497"/>
                      <a:pt x="67901" y="92488"/>
                      <a:pt x="60349" y="92773"/>
                    </a:cubicBezTo>
                    <a:cubicBezTo>
                      <a:pt x="53710" y="93002"/>
                      <a:pt x="47068" y="92402"/>
                      <a:pt x="40581" y="90964"/>
                    </a:cubicBezTo>
                    <a:cubicBezTo>
                      <a:pt x="34183" y="89354"/>
                      <a:pt x="28042" y="86849"/>
                      <a:pt x="22334" y="83534"/>
                    </a:cubicBezTo>
                    <a:cubicBezTo>
                      <a:pt x="16043" y="80229"/>
                      <a:pt x="10584" y="75543"/>
                      <a:pt x="6368" y="69818"/>
                    </a:cubicBezTo>
                    <a:cubicBezTo>
                      <a:pt x="3291" y="65532"/>
                      <a:pt x="1781" y="60322"/>
                      <a:pt x="2091" y="55054"/>
                    </a:cubicBezTo>
                    <a:cubicBezTo>
                      <a:pt x="2294" y="49730"/>
                      <a:pt x="4009" y="44577"/>
                      <a:pt x="7033" y="40196"/>
                    </a:cubicBezTo>
                    <a:cubicBezTo>
                      <a:pt x="11467" y="34747"/>
                      <a:pt x="16689" y="29994"/>
                      <a:pt x="22524" y="26098"/>
                    </a:cubicBezTo>
                    <a:lnTo>
                      <a:pt x="0" y="13049"/>
                    </a:lnTo>
                    <a:lnTo>
                      <a:pt x="13210" y="5429"/>
                    </a:lnTo>
                    <a:lnTo>
                      <a:pt x="35544" y="18002"/>
                    </a:lnTo>
                    <a:cubicBezTo>
                      <a:pt x="46019" y="12849"/>
                      <a:pt x="57010" y="8830"/>
                      <a:pt x="68332" y="6001"/>
                    </a:cubicBezTo>
                    <a:cubicBezTo>
                      <a:pt x="79113" y="3258"/>
                      <a:pt x="90067" y="1248"/>
                      <a:pt x="101120" y="0"/>
                    </a:cubicBezTo>
                    <a:close/>
                    <a:moveTo>
                      <a:pt x="47614" y="62294"/>
                    </a:moveTo>
                    <a:cubicBezTo>
                      <a:pt x="52651" y="65189"/>
                      <a:pt x="58470" y="66418"/>
                      <a:pt x="64246" y="65818"/>
                    </a:cubicBezTo>
                    <a:cubicBezTo>
                      <a:pt x="71975" y="64951"/>
                      <a:pt x="79590" y="63265"/>
                      <a:pt x="86960" y="60770"/>
                    </a:cubicBezTo>
                    <a:lnTo>
                      <a:pt x="51225" y="40196"/>
                    </a:lnTo>
                    <a:cubicBezTo>
                      <a:pt x="38110" y="48673"/>
                      <a:pt x="36875" y="56007"/>
                      <a:pt x="47614" y="62294"/>
                    </a:cubicBezTo>
                    <a:close/>
                    <a:moveTo>
                      <a:pt x="173064" y="72771"/>
                    </a:moveTo>
                    <a:cubicBezTo>
                      <a:pt x="167619" y="69771"/>
                      <a:pt x="161346" y="68628"/>
                      <a:pt x="155197" y="69532"/>
                    </a:cubicBezTo>
                    <a:cubicBezTo>
                      <a:pt x="146746" y="70609"/>
                      <a:pt x="138412" y="72457"/>
                      <a:pt x="130297" y="75057"/>
                    </a:cubicBezTo>
                    <a:lnTo>
                      <a:pt x="165841" y="95631"/>
                    </a:lnTo>
                    <a:cubicBezTo>
                      <a:pt x="180952" y="86296"/>
                      <a:pt x="183423" y="78296"/>
                      <a:pt x="173064" y="72771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4199;p38"/>
              <p:cNvSpPr/>
              <p:nvPr/>
            </p:nvSpPr>
            <p:spPr>
              <a:xfrm>
                <a:off x="4380566" y="5425821"/>
                <a:ext cx="1454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4540" h="19050" extrusionOk="0">
                    <a:moveTo>
                      <a:pt x="0" y="12954"/>
                    </a:moveTo>
                    <a:cubicBezTo>
                      <a:pt x="0" y="12001"/>
                      <a:pt x="0" y="0"/>
                      <a:pt x="0" y="0"/>
                    </a:cubicBezTo>
                    <a:lnTo>
                      <a:pt x="14541" y="9525"/>
                    </a:lnTo>
                    <a:lnTo>
                      <a:pt x="8173" y="19050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4200;p38"/>
              <p:cNvSpPr/>
              <p:nvPr/>
            </p:nvSpPr>
            <p:spPr>
              <a:xfrm>
                <a:off x="4475699" y="5433726"/>
                <a:ext cx="31552" cy="14763"/>
              </a:xfrm>
              <a:custGeom>
                <a:avLst/>
                <a:gdLst/>
                <a:ahLst/>
                <a:cxnLst/>
                <a:rect l="l" t="t" r="r" b="b"/>
                <a:pathLst>
                  <a:path w="31552" h="14763" extrusionOk="0">
                    <a:moveTo>
                      <a:pt x="31553" y="12859"/>
                    </a:moveTo>
                    <a:lnTo>
                      <a:pt x="31553" y="0"/>
                    </a:lnTo>
                    <a:lnTo>
                      <a:pt x="0" y="2381"/>
                    </a:lnTo>
                    <a:lnTo>
                      <a:pt x="18152" y="14764"/>
                    </a:lnTo>
                    <a:lnTo>
                      <a:pt x="31553" y="1285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4201;p38"/>
              <p:cNvSpPr/>
              <p:nvPr/>
            </p:nvSpPr>
            <p:spPr>
              <a:xfrm>
                <a:off x="4486248" y="5386197"/>
                <a:ext cx="23664" cy="13049"/>
              </a:xfrm>
              <a:custGeom>
                <a:avLst/>
                <a:gdLst/>
                <a:ahLst/>
                <a:cxnLst/>
                <a:rect l="l" t="t" r="r" b="b"/>
                <a:pathLst>
                  <a:path w="23664" h="13049" extrusionOk="0">
                    <a:moveTo>
                      <a:pt x="23664" y="13049"/>
                    </a:moveTo>
                    <a:lnTo>
                      <a:pt x="23664" y="0"/>
                    </a:lnTo>
                    <a:lnTo>
                      <a:pt x="0" y="8572"/>
                    </a:lnTo>
                    <a:lnTo>
                      <a:pt x="23664" y="1304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4202;p38"/>
              <p:cNvSpPr/>
              <p:nvPr/>
            </p:nvSpPr>
            <p:spPr>
              <a:xfrm>
                <a:off x="4411929" y="5390959"/>
                <a:ext cx="35639" cy="24764"/>
              </a:xfrm>
              <a:custGeom>
                <a:avLst/>
                <a:gdLst/>
                <a:ahLst/>
                <a:cxnLst/>
                <a:rect l="l" t="t" r="r" b="b"/>
                <a:pathLst>
                  <a:path w="35639" h="24764" extrusionOk="0">
                    <a:moveTo>
                      <a:pt x="0" y="7620"/>
                    </a:moveTo>
                    <a:lnTo>
                      <a:pt x="7888" y="0"/>
                    </a:lnTo>
                    <a:lnTo>
                      <a:pt x="35639" y="19050"/>
                    </a:lnTo>
                    <a:lnTo>
                      <a:pt x="33929" y="24765"/>
                    </a:lnTo>
                    <a:cubicBezTo>
                      <a:pt x="33929" y="24765"/>
                      <a:pt x="13210" y="16002"/>
                      <a:pt x="12545" y="1524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4203;p38"/>
              <p:cNvSpPr/>
              <p:nvPr/>
            </p:nvSpPr>
            <p:spPr>
              <a:xfrm>
                <a:off x="4339320" y="5349621"/>
                <a:ext cx="44382" cy="29146"/>
              </a:xfrm>
              <a:custGeom>
                <a:avLst/>
                <a:gdLst/>
                <a:ahLst/>
                <a:cxnLst/>
                <a:rect l="l" t="t" r="r" b="b"/>
                <a:pathLst>
                  <a:path w="44382" h="29146" extrusionOk="0">
                    <a:moveTo>
                      <a:pt x="0" y="8191"/>
                    </a:moveTo>
                    <a:lnTo>
                      <a:pt x="36780" y="29146"/>
                    </a:lnTo>
                    <a:lnTo>
                      <a:pt x="44383" y="23717"/>
                    </a:lnTo>
                    <a:cubicBezTo>
                      <a:pt x="44383" y="23717"/>
                      <a:pt x="39726" y="18383"/>
                      <a:pt x="39346" y="17812"/>
                    </a:cubicBezTo>
                    <a:cubicBezTo>
                      <a:pt x="36032" y="14097"/>
                      <a:pt x="32188" y="10887"/>
                      <a:pt x="27941" y="8287"/>
                    </a:cubicBezTo>
                    <a:cubicBezTo>
                      <a:pt x="25185" y="7810"/>
                      <a:pt x="7698" y="0"/>
                      <a:pt x="7698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4204;p38"/>
              <p:cNvSpPr/>
              <p:nvPr/>
            </p:nvSpPr>
            <p:spPr>
              <a:xfrm>
                <a:off x="4380091" y="5326094"/>
                <a:ext cx="20528" cy="18383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18383" extrusionOk="0">
                    <a:moveTo>
                      <a:pt x="20528" y="18383"/>
                    </a:moveTo>
                    <a:lnTo>
                      <a:pt x="20528" y="5524"/>
                    </a:lnTo>
                    <a:lnTo>
                      <a:pt x="3611" y="0"/>
                    </a:lnTo>
                    <a:lnTo>
                      <a:pt x="0" y="10096"/>
                    </a:lnTo>
                    <a:lnTo>
                      <a:pt x="855" y="14764"/>
                    </a:lnTo>
                    <a:lnTo>
                      <a:pt x="20528" y="18383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4205;p38"/>
              <p:cNvSpPr/>
              <p:nvPr/>
            </p:nvSpPr>
            <p:spPr>
              <a:xfrm>
                <a:off x="4288189" y="5322284"/>
                <a:ext cx="19577" cy="14668"/>
              </a:xfrm>
              <a:custGeom>
                <a:avLst/>
                <a:gdLst/>
                <a:ahLst/>
                <a:cxnLst/>
                <a:rect l="l" t="t" r="r" b="b"/>
                <a:pathLst>
                  <a:path w="19577" h="14668" extrusionOk="0">
                    <a:moveTo>
                      <a:pt x="0" y="12954"/>
                    </a:moveTo>
                    <a:lnTo>
                      <a:pt x="0" y="0"/>
                    </a:lnTo>
                    <a:lnTo>
                      <a:pt x="19578" y="2096"/>
                    </a:lnTo>
                    <a:lnTo>
                      <a:pt x="13305" y="14669"/>
                    </a:lnTo>
                    <a:lnTo>
                      <a:pt x="0" y="12954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4206;p38"/>
              <p:cNvSpPr/>
              <p:nvPr/>
            </p:nvSpPr>
            <p:spPr>
              <a:xfrm>
                <a:off x="4288855" y="5365623"/>
                <a:ext cx="22428" cy="22764"/>
              </a:xfrm>
              <a:custGeom>
                <a:avLst/>
                <a:gdLst/>
                <a:ahLst/>
                <a:cxnLst/>
                <a:rect l="l" t="t" r="r" b="b"/>
                <a:pathLst>
                  <a:path w="22428" h="22764" extrusionOk="0">
                    <a:moveTo>
                      <a:pt x="0" y="13430"/>
                    </a:moveTo>
                    <a:cubicBezTo>
                      <a:pt x="0" y="13430"/>
                      <a:pt x="0" y="0"/>
                      <a:pt x="0" y="0"/>
                    </a:cubicBezTo>
                    <a:lnTo>
                      <a:pt x="22429" y="0"/>
                    </a:lnTo>
                    <a:lnTo>
                      <a:pt x="16917" y="12001"/>
                    </a:lnTo>
                    <a:lnTo>
                      <a:pt x="7413" y="2276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4207;p38"/>
              <p:cNvSpPr/>
              <p:nvPr/>
            </p:nvSpPr>
            <p:spPr>
              <a:xfrm>
                <a:off x="4289330" y="5309520"/>
                <a:ext cx="220369" cy="139160"/>
              </a:xfrm>
              <a:custGeom>
                <a:avLst/>
                <a:gdLst/>
                <a:ahLst/>
                <a:cxnLst/>
                <a:rect l="l" t="t" r="r" b="b"/>
                <a:pathLst>
                  <a:path w="220369" h="139160" extrusionOk="0">
                    <a:moveTo>
                      <a:pt x="111289" y="22098"/>
                    </a:moveTo>
                    <a:cubicBezTo>
                      <a:pt x="108361" y="22060"/>
                      <a:pt x="105434" y="22279"/>
                      <a:pt x="102546" y="22765"/>
                    </a:cubicBezTo>
                    <a:cubicBezTo>
                      <a:pt x="98649" y="23336"/>
                      <a:pt x="94278" y="24098"/>
                      <a:pt x="89431" y="25146"/>
                    </a:cubicBezTo>
                    <a:cubicBezTo>
                      <a:pt x="84584" y="26194"/>
                      <a:pt x="79452" y="27432"/>
                      <a:pt x="74225" y="29051"/>
                    </a:cubicBezTo>
                    <a:cubicBezTo>
                      <a:pt x="69142" y="30566"/>
                      <a:pt x="64185" y="32480"/>
                      <a:pt x="59399" y="34766"/>
                    </a:cubicBezTo>
                    <a:lnTo>
                      <a:pt x="97414" y="56864"/>
                    </a:lnTo>
                    <a:lnTo>
                      <a:pt x="104257" y="54388"/>
                    </a:lnTo>
                    <a:cubicBezTo>
                      <a:pt x="113760" y="51149"/>
                      <a:pt x="123264" y="48482"/>
                      <a:pt x="131722" y="46196"/>
                    </a:cubicBezTo>
                    <a:cubicBezTo>
                      <a:pt x="139804" y="44015"/>
                      <a:pt x="148080" y="42644"/>
                      <a:pt x="156432" y="42101"/>
                    </a:cubicBezTo>
                    <a:cubicBezTo>
                      <a:pt x="164070" y="41596"/>
                      <a:pt x="171739" y="42101"/>
                      <a:pt x="179241" y="43625"/>
                    </a:cubicBezTo>
                    <a:cubicBezTo>
                      <a:pt x="186874" y="45253"/>
                      <a:pt x="194193" y="48120"/>
                      <a:pt x="200910" y="52102"/>
                    </a:cubicBezTo>
                    <a:cubicBezTo>
                      <a:pt x="207554" y="55455"/>
                      <a:pt x="213244" y="60427"/>
                      <a:pt x="217447" y="66580"/>
                    </a:cubicBezTo>
                    <a:cubicBezTo>
                      <a:pt x="220193" y="71047"/>
                      <a:pt x="221049" y="76429"/>
                      <a:pt x="219823" y="81534"/>
                    </a:cubicBezTo>
                    <a:cubicBezTo>
                      <a:pt x="218233" y="87173"/>
                      <a:pt x="215145" y="92278"/>
                      <a:pt x="210889" y="96298"/>
                    </a:cubicBezTo>
                    <a:cubicBezTo>
                      <a:pt x="205705" y="101613"/>
                      <a:pt x="199897" y="106289"/>
                      <a:pt x="193592" y="110204"/>
                    </a:cubicBezTo>
                    <a:lnTo>
                      <a:pt x="217922" y="124301"/>
                    </a:lnTo>
                    <a:lnTo>
                      <a:pt x="204712" y="131921"/>
                    </a:lnTo>
                    <a:lnTo>
                      <a:pt x="180192" y="117729"/>
                    </a:lnTo>
                    <a:cubicBezTo>
                      <a:pt x="168525" y="123558"/>
                      <a:pt x="156297" y="128188"/>
                      <a:pt x="143697" y="131540"/>
                    </a:cubicBezTo>
                    <a:cubicBezTo>
                      <a:pt x="130535" y="135217"/>
                      <a:pt x="117088" y="137760"/>
                      <a:pt x="103496" y="139160"/>
                    </a:cubicBezTo>
                    <a:lnTo>
                      <a:pt x="91236" y="116014"/>
                    </a:lnTo>
                    <a:cubicBezTo>
                      <a:pt x="94797" y="115919"/>
                      <a:pt x="98350" y="115634"/>
                      <a:pt x="101881" y="115157"/>
                    </a:cubicBezTo>
                    <a:cubicBezTo>
                      <a:pt x="107279" y="114519"/>
                      <a:pt x="112641" y="113595"/>
                      <a:pt x="117942" y="112395"/>
                    </a:cubicBezTo>
                    <a:cubicBezTo>
                      <a:pt x="123834" y="111157"/>
                      <a:pt x="130012" y="109538"/>
                      <a:pt x="136950" y="107633"/>
                    </a:cubicBezTo>
                    <a:cubicBezTo>
                      <a:pt x="143464" y="105842"/>
                      <a:pt x="149821" y="103518"/>
                      <a:pt x="155957" y="100679"/>
                    </a:cubicBezTo>
                    <a:lnTo>
                      <a:pt x="117942" y="78677"/>
                    </a:lnTo>
                    <a:cubicBezTo>
                      <a:pt x="116326" y="79248"/>
                      <a:pt x="114616" y="79915"/>
                      <a:pt x="112905" y="80391"/>
                    </a:cubicBezTo>
                    <a:lnTo>
                      <a:pt x="107773" y="82010"/>
                    </a:lnTo>
                    <a:cubicBezTo>
                      <a:pt x="98269" y="85154"/>
                      <a:pt x="89431" y="87630"/>
                      <a:pt x="81447" y="89440"/>
                    </a:cubicBezTo>
                    <a:cubicBezTo>
                      <a:pt x="74081" y="91145"/>
                      <a:pt x="66572" y="92164"/>
                      <a:pt x="59019" y="92488"/>
                    </a:cubicBezTo>
                    <a:cubicBezTo>
                      <a:pt x="52375" y="92688"/>
                      <a:pt x="45733" y="92050"/>
                      <a:pt x="39251" y="90583"/>
                    </a:cubicBezTo>
                    <a:cubicBezTo>
                      <a:pt x="32826" y="89049"/>
                      <a:pt x="26672" y="86544"/>
                      <a:pt x="21003" y="83153"/>
                    </a:cubicBezTo>
                    <a:cubicBezTo>
                      <a:pt x="14721" y="79886"/>
                      <a:pt x="9261" y="75229"/>
                      <a:pt x="5037" y="69533"/>
                    </a:cubicBezTo>
                    <a:cubicBezTo>
                      <a:pt x="1975" y="65246"/>
                      <a:pt x="466" y="60036"/>
                      <a:pt x="760" y="54769"/>
                    </a:cubicBezTo>
                    <a:cubicBezTo>
                      <a:pt x="1328" y="49273"/>
                      <a:pt x="3511" y="44063"/>
                      <a:pt x="7033" y="39814"/>
                    </a:cubicBezTo>
                    <a:cubicBezTo>
                      <a:pt x="11472" y="34404"/>
                      <a:pt x="16693" y="29680"/>
                      <a:pt x="22524" y="25813"/>
                    </a:cubicBezTo>
                    <a:lnTo>
                      <a:pt x="0" y="12763"/>
                    </a:lnTo>
                    <a:lnTo>
                      <a:pt x="13210" y="5048"/>
                    </a:lnTo>
                    <a:lnTo>
                      <a:pt x="34214" y="18002"/>
                    </a:lnTo>
                    <a:cubicBezTo>
                      <a:pt x="44668" y="12783"/>
                      <a:pt x="55664" y="8725"/>
                      <a:pt x="67002" y="5905"/>
                    </a:cubicBezTo>
                    <a:cubicBezTo>
                      <a:pt x="77774" y="3143"/>
                      <a:pt x="88732" y="1172"/>
                      <a:pt x="99790" y="0"/>
                    </a:cubicBezTo>
                    <a:close/>
                    <a:moveTo>
                      <a:pt x="46283" y="62579"/>
                    </a:moveTo>
                    <a:cubicBezTo>
                      <a:pt x="51312" y="65504"/>
                      <a:pt x="57130" y="66770"/>
                      <a:pt x="62915" y="66199"/>
                    </a:cubicBezTo>
                    <a:cubicBezTo>
                      <a:pt x="70639" y="65246"/>
                      <a:pt x="78248" y="63522"/>
                      <a:pt x="85629" y="61055"/>
                    </a:cubicBezTo>
                    <a:lnTo>
                      <a:pt x="49895" y="40386"/>
                    </a:lnTo>
                    <a:cubicBezTo>
                      <a:pt x="36780" y="48835"/>
                      <a:pt x="35576" y="56226"/>
                      <a:pt x="46283" y="62579"/>
                    </a:cubicBezTo>
                    <a:close/>
                    <a:moveTo>
                      <a:pt x="171733" y="73057"/>
                    </a:moveTo>
                    <a:cubicBezTo>
                      <a:pt x="166278" y="70085"/>
                      <a:pt x="160005" y="68980"/>
                      <a:pt x="153866" y="69913"/>
                    </a:cubicBezTo>
                    <a:cubicBezTo>
                      <a:pt x="145426" y="70999"/>
                      <a:pt x="137095" y="72819"/>
                      <a:pt x="128966" y="75343"/>
                    </a:cubicBezTo>
                    <a:lnTo>
                      <a:pt x="164511" y="95917"/>
                    </a:lnTo>
                    <a:cubicBezTo>
                      <a:pt x="179622" y="86296"/>
                      <a:pt x="182093" y="78677"/>
                      <a:pt x="171733" y="72676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" name="Google Shape;4208;p38"/>
            <p:cNvGrpSpPr/>
            <p:nvPr/>
          </p:nvGrpSpPr>
          <p:grpSpPr>
            <a:xfrm>
              <a:off x="3915836" y="4477454"/>
              <a:ext cx="746806" cy="516445"/>
              <a:chOff x="5696936" y="5293804"/>
              <a:chExt cx="746806" cy="516445"/>
            </a:xfrm>
          </p:grpSpPr>
          <p:sp>
            <p:nvSpPr>
              <p:cNvPr id="95" name="Google Shape;4209;p38"/>
              <p:cNvSpPr/>
              <p:nvPr/>
            </p:nvSpPr>
            <p:spPr>
              <a:xfrm>
                <a:off x="5696936" y="5425630"/>
                <a:ext cx="664504" cy="384619"/>
              </a:xfrm>
              <a:custGeom>
                <a:avLst/>
                <a:gdLst/>
                <a:ahLst/>
                <a:cxnLst/>
                <a:rect l="l" t="t" r="r" b="b"/>
                <a:pathLst>
                  <a:path w="664504" h="384619" extrusionOk="0">
                    <a:moveTo>
                      <a:pt x="664505" y="192310"/>
                    </a:moveTo>
                    <a:cubicBezTo>
                      <a:pt x="664505" y="298520"/>
                      <a:pt x="515750" y="384620"/>
                      <a:pt x="332252" y="384620"/>
                    </a:cubicBezTo>
                    <a:cubicBezTo>
                      <a:pt x="148754" y="384620"/>
                      <a:pt x="0" y="298520"/>
                      <a:pt x="0" y="192310"/>
                    </a:cubicBezTo>
                    <a:cubicBezTo>
                      <a:pt x="0" y="86100"/>
                      <a:pt x="148754" y="0"/>
                      <a:pt x="332252" y="0"/>
                    </a:cubicBezTo>
                    <a:cubicBezTo>
                      <a:pt x="515750" y="0"/>
                      <a:pt x="664505" y="86100"/>
                      <a:pt x="664505" y="192310"/>
                    </a:cubicBez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4210;p38"/>
              <p:cNvSpPr/>
              <p:nvPr/>
            </p:nvSpPr>
            <p:spPr>
              <a:xfrm>
                <a:off x="5779143" y="5376195"/>
                <a:ext cx="664504" cy="384619"/>
              </a:xfrm>
              <a:custGeom>
                <a:avLst/>
                <a:gdLst/>
                <a:ahLst/>
                <a:cxnLst/>
                <a:rect l="l" t="t" r="r" b="b"/>
                <a:pathLst>
                  <a:path w="664504" h="384619" extrusionOk="0">
                    <a:moveTo>
                      <a:pt x="664505" y="192310"/>
                    </a:moveTo>
                    <a:cubicBezTo>
                      <a:pt x="664505" y="298520"/>
                      <a:pt x="515750" y="384619"/>
                      <a:pt x="332252" y="384619"/>
                    </a:cubicBezTo>
                    <a:cubicBezTo>
                      <a:pt x="148754" y="384619"/>
                      <a:pt x="0" y="298520"/>
                      <a:pt x="0" y="192310"/>
                    </a:cubicBezTo>
                    <a:cubicBezTo>
                      <a:pt x="0" y="86100"/>
                      <a:pt x="148754" y="0"/>
                      <a:pt x="332252" y="0"/>
                    </a:cubicBezTo>
                    <a:cubicBezTo>
                      <a:pt x="515750" y="0"/>
                      <a:pt x="664505" y="86100"/>
                      <a:pt x="664505" y="192310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4211;p38"/>
              <p:cNvSpPr/>
              <p:nvPr/>
            </p:nvSpPr>
            <p:spPr>
              <a:xfrm>
                <a:off x="5779238" y="5483828"/>
                <a:ext cx="65671" cy="87629"/>
              </a:xfrm>
              <a:custGeom>
                <a:avLst/>
                <a:gdLst/>
                <a:ahLst/>
                <a:cxnLst/>
                <a:rect l="l" t="t" r="r" b="b"/>
                <a:pathLst>
                  <a:path w="65671" h="87629" extrusionOk="0">
                    <a:moveTo>
                      <a:pt x="0" y="87630"/>
                    </a:moveTo>
                    <a:lnTo>
                      <a:pt x="0" y="0"/>
                    </a:lnTo>
                    <a:lnTo>
                      <a:pt x="65671" y="58579"/>
                    </a:lnTo>
                    <a:lnTo>
                      <a:pt x="0" y="8763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4212;p38"/>
              <p:cNvSpPr/>
              <p:nvPr/>
            </p:nvSpPr>
            <p:spPr>
              <a:xfrm>
                <a:off x="6393753" y="5486114"/>
                <a:ext cx="49989" cy="118109"/>
              </a:xfrm>
              <a:custGeom>
                <a:avLst/>
                <a:gdLst/>
                <a:ahLst/>
                <a:cxnLst/>
                <a:rect l="l" t="t" r="r" b="b"/>
                <a:pathLst>
                  <a:path w="49989" h="118109" extrusionOk="0">
                    <a:moveTo>
                      <a:pt x="49990" y="0"/>
                    </a:moveTo>
                    <a:lnTo>
                      <a:pt x="49990" y="82391"/>
                    </a:lnTo>
                    <a:lnTo>
                      <a:pt x="16442" y="118110"/>
                    </a:lnTo>
                    <a:lnTo>
                      <a:pt x="0" y="23813"/>
                    </a:lnTo>
                    <a:lnTo>
                      <a:pt x="49990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4213;p38"/>
              <p:cNvSpPr/>
              <p:nvPr/>
            </p:nvSpPr>
            <p:spPr>
              <a:xfrm>
                <a:off x="5779143" y="5293804"/>
                <a:ext cx="664504" cy="384619"/>
              </a:xfrm>
              <a:custGeom>
                <a:avLst/>
                <a:gdLst/>
                <a:ahLst/>
                <a:cxnLst/>
                <a:rect l="l" t="t" r="r" b="b"/>
                <a:pathLst>
                  <a:path w="664504" h="384619" extrusionOk="0">
                    <a:moveTo>
                      <a:pt x="664505" y="192310"/>
                    </a:moveTo>
                    <a:cubicBezTo>
                      <a:pt x="664505" y="298520"/>
                      <a:pt x="515750" y="384620"/>
                      <a:pt x="332252" y="384620"/>
                    </a:cubicBezTo>
                    <a:cubicBezTo>
                      <a:pt x="148754" y="384620"/>
                      <a:pt x="0" y="298520"/>
                      <a:pt x="0" y="192310"/>
                    </a:cubicBezTo>
                    <a:cubicBezTo>
                      <a:pt x="0" y="86100"/>
                      <a:pt x="148754" y="0"/>
                      <a:pt x="332252" y="0"/>
                    </a:cubicBezTo>
                    <a:cubicBezTo>
                      <a:pt x="515750" y="0"/>
                      <a:pt x="664505" y="86100"/>
                      <a:pt x="664505" y="192310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4214;p38"/>
              <p:cNvSpPr/>
              <p:nvPr/>
            </p:nvSpPr>
            <p:spPr>
              <a:xfrm>
                <a:off x="5873643" y="5346215"/>
                <a:ext cx="475693" cy="275248"/>
              </a:xfrm>
              <a:custGeom>
                <a:avLst/>
                <a:gdLst/>
                <a:ahLst/>
                <a:cxnLst/>
                <a:rect l="l" t="t" r="r" b="b"/>
                <a:pathLst>
                  <a:path w="475693" h="275248" extrusionOk="0">
                    <a:moveTo>
                      <a:pt x="475252" y="145899"/>
                    </a:moveTo>
                    <a:cubicBezTo>
                      <a:pt x="471926" y="178284"/>
                      <a:pt x="448831" y="210193"/>
                      <a:pt x="406064" y="234958"/>
                    </a:cubicBezTo>
                    <a:cubicBezTo>
                      <a:pt x="313117" y="288679"/>
                      <a:pt x="162482" y="288679"/>
                      <a:pt x="69630" y="234958"/>
                    </a:cubicBezTo>
                    <a:cubicBezTo>
                      <a:pt x="26768" y="210193"/>
                      <a:pt x="3769" y="178284"/>
                      <a:pt x="443" y="145899"/>
                    </a:cubicBezTo>
                    <a:cubicBezTo>
                      <a:pt x="-3549" y="107799"/>
                      <a:pt x="19450" y="69223"/>
                      <a:pt x="69630" y="40362"/>
                    </a:cubicBezTo>
                    <a:cubicBezTo>
                      <a:pt x="162482" y="-13454"/>
                      <a:pt x="313117" y="-13454"/>
                      <a:pt x="406064" y="40362"/>
                    </a:cubicBezTo>
                    <a:cubicBezTo>
                      <a:pt x="456149" y="69223"/>
                      <a:pt x="479243" y="107990"/>
                      <a:pt x="475252" y="145899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4215;p38"/>
              <p:cNvSpPr/>
              <p:nvPr/>
            </p:nvSpPr>
            <p:spPr>
              <a:xfrm>
                <a:off x="5874086" y="5362694"/>
                <a:ext cx="474809" cy="258770"/>
              </a:xfrm>
              <a:custGeom>
                <a:avLst/>
                <a:gdLst/>
                <a:ahLst/>
                <a:cxnLst/>
                <a:rect l="l" t="t" r="r" b="b"/>
                <a:pathLst>
                  <a:path w="474809" h="258770" extrusionOk="0">
                    <a:moveTo>
                      <a:pt x="474809" y="129421"/>
                    </a:moveTo>
                    <a:cubicBezTo>
                      <a:pt x="471483" y="161806"/>
                      <a:pt x="448389" y="193715"/>
                      <a:pt x="405622" y="218480"/>
                    </a:cubicBezTo>
                    <a:cubicBezTo>
                      <a:pt x="312675" y="272201"/>
                      <a:pt x="162040" y="272201"/>
                      <a:pt x="69188" y="218480"/>
                    </a:cubicBezTo>
                    <a:cubicBezTo>
                      <a:pt x="26326" y="193715"/>
                      <a:pt x="3326" y="161806"/>
                      <a:pt x="0" y="129421"/>
                    </a:cubicBezTo>
                    <a:cubicBezTo>
                      <a:pt x="3326" y="97036"/>
                      <a:pt x="26326" y="65127"/>
                      <a:pt x="69188" y="40362"/>
                    </a:cubicBezTo>
                    <a:cubicBezTo>
                      <a:pt x="162040" y="-13454"/>
                      <a:pt x="312675" y="-13454"/>
                      <a:pt x="405622" y="40362"/>
                    </a:cubicBezTo>
                    <a:cubicBezTo>
                      <a:pt x="448389" y="65127"/>
                      <a:pt x="471483" y="97036"/>
                      <a:pt x="474809" y="129421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4216;p38"/>
              <p:cNvSpPr/>
              <p:nvPr/>
            </p:nvSpPr>
            <p:spPr>
              <a:xfrm>
                <a:off x="5996115" y="5424963"/>
                <a:ext cx="220987" cy="138970"/>
              </a:xfrm>
              <a:custGeom>
                <a:avLst/>
                <a:gdLst/>
                <a:ahLst/>
                <a:cxnLst/>
                <a:rect l="l" t="t" r="r" b="b"/>
                <a:pathLst>
                  <a:path w="220987" h="138970" extrusionOk="0">
                    <a:moveTo>
                      <a:pt x="111859" y="22098"/>
                    </a:moveTo>
                    <a:cubicBezTo>
                      <a:pt x="108932" y="22060"/>
                      <a:pt x="106005" y="22279"/>
                      <a:pt x="103116" y="22765"/>
                    </a:cubicBezTo>
                    <a:cubicBezTo>
                      <a:pt x="99219" y="23336"/>
                      <a:pt x="94848" y="24098"/>
                      <a:pt x="90001" y="25146"/>
                    </a:cubicBezTo>
                    <a:cubicBezTo>
                      <a:pt x="85154" y="26194"/>
                      <a:pt x="80497" y="27432"/>
                      <a:pt x="74890" y="29051"/>
                    </a:cubicBezTo>
                    <a:cubicBezTo>
                      <a:pt x="69777" y="30566"/>
                      <a:pt x="64787" y="32480"/>
                      <a:pt x="59969" y="34766"/>
                    </a:cubicBezTo>
                    <a:lnTo>
                      <a:pt x="97984" y="56864"/>
                    </a:lnTo>
                    <a:lnTo>
                      <a:pt x="104827" y="54388"/>
                    </a:lnTo>
                    <a:cubicBezTo>
                      <a:pt x="114331" y="51149"/>
                      <a:pt x="123834" y="48387"/>
                      <a:pt x="132293" y="46196"/>
                    </a:cubicBezTo>
                    <a:cubicBezTo>
                      <a:pt x="140409" y="44015"/>
                      <a:pt x="148715" y="42644"/>
                      <a:pt x="157098" y="42101"/>
                    </a:cubicBezTo>
                    <a:cubicBezTo>
                      <a:pt x="164701" y="41596"/>
                      <a:pt x="172342" y="42101"/>
                      <a:pt x="179812" y="43625"/>
                    </a:cubicBezTo>
                    <a:cubicBezTo>
                      <a:pt x="187472" y="45253"/>
                      <a:pt x="194828" y="48120"/>
                      <a:pt x="201575" y="52102"/>
                    </a:cubicBezTo>
                    <a:cubicBezTo>
                      <a:pt x="208199" y="55445"/>
                      <a:pt x="213854" y="60427"/>
                      <a:pt x="218017" y="66580"/>
                    </a:cubicBezTo>
                    <a:cubicBezTo>
                      <a:pt x="220839" y="71019"/>
                      <a:pt x="221695" y="76438"/>
                      <a:pt x="220393" y="81534"/>
                    </a:cubicBezTo>
                    <a:cubicBezTo>
                      <a:pt x="218806" y="87173"/>
                      <a:pt x="215717" y="92278"/>
                      <a:pt x="211459" y="96298"/>
                    </a:cubicBezTo>
                    <a:cubicBezTo>
                      <a:pt x="206261" y="101613"/>
                      <a:pt x="200425" y="106261"/>
                      <a:pt x="194067" y="110109"/>
                    </a:cubicBezTo>
                    <a:lnTo>
                      <a:pt x="218302" y="124206"/>
                    </a:lnTo>
                    <a:lnTo>
                      <a:pt x="205092" y="131826"/>
                    </a:lnTo>
                    <a:lnTo>
                      <a:pt x="180667" y="117634"/>
                    </a:lnTo>
                    <a:cubicBezTo>
                      <a:pt x="169034" y="123463"/>
                      <a:pt x="156841" y="128092"/>
                      <a:pt x="144267" y="131445"/>
                    </a:cubicBezTo>
                    <a:cubicBezTo>
                      <a:pt x="131114" y="135112"/>
                      <a:pt x="117657" y="137636"/>
                      <a:pt x="104066" y="138970"/>
                    </a:cubicBezTo>
                    <a:lnTo>
                      <a:pt x="91236" y="116015"/>
                    </a:lnTo>
                    <a:cubicBezTo>
                      <a:pt x="94829" y="115919"/>
                      <a:pt x="98412" y="115634"/>
                      <a:pt x="101976" y="115158"/>
                    </a:cubicBezTo>
                    <a:cubicBezTo>
                      <a:pt x="107345" y="114510"/>
                      <a:pt x="112667" y="113586"/>
                      <a:pt x="117942" y="112395"/>
                    </a:cubicBezTo>
                    <a:cubicBezTo>
                      <a:pt x="123834" y="111157"/>
                      <a:pt x="130012" y="109538"/>
                      <a:pt x="136949" y="107633"/>
                    </a:cubicBezTo>
                    <a:cubicBezTo>
                      <a:pt x="143460" y="105823"/>
                      <a:pt x="149818" y="103489"/>
                      <a:pt x="155957" y="100679"/>
                    </a:cubicBezTo>
                    <a:lnTo>
                      <a:pt x="117942" y="78677"/>
                    </a:lnTo>
                    <a:cubicBezTo>
                      <a:pt x="116326" y="79248"/>
                      <a:pt x="114711" y="79915"/>
                      <a:pt x="113000" y="80391"/>
                    </a:cubicBezTo>
                    <a:lnTo>
                      <a:pt x="107773" y="82010"/>
                    </a:lnTo>
                    <a:cubicBezTo>
                      <a:pt x="98269" y="85154"/>
                      <a:pt x="89431" y="87630"/>
                      <a:pt x="81543" y="89440"/>
                    </a:cubicBezTo>
                    <a:cubicBezTo>
                      <a:pt x="74177" y="91154"/>
                      <a:pt x="66669" y="92145"/>
                      <a:pt x="59114" y="92393"/>
                    </a:cubicBezTo>
                    <a:cubicBezTo>
                      <a:pt x="52470" y="92678"/>
                      <a:pt x="45827" y="92069"/>
                      <a:pt x="39346" y="90583"/>
                    </a:cubicBezTo>
                    <a:cubicBezTo>
                      <a:pt x="32893" y="89059"/>
                      <a:pt x="26706" y="86554"/>
                      <a:pt x="21003" y="83153"/>
                    </a:cubicBezTo>
                    <a:cubicBezTo>
                      <a:pt x="14750" y="79886"/>
                      <a:pt x="9314" y="75229"/>
                      <a:pt x="5132" y="69533"/>
                    </a:cubicBezTo>
                    <a:cubicBezTo>
                      <a:pt x="2005" y="65275"/>
                      <a:pt x="456" y="60055"/>
                      <a:pt x="760" y="54769"/>
                    </a:cubicBezTo>
                    <a:cubicBezTo>
                      <a:pt x="1331" y="49273"/>
                      <a:pt x="3507" y="44063"/>
                      <a:pt x="7033" y="39815"/>
                    </a:cubicBezTo>
                    <a:cubicBezTo>
                      <a:pt x="11443" y="34376"/>
                      <a:pt x="16670" y="29651"/>
                      <a:pt x="22524" y="25813"/>
                    </a:cubicBezTo>
                    <a:lnTo>
                      <a:pt x="0" y="12764"/>
                    </a:lnTo>
                    <a:lnTo>
                      <a:pt x="13305" y="5048"/>
                    </a:lnTo>
                    <a:lnTo>
                      <a:pt x="35544" y="18002"/>
                    </a:lnTo>
                    <a:cubicBezTo>
                      <a:pt x="45998" y="12783"/>
                      <a:pt x="56994" y="8725"/>
                      <a:pt x="68332" y="5906"/>
                    </a:cubicBezTo>
                    <a:cubicBezTo>
                      <a:pt x="79109" y="3153"/>
                      <a:pt x="90067" y="1181"/>
                      <a:pt x="101120" y="0"/>
                    </a:cubicBezTo>
                    <a:close/>
                    <a:moveTo>
                      <a:pt x="46949" y="62198"/>
                    </a:moveTo>
                    <a:cubicBezTo>
                      <a:pt x="51948" y="65122"/>
                      <a:pt x="57726" y="66389"/>
                      <a:pt x="63485" y="65818"/>
                    </a:cubicBezTo>
                    <a:cubicBezTo>
                      <a:pt x="71212" y="64875"/>
                      <a:pt x="78824" y="63151"/>
                      <a:pt x="86199" y="60674"/>
                    </a:cubicBezTo>
                    <a:lnTo>
                      <a:pt x="50465" y="40005"/>
                    </a:lnTo>
                    <a:cubicBezTo>
                      <a:pt x="37350" y="48578"/>
                      <a:pt x="36181" y="55979"/>
                      <a:pt x="46949" y="62198"/>
                    </a:cubicBezTo>
                    <a:close/>
                    <a:moveTo>
                      <a:pt x="172399" y="72676"/>
                    </a:moveTo>
                    <a:cubicBezTo>
                      <a:pt x="166896" y="69733"/>
                      <a:pt x="160605" y="68628"/>
                      <a:pt x="154437" y="69533"/>
                    </a:cubicBezTo>
                    <a:cubicBezTo>
                      <a:pt x="145997" y="70628"/>
                      <a:pt x="137672" y="72447"/>
                      <a:pt x="129537" y="74962"/>
                    </a:cubicBezTo>
                    <a:lnTo>
                      <a:pt x="165081" y="95536"/>
                    </a:lnTo>
                    <a:cubicBezTo>
                      <a:pt x="180667" y="86296"/>
                      <a:pt x="182663" y="78677"/>
                      <a:pt x="172399" y="72676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4217;p38"/>
              <p:cNvSpPr/>
              <p:nvPr/>
            </p:nvSpPr>
            <p:spPr>
              <a:xfrm>
                <a:off x="6087446" y="5528024"/>
                <a:ext cx="1454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4540" h="19050" extrusionOk="0">
                    <a:moveTo>
                      <a:pt x="0" y="12954"/>
                    </a:moveTo>
                    <a:cubicBezTo>
                      <a:pt x="0" y="12002"/>
                      <a:pt x="0" y="0"/>
                      <a:pt x="0" y="0"/>
                    </a:cubicBezTo>
                    <a:lnTo>
                      <a:pt x="14541" y="9525"/>
                    </a:lnTo>
                    <a:lnTo>
                      <a:pt x="8268" y="19050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4218;p38"/>
              <p:cNvSpPr/>
              <p:nvPr/>
            </p:nvSpPr>
            <p:spPr>
              <a:xfrm>
                <a:off x="6183054" y="5536215"/>
                <a:ext cx="31552" cy="14858"/>
              </a:xfrm>
              <a:custGeom>
                <a:avLst/>
                <a:gdLst/>
                <a:ahLst/>
                <a:cxnLst/>
                <a:rect l="l" t="t" r="r" b="b"/>
                <a:pathLst>
                  <a:path w="31552" h="14858" extrusionOk="0">
                    <a:moveTo>
                      <a:pt x="31552" y="12954"/>
                    </a:moveTo>
                    <a:lnTo>
                      <a:pt x="31552" y="0"/>
                    </a:lnTo>
                    <a:lnTo>
                      <a:pt x="0" y="2476"/>
                    </a:lnTo>
                    <a:lnTo>
                      <a:pt x="18152" y="14859"/>
                    </a:lnTo>
                    <a:lnTo>
                      <a:pt x="31552" y="12954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4219;p38"/>
              <p:cNvSpPr/>
              <p:nvPr/>
            </p:nvSpPr>
            <p:spPr>
              <a:xfrm>
                <a:off x="6193698" y="5488685"/>
                <a:ext cx="23569" cy="13049"/>
              </a:xfrm>
              <a:custGeom>
                <a:avLst/>
                <a:gdLst/>
                <a:ahLst/>
                <a:cxnLst/>
                <a:rect l="l" t="t" r="r" b="b"/>
                <a:pathLst>
                  <a:path w="23569" h="13049" extrusionOk="0">
                    <a:moveTo>
                      <a:pt x="23569" y="13049"/>
                    </a:moveTo>
                    <a:lnTo>
                      <a:pt x="23569" y="0"/>
                    </a:lnTo>
                    <a:lnTo>
                      <a:pt x="0" y="8573"/>
                    </a:lnTo>
                    <a:lnTo>
                      <a:pt x="23569" y="1304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4220;p38"/>
              <p:cNvSpPr/>
              <p:nvPr/>
            </p:nvSpPr>
            <p:spPr>
              <a:xfrm>
                <a:off x="6119759" y="5493543"/>
                <a:ext cx="35639" cy="24669"/>
              </a:xfrm>
              <a:custGeom>
                <a:avLst/>
                <a:gdLst/>
                <a:ahLst/>
                <a:cxnLst/>
                <a:rect l="l" t="t" r="r" b="b"/>
                <a:pathLst>
                  <a:path w="35639" h="24669" extrusionOk="0">
                    <a:moveTo>
                      <a:pt x="0" y="7525"/>
                    </a:moveTo>
                    <a:lnTo>
                      <a:pt x="7888" y="0"/>
                    </a:lnTo>
                    <a:lnTo>
                      <a:pt x="35639" y="19050"/>
                    </a:lnTo>
                    <a:lnTo>
                      <a:pt x="33929" y="24670"/>
                    </a:lnTo>
                    <a:cubicBezTo>
                      <a:pt x="33929" y="24670"/>
                      <a:pt x="13210" y="15907"/>
                      <a:pt x="12545" y="15145"/>
                    </a:cubicBezTo>
                    <a:cubicBezTo>
                      <a:pt x="11880" y="14383"/>
                      <a:pt x="0" y="7525"/>
                      <a:pt x="0" y="7525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4221;p38"/>
              <p:cNvSpPr/>
              <p:nvPr/>
            </p:nvSpPr>
            <p:spPr>
              <a:xfrm>
                <a:off x="6046675" y="5452109"/>
                <a:ext cx="44382" cy="29241"/>
              </a:xfrm>
              <a:custGeom>
                <a:avLst/>
                <a:gdLst/>
                <a:ahLst/>
                <a:cxnLst/>
                <a:rect l="l" t="t" r="r" b="b"/>
                <a:pathLst>
                  <a:path w="44382" h="29241" extrusionOk="0">
                    <a:moveTo>
                      <a:pt x="0" y="8287"/>
                    </a:moveTo>
                    <a:lnTo>
                      <a:pt x="36875" y="29242"/>
                    </a:lnTo>
                    <a:lnTo>
                      <a:pt x="44383" y="23717"/>
                    </a:lnTo>
                    <a:cubicBezTo>
                      <a:pt x="44383" y="23717"/>
                      <a:pt x="39726" y="18383"/>
                      <a:pt x="39441" y="17907"/>
                    </a:cubicBezTo>
                    <a:cubicBezTo>
                      <a:pt x="36143" y="14135"/>
                      <a:pt x="32256" y="10925"/>
                      <a:pt x="27941" y="8382"/>
                    </a:cubicBezTo>
                    <a:cubicBezTo>
                      <a:pt x="25185" y="7811"/>
                      <a:pt x="7698" y="0"/>
                      <a:pt x="7698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4222;p38"/>
              <p:cNvSpPr/>
              <p:nvPr/>
            </p:nvSpPr>
            <p:spPr>
              <a:xfrm>
                <a:off x="6087446" y="5428583"/>
                <a:ext cx="20528" cy="18478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18478" extrusionOk="0">
                    <a:moveTo>
                      <a:pt x="20528" y="18479"/>
                    </a:moveTo>
                    <a:lnTo>
                      <a:pt x="20528" y="5525"/>
                    </a:lnTo>
                    <a:lnTo>
                      <a:pt x="3611" y="0"/>
                    </a:lnTo>
                    <a:lnTo>
                      <a:pt x="0" y="10192"/>
                    </a:lnTo>
                    <a:lnTo>
                      <a:pt x="855" y="14764"/>
                    </a:lnTo>
                    <a:lnTo>
                      <a:pt x="20528" y="18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4223;p38"/>
              <p:cNvSpPr/>
              <p:nvPr/>
            </p:nvSpPr>
            <p:spPr>
              <a:xfrm>
                <a:off x="5995544" y="5424773"/>
                <a:ext cx="19672" cy="14668"/>
              </a:xfrm>
              <a:custGeom>
                <a:avLst/>
                <a:gdLst/>
                <a:ahLst/>
                <a:cxnLst/>
                <a:rect l="l" t="t" r="r" b="b"/>
                <a:pathLst>
                  <a:path w="19672" h="14668" extrusionOk="0">
                    <a:moveTo>
                      <a:pt x="0" y="12954"/>
                    </a:moveTo>
                    <a:lnTo>
                      <a:pt x="0" y="0"/>
                    </a:lnTo>
                    <a:lnTo>
                      <a:pt x="19673" y="2096"/>
                    </a:lnTo>
                    <a:lnTo>
                      <a:pt x="13305" y="14669"/>
                    </a:lnTo>
                    <a:lnTo>
                      <a:pt x="0" y="12954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4224;p38"/>
              <p:cNvSpPr/>
              <p:nvPr/>
            </p:nvSpPr>
            <p:spPr>
              <a:xfrm>
                <a:off x="5996210" y="5468111"/>
                <a:ext cx="22428" cy="22764"/>
              </a:xfrm>
              <a:custGeom>
                <a:avLst/>
                <a:gdLst/>
                <a:ahLst/>
                <a:cxnLst/>
                <a:rect l="l" t="t" r="r" b="b"/>
                <a:pathLst>
                  <a:path w="22428" h="22764" extrusionOk="0">
                    <a:moveTo>
                      <a:pt x="0" y="13430"/>
                    </a:moveTo>
                    <a:lnTo>
                      <a:pt x="0" y="0"/>
                    </a:lnTo>
                    <a:lnTo>
                      <a:pt x="22429" y="0"/>
                    </a:lnTo>
                    <a:lnTo>
                      <a:pt x="17012" y="12002"/>
                    </a:lnTo>
                    <a:lnTo>
                      <a:pt x="7508" y="2276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4225;p38"/>
              <p:cNvSpPr/>
              <p:nvPr/>
            </p:nvSpPr>
            <p:spPr>
              <a:xfrm>
                <a:off x="5996115" y="5412009"/>
                <a:ext cx="220987" cy="139065"/>
              </a:xfrm>
              <a:custGeom>
                <a:avLst/>
                <a:gdLst/>
                <a:ahLst/>
                <a:cxnLst/>
                <a:rect l="l" t="t" r="r" b="b"/>
                <a:pathLst>
                  <a:path w="220987" h="139065" extrusionOk="0">
                    <a:moveTo>
                      <a:pt x="111859" y="22098"/>
                    </a:moveTo>
                    <a:cubicBezTo>
                      <a:pt x="108932" y="22098"/>
                      <a:pt x="106005" y="22355"/>
                      <a:pt x="103116" y="22860"/>
                    </a:cubicBezTo>
                    <a:cubicBezTo>
                      <a:pt x="99248" y="23431"/>
                      <a:pt x="94876" y="24194"/>
                      <a:pt x="90001" y="25146"/>
                    </a:cubicBezTo>
                    <a:cubicBezTo>
                      <a:pt x="85154" y="26194"/>
                      <a:pt x="80497" y="27527"/>
                      <a:pt x="74890" y="29051"/>
                    </a:cubicBezTo>
                    <a:cubicBezTo>
                      <a:pt x="69786" y="30613"/>
                      <a:pt x="64806" y="32518"/>
                      <a:pt x="59969" y="34766"/>
                    </a:cubicBezTo>
                    <a:lnTo>
                      <a:pt x="97984" y="56864"/>
                    </a:lnTo>
                    <a:lnTo>
                      <a:pt x="104827" y="54483"/>
                    </a:lnTo>
                    <a:cubicBezTo>
                      <a:pt x="114331" y="51245"/>
                      <a:pt x="123834" y="48482"/>
                      <a:pt x="132293" y="46196"/>
                    </a:cubicBezTo>
                    <a:cubicBezTo>
                      <a:pt x="140418" y="44063"/>
                      <a:pt x="148725" y="42691"/>
                      <a:pt x="157098" y="42100"/>
                    </a:cubicBezTo>
                    <a:cubicBezTo>
                      <a:pt x="164701" y="41643"/>
                      <a:pt x="172332" y="42158"/>
                      <a:pt x="179812" y="43624"/>
                    </a:cubicBezTo>
                    <a:cubicBezTo>
                      <a:pt x="187481" y="45291"/>
                      <a:pt x="194828" y="48187"/>
                      <a:pt x="201575" y="52197"/>
                    </a:cubicBezTo>
                    <a:cubicBezTo>
                      <a:pt x="208199" y="55540"/>
                      <a:pt x="213854" y="60522"/>
                      <a:pt x="218017" y="66675"/>
                    </a:cubicBezTo>
                    <a:cubicBezTo>
                      <a:pt x="220839" y="71114"/>
                      <a:pt x="221695" y="76533"/>
                      <a:pt x="220393" y="81629"/>
                    </a:cubicBezTo>
                    <a:cubicBezTo>
                      <a:pt x="218777" y="87259"/>
                      <a:pt x="215698" y="92354"/>
                      <a:pt x="211459" y="96393"/>
                    </a:cubicBezTo>
                    <a:cubicBezTo>
                      <a:pt x="206242" y="101689"/>
                      <a:pt x="200397" y="106318"/>
                      <a:pt x="194067" y="110204"/>
                    </a:cubicBezTo>
                    <a:lnTo>
                      <a:pt x="218302" y="124206"/>
                    </a:lnTo>
                    <a:lnTo>
                      <a:pt x="205092" y="131921"/>
                    </a:lnTo>
                    <a:lnTo>
                      <a:pt x="180667" y="117729"/>
                    </a:lnTo>
                    <a:cubicBezTo>
                      <a:pt x="168996" y="123473"/>
                      <a:pt x="156812" y="128102"/>
                      <a:pt x="144267" y="131540"/>
                    </a:cubicBezTo>
                    <a:cubicBezTo>
                      <a:pt x="131095" y="135169"/>
                      <a:pt x="117657" y="137684"/>
                      <a:pt x="104066" y="139065"/>
                    </a:cubicBezTo>
                    <a:lnTo>
                      <a:pt x="91236" y="116014"/>
                    </a:lnTo>
                    <a:cubicBezTo>
                      <a:pt x="94829" y="115967"/>
                      <a:pt x="98412" y="115710"/>
                      <a:pt x="101976" y="115253"/>
                    </a:cubicBezTo>
                    <a:cubicBezTo>
                      <a:pt x="106727" y="114681"/>
                      <a:pt x="112050" y="113729"/>
                      <a:pt x="117942" y="112490"/>
                    </a:cubicBezTo>
                    <a:cubicBezTo>
                      <a:pt x="123834" y="111252"/>
                      <a:pt x="130012" y="109633"/>
                      <a:pt x="136949" y="107728"/>
                    </a:cubicBezTo>
                    <a:cubicBezTo>
                      <a:pt x="143450" y="105842"/>
                      <a:pt x="149799" y="103479"/>
                      <a:pt x="155957" y="100679"/>
                    </a:cubicBezTo>
                    <a:lnTo>
                      <a:pt x="117942" y="78772"/>
                    </a:lnTo>
                    <a:lnTo>
                      <a:pt x="113000" y="80486"/>
                    </a:lnTo>
                    <a:lnTo>
                      <a:pt x="107773" y="82105"/>
                    </a:lnTo>
                    <a:cubicBezTo>
                      <a:pt x="99162" y="85001"/>
                      <a:pt x="90410" y="87449"/>
                      <a:pt x="81543" y="89440"/>
                    </a:cubicBezTo>
                    <a:cubicBezTo>
                      <a:pt x="74187" y="91183"/>
                      <a:pt x="66669" y="92202"/>
                      <a:pt x="59114" y="92488"/>
                    </a:cubicBezTo>
                    <a:cubicBezTo>
                      <a:pt x="52470" y="92745"/>
                      <a:pt x="45818" y="92107"/>
                      <a:pt x="39346" y="90583"/>
                    </a:cubicBezTo>
                    <a:cubicBezTo>
                      <a:pt x="32912" y="89049"/>
                      <a:pt x="26725" y="86573"/>
                      <a:pt x="21003" y="83248"/>
                    </a:cubicBezTo>
                    <a:cubicBezTo>
                      <a:pt x="14740" y="79943"/>
                      <a:pt x="9314" y="75257"/>
                      <a:pt x="5132" y="69532"/>
                    </a:cubicBezTo>
                    <a:cubicBezTo>
                      <a:pt x="2005" y="65275"/>
                      <a:pt x="456" y="60055"/>
                      <a:pt x="760" y="54769"/>
                    </a:cubicBezTo>
                    <a:cubicBezTo>
                      <a:pt x="1350" y="49311"/>
                      <a:pt x="3535" y="44139"/>
                      <a:pt x="7033" y="39910"/>
                    </a:cubicBezTo>
                    <a:cubicBezTo>
                      <a:pt x="11471" y="34462"/>
                      <a:pt x="16689" y="29708"/>
                      <a:pt x="22524" y="25813"/>
                    </a:cubicBezTo>
                    <a:lnTo>
                      <a:pt x="0" y="12763"/>
                    </a:lnTo>
                    <a:lnTo>
                      <a:pt x="13305" y="5144"/>
                    </a:lnTo>
                    <a:lnTo>
                      <a:pt x="35544" y="18002"/>
                    </a:lnTo>
                    <a:cubicBezTo>
                      <a:pt x="46017" y="12849"/>
                      <a:pt x="57013" y="8830"/>
                      <a:pt x="68332" y="6001"/>
                    </a:cubicBezTo>
                    <a:cubicBezTo>
                      <a:pt x="79119" y="3267"/>
                      <a:pt x="90067" y="1257"/>
                      <a:pt x="101120" y="0"/>
                    </a:cubicBezTo>
                    <a:close/>
                    <a:moveTo>
                      <a:pt x="46949" y="62294"/>
                    </a:moveTo>
                    <a:cubicBezTo>
                      <a:pt x="51948" y="65189"/>
                      <a:pt x="57735" y="66418"/>
                      <a:pt x="63485" y="65818"/>
                    </a:cubicBezTo>
                    <a:cubicBezTo>
                      <a:pt x="71231" y="64970"/>
                      <a:pt x="78843" y="63246"/>
                      <a:pt x="86199" y="60674"/>
                    </a:cubicBezTo>
                    <a:lnTo>
                      <a:pt x="50465" y="40005"/>
                    </a:lnTo>
                    <a:cubicBezTo>
                      <a:pt x="37350" y="48578"/>
                      <a:pt x="36181" y="56007"/>
                      <a:pt x="46949" y="62294"/>
                    </a:cubicBezTo>
                    <a:close/>
                    <a:moveTo>
                      <a:pt x="172399" y="72771"/>
                    </a:moveTo>
                    <a:cubicBezTo>
                      <a:pt x="166924" y="69752"/>
                      <a:pt x="160614" y="68609"/>
                      <a:pt x="154437" y="69532"/>
                    </a:cubicBezTo>
                    <a:cubicBezTo>
                      <a:pt x="145988" y="70618"/>
                      <a:pt x="137653" y="72466"/>
                      <a:pt x="129537" y="75057"/>
                    </a:cubicBezTo>
                    <a:lnTo>
                      <a:pt x="165081" y="95631"/>
                    </a:lnTo>
                    <a:cubicBezTo>
                      <a:pt x="180667" y="86296"/>
                      <a:pt x="182663" y="78677"/>
                      <a:pt x="172399" y="72771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4226;p38"/>
            <p:cNvSpPr/>
            <p:nvPr/>
          </p:nvSpPr>
          <p:spPr>
            <a:xfrm>
              <a:off x="5615017" y="4460119"/>
              <a:ext cx="828920" cy="479679"/>
            </a:xfrm>
            <a:custGeom>
              <a:avLst/>
              <a:gdLst/>
              <a:ahLst/>
              <a:cxnLst/>
              <a:rect l="l" t="t" r="r" b="b"/>
              <a:pathLst>
                <a:path w="828920" h="479679" extrusionOk="0">
                  <a:moveTo>
                    <a:pt x="828920" y="239840"/>
                  </a:moveTo>
                  <a:cubicBezTo>
                    <a:pt x="828920" y="372299"/>
                    <a:pt x="643360" y="479679"/>
                    <a:pt x="414460" y="479679"/>
                  </a:cubicBezTo>
                  <a:cubicBezTo>
                    <a:pt x="185560" y="479679"/>
                    <a:pt x="0" y="372299"/>
                    <a:pt x="0" y="239840"/>
                  </a:cubicBezTo>
                  <a:cubicBezTo>
                    <a:pt x="0" y="107380"/>
                    <a:pt x="185560" y="0"/>
                    <a:pt x="414460" y="0"/>
                  </a:cubicBezTo>
                  <a:cubicBezTo>
                    <a:pt x="643360" y="0"/>
                    <a:pt x="828920" y="107380"/>
                    <a:pt x="828920" y="239840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4227;p38"/>
            <p:cNvSpPr/>
            <p:nvPr/>
          </p:nvSpPr>
          <p:spPr>
            <a:xfrm>
              <a:off x="5846435" y="2182763"/>
              <a:ext cx="465451" cy="682637"/>
            </a:xfrm>
            <a:custGeom>
              <a:avLst/>
              <a:gdLst/>
              <a:ahLst/>
              <a:cxnLst/>
              <a:rect l="l" t="t" r="r" b="b"/>
              <a:pathLst>
                <a:path w="465451" h="682637" extrusionOk="0">
                  <a:moveTo>
                    <a:pt x="164035" y="22597"/>
                  </a:moveTo>
                  <a:cubicBezTo>
                    <a:pt x="182568" y="-7216"/>
                    <a:pt x="324079" y="-26837"/>
                    <a:pt x="370648" y="93368"/>
                  </a:cubicBezTo>
                  <a:cubicBezTo>
                    <a:pt x="388325" y="138898"/>
                    <a:pt x="385569" y="255293"/>
                    <a:pt x="400299" y="328540"/>
                  </a:cubicBezTo>
                  <a:cubicBezTo>
                    <a:pt x="415030" y="401788"/>
                    <a:pt x="449909" y="442840"/>
                    <a:pt x="462359" y="502562"/>
                  </a:cubicBezTo>
                  <a:cubicBezTo>
                    <a:pt x="474809" y="562284"/>
                    <a:pt x="454471" y="661534"/>
                    <a:pt x="311724" y="679060"/>
                  </a:cubicBezTo>
                  <a:cubicBezTo>
                    <a:pt x="168977" y="696586"/>
                    <a:pt x="59209" y="646390"/>
                    <a:pt x="25470" y="600765"/>
                  </a:cubicBezTo>
                  <a:cubicBezTo>
                    <a:pt x="-8268" y="555140"/>
                    <a:pt x="-8934" y="457890"/>
                    <a:pt x="26135" y="406169"/>
                  </a:cubicBezTo>
                  <a:cubicBezTo>
                    <a:pt x="61204" y="354448"/>
                    <a:pt x="87720" y="311776"/>
                    <a:pt x="86865" y="244244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4228;p38"/>
            <p:cNvSpPr/>
            <p:nvPr/>
          </p:nvSpPr>
          <p:spPr>
            <a:xfrm>
              <a:off x="5832052" y="2673876"/>
              <a:ext cx="86758" cy="504907"/>
            </a:xfrm>
            <a:custGeom>
              <a:avLst/>
              <a:gdLst/>
              <a:ahLst/>
              <a:cxnLst/>
              <a:rect l="l" t="t" r="r" b="b"/>
              <a:pathLst>
                <a:path w="86758" h="504907" extrusionOk="0">
                  <a:moveTo>
                    <a:pt x="8870" y="34023"/>
                  </a:moveTo>
                  <a:cubicBezTo>
                    <a:pt x="8870" y="34023"/>
                    <a:pt x="-24678" y="271196"/>
                    <a:pt x="38712" y="439789"/>
                  </a:cubicBezTo>
                  <a:cubicBezTo>
                    <a:pt x="102102" y="608381"/>
                    <a:pt x="84520" y="396355"/>
                    <a:pt x="84520" y="396355"/>
                  </a:cubicBezTo>
                  <a:lnTo>
                    <a:pt x="69314" y="345967"/>
                  </a:lnTo>
                  <a:cubicBezTo>
                    <a:pt x="69314" y="345967"/>
                    <a:pt x="56579" y="152038"/>
                    <a:pt x="61807" y="104508"/>
                  </a:cubicBezTo>
                  <a:cubicBezTo>
                    <a:pt x="67033" y="56979"/>
                    <a:pt x="65798" y="16116"/>
                    <a:pt x="69314" y="12306"/>
                  </a:cubicBezTo>
                  <a:cubicBezTo>
                    <a:pt x="72831" y="8497"/>
                    <a:pt x="56674" y="972"/>
                    <a:pt x="50307" y="19"/>
                  </a:cubicBezTo>
                  <a:cubicBezTo>
                    <a:pt x="43939" y="-933"/>
                    <a:pt x="8870" y="34023"/>
                    <a:pt x="8870" y="34023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229;p38"/>
            <p:cNvSpPr/>
            <p:nvPr/>
          </p:nvSpPr>
          <p:spPr>
            <a:xfrm>
              <a:off x="5882176" y="2176405"/>
              <a:ext cx="221715" cy="275766"/>
            </a:xfrm>
            <a:custGeom>
              <a:avLst/>
              <a:gdLst/>
              <a:ahLst/>
              <a:cxnLst/>
              <a:rect l="l" t="t" r="r" b="b"/>
              <a:pathLst>
                <a:path w="221715" h="275766" extrusionOk="0">
                  <a:moveTo>
                    <a:pt x="221716" y="8191"/>
                  </a:moveTo>
                  <a:cubicBezTo>
                    <a:pt x="221716" y="8191"/>
                    <a:pt x="115178" y="-22575"/>
                    <a:pt x="50648" y="35147"/>
                  </a:cubicBezTo>
                  <a:cubicBezTo>
                    <a:pt x="-8371" y="87915"/>
                    <a:pt x="-3429" y="159734"/>
                    <a:pt x="5125" y="193452"/>
                  </a:cubicBezTo>
                  <a:cubicBezTo>
                    <a:pt x="13678" y="227171"/>
                    <a:pt x="30975" y="273176"/>
                    <a:pt x="57681" y="275748"/>
                  </a:cubicBezTo>
                  <a:cubicBezTo>
                    <a:pt x="84386" y="278320"/>
                    <a:pt x="221716" y="8191"/>
                    <a:pt x="221716" y="819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230;p38"/>
            <p:cNvSpPr/>
            <p:nvPr/>
          </p:nvSpPr>
          <p:spPr>
            <a:xfrm>
              <a:off x="5925036" y="2475870"/>
              <a:ext cx="274953" cy="308347"/>
            </a:xfrm>
            <a:custGeom>
              <a:avLst/>
              <a:gdLst/>
              <a:ahLst/>
              <a:cxnLst/>
              <a:rect l="l" t="t" r="r" b="b"/>
              <a:pathLst>
                <a:path w="274953" h="308347" extrusionOk="0">
                  <a:moveTo>
                    <a:pt x="219342" y="0"/>
                  </a:moveTo>
                  <a:cubicBezTo>
                    <a:pt x="219342" y="0"/>
                    <a:pt x="212310" y="119063"/>
                    <a:pt x="214495" y="127825"/>
                  </a:cubicBezTo>
                  <a:cubicBezTo>
                    <a:pt x="216681" y="136588"/>
                    <a:pt x="261159" y="144971"/>
                    <a:pt x="273609" y="155353"/>
                  </a:cubicBezTo>
                  <a:cubicBezTo>
                    <a:pt x="286059" y="165735"/>
                    <a:pt x="208983" y="286512"/>
                    <a:pt x="169828" y="304419"/>
                  </a:cubicBezTo>
                  <a:cubicBezTo>
                    <a:pt x="130672" y="322326"/>
                    <a:pt x="9308" y="276606"/>
                    <a:pt x="945" y="216122"/>
                  </a:cubicBezTo>
                  <a:cubicBezTo>
                    <a:pt x="-6848" y="160401"/>
                    <a:pt x="35634" y="117158"/>
                    <a:pt x="51981" y="101822"/>
                  </a:cubicBezTo>
                  <a:cubicBezTo>
                    <a:pt x="63100" y="100841"/>
                    <a:pt x="74276" y="100555"/>
                    <a:pt x="85434" y="100965"/>
                  </a:cubicBezTo>
                  <a:lnTo>
                    <a:pt x="89045" y="43243"/>
                  </a:lnTo>
                  <a:cubicBezTo>
                    <a:pt x="142457" y="26575"/>
                    <a:pt x="219342" y="0"/>
                    <a:pt x="219342" y="0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4231;p38"/>
            <p:cNvSpPr/>
            <p:nvPr/>
          </p:nvSpPr>
          <p:spPr>
            <a:xfrm>
              <a:off x="5845497" y="2576533"/>
              <a:ext cx="400459" cy="461811"/>
            </a:xfrm>
            <a:custGeom>
              <a:avLst/>
              <a:gdLst/>
              <a:ahLst/>
              <a:cxnLst/>
              <a:rect l="l" t="t" r="r" b="b"/>
              <a:pathLst>
                <a:path w="400459" h="461811" extrusionOk="0">
                  <a:moveTo>
                    <a:pt x="315417" y="38688"/>
                  </a:moveTo>
                  <a:cubicBezTo>
                    <a:pt x="348776" y="43832"/>
                    <a:pt x="386981" y="61739"/>
                    <a:pt x="392208" y="80027"/>
                  </a:cubicBezTo>
                  <a:cubicBezTo>
                    <a:pt x="398290" y="101363"/>
                    <a:pt x="411216" y="202042"/>
                    <a:pt x="382704" y="278718"/>
                  </a:cubicBezTo>
                  <a:cubicBezTo>
                    <a:pt x="354193" y="355394"/>
                    <a:pt x="334330" y="404067"/>
                    <a:pt x="317793" y="437024"/>
                  </a:cubicBezTo>
                  <a:cubicBezTo>
                    <a:pt x="317793" y="437024"/>
                    <a:pt x="173431" y="499126"/>
                    <a:pt x="57009" y="426737"/>
                  </a:cubicBezTo>
                  <a:cubicBezTo>
                    <a:pt x="57009" y="426737"/>
                    <a:pt x="49026" y="344631"/>
                    <a:pt x="48456" y="300721"/>
                  </a:cubicBezTo>
                  <a:cubicBezTo>
                    <a:pt x="-58937" y="206804"/>
                    <a:pt x="32870" y="91171"/>
                    <a:pt x="123916" y="969"/>
                  </a:cubicBezTo>
                  <a:cubicBezTo>
                    <a:pt x="134807" y="-136"/>
                    <a:pt x="145784" y="-298"/>
                    <a:pt x="156704" y="493"/>
                  </a:cubicBezTo>
                  <a:cubicBezTo>
                    <a:pt x="156704" y="493"/>
                    <a:pt x="75447" y="96791"/>
                    <a:pt x="131899" y="151464"/>
                  </a:cubicBezTo>
                  <a:cubicBezTo>
                    <a:pt x="252693" y="114793"/>
                    <a:pt x="276737" y="60405"/>
                    <a:pt x="315417" y="38688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4232;p38"/>
            <p:cNvSpPr/>
            <p:nvPr/>
          </p:nvSpPr>
          <p:spPr>
            <a:xfrm>
              <a:off x="5916607" y="2198526"/>
              <a:ext cx="294816" cy="364308"/>
            </a:xfrm>
            <a:custGeom>
              <a:avLst/>
              <a:gdLst/>
              <a:ahLst/>
              <a:cxnLst/>
              <a:rect l="l" t="t" r="r" b="b"/>
              <a:pathLst>
                <a:path w="294816" h="364308" extrusionOk="0">
                  <a:moveTo>
                    <a:pt x="6143" y="129898"/>
                  </a:moveTo>
                  <a:lnTo>
                    <a:pt x="6143" y="129898"/>
                  </a:lnTo>
                  <a:cubicBezTo>
                    <a:pt x="18118" y="53698"/>
                    <a:pt x="73240" y="-4405"/>
                    <a:pt x="151931" y="263"/>
                  </a:cubicBezTo>
                  <a:cubicBezTo>
                    <a:pt x="235318" y="4873"/>
                    <a:pt x="299183" y="76348"/>
                    <a:pt x="294583" y="159921"/>
                  </a:cubicBezTo>
                  <a:cubicBezTo>
                    <a:pt x="291970" y="207365"/>
                    <a:pt x="267307" y="250837"/>
                    <a:pt x="227961" y="277345"/>
                  </a:cubicBezTo>
                  <a:cubicBezTo>
                    <a:pt x="225244" y="288937"/>
                    <a:pt x="221157" y="300157"/>
                    <a:pt x="215797" y="310778"/>
                  </a:cubicBezTo>
                  <a:cubicBezTo>
                    <a:pt x="187855" y="343353"/>
                    <a:pt x="113916" y="363927"/>
                    <a:pt x="89492" y="364308"/>
                  </a:cubicBezTo>
                  <a:cubicBezTo>
                    <a:pt x="68298" y="364308"/>
                    <a:pt x="50146" y="344782"/>
                    <a:pt x="30283" y="311921"/>
                  </a:cubicBezTo>
                  <a:cubicBezTo>
                    <a:pt x="-10774" y="243436"/>
                    <a:pt x="-319" y="167617"/>
                    <a:pt x="6143" y="129898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4233;p38"/>
            <p:cNvSpPr/>
            <p:nvPr/>
          </p:nvSpPr>
          <p:spPr>
            <a:xfrm>
              <a:off x="5928072" y="2197020"/>
              <a:ext cx="296585" cy="278850"/>
            </a:xfrm>
            <a:custGeom>
              <a:avLst/>
              <a:gdLst/>
              <a:ahLst/>
              <a:cxnLst/>
              <a:rect l="l" t="t" r="r" b="b"/>
              <a:pathLst>
                <a:path w="296585" h="278850" extrusionOk="0">
                  <a:moveTo>
                    <a:pt x="164891" y="3197"/>
                  </a:moveTo>
                  <a:cubicBezTo>
                    <a:pt x="220108" y="13961"/>
                    <a:pt x="265441" y="29582"/>
                    <a:pt x="280457" y="83874"/>
                  </a:cubicBezTo>
                  <a:cubicBezTo>
                    <a:pt x="290721" y="121307"/>
                    <a:pt x="304121" y="192554"/>
                    <a:pt x="291386" y="222653"/>
                  </a:cubicBezTo>
                  <a:lnTo>
                    <a:pt x="283403" y="244370"/>
                  </a:lnTo>
                  <a:lnTo>
                    <a:pt x="216876" y="278851"/>
                  </a:lnTo>
                  <a:cubicBezTo>
                    <a:pt x="216876" y="278851"/>
                    <a:pt x="185704" y="252848"/>
                    <a:pt x="195398" y="176457"/>
                  </a:cubicBezTo>
                  <a:cubicBezTo>
                    <a:pt x="194980" y="166227"/>
                    <a:pt x="191692" y="156321"/>
                    <a:pt x="185894" y="147882"/>
                  </a:cubicBezTo>
                  <a:cubicBezTo>
                    <a:pt x="181580" y="140729"/>
                    <a:pt x="178367" y="132956"/>
                    <a:pt x="176390" y="124832"/>
                  </a:cubicBezTo>
                  <a:cubicBezTo>
                    <a:pt x="168531" y="104162"/>
                    <a:pt x="153001" y="87332"/>
                    <a:pt x="133053" y="77873"/>
                  </a:cubicBezTo>
                  <a:cubicBezTo>
                    <a:pt x="83348" y="49870"/>
                    <a:pt x="10454" y="74063"/>
                    <a:pt x="0" y="84160"/>
                  </a:cubicBezTo>
                  <a:cubicBezTo>
                    <a:pt x="33929" y="14627"/>
                    <a:pt x="100645" y="-9376"/>
                    <a:pt x="164891" y="3197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4234;p38"/>
            <p:cNvSpPr/>
            <p:nvPr/>
          </p:nvSpPr>
          <p:spPr>
            <a:xfrm>
              <a:off x="5977205" y="4610895"/>
              <a:ext cx="232912" cy="178155"/>
            </a:xfrm>
            <a:custGeom>
              <a:avLst/>
              <a:gdLst/>
              <a:ahLst/>
              <a:cxnLst/>
              <a:rect l="l" t="t" r="r" b="b"/>
              <a:pathLst>
                <a:path w="232912" h="178155" extrusionOk="0">
                  <a:moveTo>
                    <a:pt x="216022" y="5"/>
                  </a:moveTo>
                  <a:cubicBezTo>
                    <a:pt x="188081" y="22769"/>
                    <a:pt x="144649" y="7053"/>
                    <a:pt x="142558" y="9053"/>
                  </a:cubicBezTo>
                  <a:cubicBezTo>
                    <a:pt x="114047" y="37628"/>
                    <a:pt x="71755" y="62489"/>
                    <a:pt x="40202" y="87444"/>
                  </a:cubicBezTo>
                  <a:cubicBezTo>
                    <a:pt x="22810" y="101160"/>
                    <a:pt x="-4276" y="119543"/>
                    <a:pt x="571" y="145927"/>
                  </a:cubicBezTo>
                  <a:cubicBezTo>
                    <a:pt x="9410" y="193076"/>
                    <a:pt x="84775" y="178598"/>
                    <a:pt x="113191" y="164120"/>
                  </a:cubicBezTo>
                  <a:cubicBezTo>
                    <a:pt x="141608" y="149642"/>
                    <a:pt x="164797" y="126020"/>
                    <a:pt x="191692" y="109066"/>
                  </a:cubicBezTo>
                  <a:cubicBezTo>
                    <a:pt x="210700" y="97064"/>
                    <a:pt x="229708" y="90873"/>
                    <a:pt x="232749" y="66584"/>
                  </a:cubicBezTo>
                  <a:cubicBezTo>
                    <a:pt x="234555" y="51916"/>
                    <a:pt x="220964" y="-567"/>
                    <a:pt x="216022" y="5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4235;p38"/>
            <p:cNvSpPr/>
            <p:nvPr/>
          </p:nvSpPr>
          <p:spPr>
            <a:xfrm>
              <a:off x="5978157" y="4667764"/>
              <a:ext cx="231905" cy="121227"/>
            </a:xfrm>
            <a:custGeom>
              <a:avLst/>
              <a:gdLst/>
              <a:ahLst/>
              <a:cxnLst/>
              <a:rect l="l" t="t" r="r" b="b"/>
              <a:pathLst>
                <a:path w="231905" h="121227" extrusionOk="0">
                  <a:moveTo>
                    <a:pt x="231417" y="0"/>
                  </a:moveTo>
                  <a:cubicBezTo>
                    <a:pt x="227711" y="23241"/>
                    <a:pt x="209083" y="29623"/>
                    <a:pt x="190076" y="41434"/>
                  </a:cubicBezTo>
                  <a:cubicBezTo>
                    <a:pt x="162705" y="58483"/>
                    <a:pt x="138660" y="83058"/>
                    <a:pt x="110244" y="97441"/>
                  </a:cubicBezTo>
                  <a:cubicBezTo>
                    <a:pt x="84013" y="110776"/>
                    <a:pt x="18437" y="124015"/>
                    <a:pt x="0" y="90392"/>
                  </a:cubicBezTo>
                  <a:cubicBezTo>
                    <a:pt x="10074" y="135826"/>
                    <a:pt x="84108" y="121539"/>
                    <a:pt x="112240" y="107251"/>
                  </a:cubicBezTo>
                  <a:cubicBezTo>
                    <a:pt x="140371" y="92964"/>
                    <a:pt x="163845" y="69151"/>
                    <a:pt x="190741" y="52197"/>
                  </a:cubicBezTo>
                  <a:cubicBezTo>
                    <a:pt x="209748" y="40196"/>
                    <a:pt x="228756" y="34004"/>
                    <a:pt x="231797" y="9715"/>
                  </a:cubicBezTo>
                  <a:cubicBezTo>
                    <a:pt x="232025" y="6477"/>
                    <a:pt x="231892" y="3219"/>
                    <a:pt x="2314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4236;p38"/>
            <p:cNvSpPr/>
            <p:nvPr/>
          </p:nvSpPr>
          <p:spPr>
            <a:xfrm>
              <a:off x="5800764" y="4571652"/>
              <a:ext cx="213680" cy="165568"/>
            </a:xfrm>
            <a:custGeom>
              <a:avLst/>
              <a:gdLst/>
              <a:ahLst/>
              <a:cxnLst/>
              <a:rect l="l" t="t" r="r" b="b"/>
              <a:pathLst>
                <a:path w="213680" h="165568" extrusionOk="0">
                  <a:moveTo>
                    <a:pt x="196496" y="5"/>
                  </a:moveTo>
                  <a:cubicBezTo>
                    <a:pt x="170931" y="20864"/>
                    <a:pt x="132345" y="9530"/>
                    <a:pt x="130445" y="11054"/>
                  </a:cubicBezTo>
                  <a:cubicBezTo>
                    <a:pt x="104404" y="37247"/>
                    <a:pt x="65819" y="59726"/>
                    <a:pt x="36927" y="82491"/>
                  </a:cubicBezTo>
                  <a:cubicBezTo>
                    <a:pt x="20961" y="95064"/>
                    <a:pt x="-3939" y="111924"/>
                    <a:pt x="528" y="136022"/>
                  </a:cubicBezTo>
                  <a:cubicBezTo>
                    <a:pt x="8606" y="179265"/>
                    <a:pt x="77604" y="165930"/>
                    <a:pt x="103644" y="152786"/>
                  </a:cubicBezTo>
                  <a:cubicBezTo>
                    <a:pt x="129684" y="139641"/>
                    <a:pt x="151163" y="117638"/>
                    <a:pt x="175588" y="102303"/>
                  </a:cubicBezTo>
                  <a:cubicBezTo>
                    <a:pt x="193170" y="91350"/>
                    <a:pt x="210466" y="85634"/>
                    <a:pt x="213603" y="63441"/>
                  </a:cubicBezTo>
                  <a:cubicBezTo>
                    <a:pt x="214838" y="50011"/>
                    <a:pt x="201058" y="-567"/>
                    <a:pt x="196496" y="5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4237;p38"/>
            <p:cNvSpPr/>
            <p:nvPr/>
          </p:nvSpPr>
          <p:spPr>
            <a:xfrm>
              <a:off x="5801482" y="4626139"/>
              <a:ext cx="212755" cy="111143"/>
            </a:xfrm>
            <a:custGeom>
              <a:avLst/>
              <a:gdLst/>
              <a:ahLst/>
              <a:cxnLst/>
              <a:rect l="l" t="t" r="r" b="b"/>
              <a:pathLst>
                <a:path w="212755" h="111143" extrusionOk="0">
                  <a:moveTo>
                    <a:pt x="212124" y="0"/>
                  </a:moveTo>
                  <a:cubicBezTo>
                    <a:pt x="208798" y="21241"/>
                    <a:pt x="191691" y="27146"/>
                    <a:pt x="174109" y="38100"/>
                  </a:cubicBezTo>
                  <a:cubicBezTo>
                    <a:pt x="149019" y="53721"/>
                    <a:pt x="126590" y="76200"/>
                    <a:pt x="100930" y="89344"/>
                  </a:cubicBezTo>
                  <a:cubicBezTo>
                    <a:pt x="76886" y="101632"/>
                    <a:pt x="16917" y="113728"/>
                    <a:pt x="0" y="82867"/>
                  </a:cubicBezTo>
                  <a:cubicBezTo>
                    <a:pt x="9504" y="124492"/>
                    <a:pt x="76980" y="111442"/>
                    <a:pt x="102736" y="98393"/>
                  </a:cubicBezTo>
                  <a:cubicBezTo>
                    <a:pt x="128491" y="85344"/>
                    <a:pt x="150255" y="63246"/>
                    <a:pt x="174679" y="47911"/>
                  </a:cubicBezTo>
                  <a:cubicBezTo>
                    <a:pt x="192261" y="36957"/>
                    <a:pt x="209558" y="31242"/>
                    <a:pt x="212694" y="9049"/>
                  </a:cubicBezTo>
                  <a:cubicBezTo>
                    <a:pt x="212866" y="6020"/>
                    <a:pt x="212676" y="2981"/>
                    <a:pt x="212124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4238;p38"/>
            <p:cNvSpPr/>
            <p:nvPr/>
          </p:nvSpPr>
          <p:spPr>
            <a:xfrm>
              <a:off x="5835285" y="3032607"/>
              <a:ext cx="455829" cy="1595222"/>
            </a:xfrm>
            <a:custGeom>
              <a:avLst/>
              <a:gdLst/>
              <a:ahLst/>
              <a:cxnLst/>
              <a:rect l="l" t="t" r="r" b="b"/>
              <a:pathLst>
                <a:path w="455829" h="1595222" extrusionOk="0">
                  <a:moveTo>
                    <a:pt x="11434" y="236696"/>
                  </a:moveTo>
                  <a:cubicBezTo>
                    <a:pt x="23694" y="140208"/>
                    <a:pt x="58953" y="0"/>
                    <a:pt x="58953" y="0"/>
                  </a:cubicBezTo>
                  <a:cubicBezTo>
                    <a:pt x="92720" y="15859"/>
                    <a:pt x="129281" y="24889"/>
                    <a:pt x="166536" y="26575"/>
                  </a:cubicBezTo>
                  <a:cubicBezTo>
                    <a:pt x="228691" y="29718"/>
                    <a:pt x="328101" y="10859"/>
                    <a:pt x="328101" y="10859"/>
                  </a:cubicBezTo>
                  <a:cubicBezTo>
                    <a:pt x="345540" y="41281"/>
                    <a:pt x="364576" y="70752"/>
                    <a:pt x="385123" y="99155"/>
                  </a:cubicBezTo>
                  <a:cubicBezTo>
                    <a:pt x="412875" y="137731"/>
                    <a:pt x="466856" y="222409"/>
                    <a:pt x="453836" y="370332"/>
                  </a:cubicBezTo>
                  <a:cubicBezTo>
                    <a:pt x="445282" y="467011"/>
                    <a:pt x="391301" y="877443"/>
                    <a:pt x="391301" y="877443"/>
                  </a:cubicBezTo>
                  <a:cubicBezTo>
                    <a:pt x="412295" y="946490"/>
                    <a:pt x="423452" y="1018156"/>
                    <a:pt x="424469" y="1090327"/>
                  </a:cubicBezTo>
                  <a:cubicBezTo>
                    <a:pt x="423899" y="1150048"/>
                    <a:pt x="408218" y="1251490"/>
                    <a:pt x="390635" y="1345311"/>
                  </a:cubicBezTo>
                  <a:lnTo>
                    <a:pt x="358418" y="1578293"/>
                  </a:lnTo>
                  <a:cubicBezTo>
                    <a:pt x="358418" y="1578293"/>
                    <a:pt x="315556" y="1609344"/>
                    <a:pt x="284953" y="1587341"/>
                  </a:cubicBezTo>
                  <a:lnTo>
                    <a:pt x="288850" y="1359408"/>
                  </a:lnTo>
                  <a:cubicBezTo>
                    <a:pt x="285049" y="1303592"/>
                    <a:pt x="279346" y="1221296"/>
                    <a:pt x="276020" y="1168908"/>
                  </a:cubicBezTo>
                  <a:cubicBezTo>
                    <a:pt x="270223" y="1083183"/>
                    <a:pt x="254921" y="947356"/>
                    <a:pt x="250550" y="913352"/>
                  </a:cubicBezTo>
                  <a:cubicBezTo>
                    <a:pt x="246178" y="879348"/>
                    <a:pt x="235249" y="820103"/>
                    <a:pt x="230117" y="753618"/>
                  </a:cubicBezTo>
                  <a:cubicBezTo>
                    <a:pt x="224985" y="687134"/>
                    <a:pt x="199895" y="349282"/>
                    <a:pt x="199895" y="349282"/>
                  </a:cubicBezTo>
                  <a:lnTo>
                    <a:pt x="196473" y="412528"/>
                  </a:lnTo>
                  <a:cubicBezTo>
                    <a:pt x="196473" y="412528"/>
                    <a:pt x="193147" y="515303"/>
                    <a:pt x="178416" y="641985"/>
                  </a:cubicBezTo>
                  <a:cubicBezTo>
                    <a:pt x="163685" y="768668"/>
                    <a:pt x="158553" y="824960"/>
                    <a:pt x="158553" y="824960"/>
                  </a:cubicBezTo>
                  <a:cubicBezTo>
                    <a:pt x="158553" y="824960"/>
                    <a:pt x="184118" y="872109"/>
                    <a:pt x="187065" y="906780"/>
                  </a:cubicBezTo>
                  <a:cubicBezTo>
                    <a:pt x="189630" y="934212"/>
                    <a:pt x="220898" y="1150906"/>
                    <a:pt x="202271" y="1261110"/>
                  </a:cubicBezTo>
                  <a:lnTo>
                    <a:pt x="164256" y="1541336"/>
                  </a:lnTo>
                  <a:cubicBezTo>
                    <a:pt x="144782" y="1554832"/>
                    <a:pt x="120015" y="1558090"/>
                    <a:pt x="97729" y="1550098"/>
                  </a:cubicBezTo>
                  <a:lnTo>
                    <a:pt x="75205" y="1267682"/>
                  </a:lnTo>
                  <a:cubicBezTo>
                    <a:pt x="60094" y="1160145"/>
                    <a:pt x="27686" y="932307"/>
                    <a:pt x="23124" y="902684"/>
                  </a:cubicBezTo>
                  <a:cubicBezTo>
                    <a:pt x="16662" y="863727"/>
                    <a:pt x="11340" y="844487"/>
                    <a:pt x="4117" y="721709"/>
                  </a:cubicBezTo>
                  <a:cubicBezTo>
                    <a:pt x="-3106" y="598932"/>
                    <a:pt x="-920" y="333185"/>
                    <a:pt x="11434" y="236696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4239;p38"/>
            <p:cNvSpPr/>
            <p:nvPr/>
          </p:nvSpPr>
          <p:spPr>
            <a:xfrm>
              <a:off x="5815995" y="3000698"/>
              <a:ext cx="485198" cy="1060979"/>
            </a:xfrm>
            <a:custGeom>
              <a:avLst/>
              <a:gdLst/>
              <a:ahLst/>
              <a:cxnLst/>
              <a:rect l="l" t="t" r="r" b="b"/>
              <a:pathLst>
                <a:path w="485198" h="1060979" extrusionOk="0">
                  <a:moveTo>
                    <a:pt x="347391" y="12859"/>
                  </a:moveTo>
                  <a:lnTo>
                    <a:pt x="430264" y="179832"/>
                  </a:lnTo>
                  <a:cubicBezTo>
                    <a:pt x="430264" y="179832"/>
                    <a:pt x="556855" y="365474"/>
                    <a:pt x="425702" y="842772"/>
                  </a:cubicBezTo>
                  <a:lnTo>
                    <a:pt x="450317" y="990029"/>
                  </a:lnTo>
                  <a:cubicBezTo>
                    <a:pt x="450317" y="990029"/>
                    <a:pt x="202078" y="1149668"/>
                    <a:pt x="35952" y="990029"/>
                  </a:cubicBezTo>
                  <a:cubicBezTo>
                    <a:pt x="35952" y="990029"/>
                    <a:pt x="-21641" y="548926"/>
                    <a:pt x="8961" y="345567"/>
                  </a:cubicBezTo>
                  <a:cubicBezTo>
                    <a:pt x="26011" y="228591"/>
                    <a:pt x="51871" y="113071"/>
                    <a:pt x="86322" y="0"/>
                  </a:cubicBezTo>
                  <a:cubicBezTo>
                    <a:pt x="86322" y="0"/>
                    <a:pt x="126998" y="45053"/>
                    <a:pt x="336367" y="153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4240;p38"/>
            <p:cNvSpPr/>
            <p:nvPr/>
          </p:nvSpPr>
          <p:spPr>
            <a:xfrm>
              <a:off x="5561118" y="2683306"/>
              <a:ext cx="698939" cy="609714"/>
            </a:xfrm>
            <a:custGeom>
              <a:avLst/>
              <a:gdLst/>
              <a:ahLst/>
              <a:cxnLst/>
              <a:rect l="l" t="t" r="r" b="b"/>
              <a:pathLst>
                <a:path w="698939" h="609714" extrusionOk="0">
                  <a:moveTo>
                    <a:pt x="82790" y="448837"/>
                  </a:moveTo>
                  <a:cubicBezTo>
                    <a:pt x="101798" y="452457"/>
                    <a:pt x="119950" y="448361"/>
                    <a:pt x="146561" y="455600"/>
                  </a:cubicBezTo>
                  <a:cubicBezTo>
                    <a:pt x="166452" y="461905"/>
                    <a:pt x="187190" y="465125"/>
                    <a:pt x="208050" y="465125"/>
                  </a:cubicBezTo>
                  <a:cubicBezTo>
                    <a:pt x="230669" y="465125"/>
                    <a:pt x="294155" y="433407"/>
                    <a:pt x="348611" y="395116"/>
                  </a:cubicBezTo>
                  <a:cubicBezTo>
                    <a:pt x="412762" y="350063"/>
                    <a:pt x="476437" y="272244"/>
                    <a:pt x="499436" y="234811"/>
                  </a:cubicBezTo>
                  <a:cubicBezTo>
                    <a:pt x="548951" y="154038"/>
                    <a:pt x="596375" y="70695"/>
                    <a:pt x="611011" y="28023"/>
                  </a:cubicBezTo>
                  <a:cubicBezTo>
                    <a:pt x="628498" y="-23222"/>
                    <a:pt x="628118" y="11640"/>
                    <a:pt x="658530" y="10878"/>
                  </a:cubicBezTo>
                  <a:cubicBezTo>
                    <a:pt x="693979" y="10020"/>
                    <a:pt x="713082" y="23070"/>
                    <a:pt x="686471" y="92602"/>
                  </a:cubicBezTo>
                  <a:cubicBezTo>
                    <a:pt x="659860" y="162135"/>
                    <a:pt x="635626" y="210522"/>
                    <a:pt x="576322" y="292627"/>
                  </a:cubicBezTo>
                  <a:cubicBezTo>
                    <a:pt x="532918" y="354245"/>
                    <a:pt x="479260" y="407918"/>
                    <a:pt x="417704" y="451314"/>
                  </a:cubicBezTo>
                  <a:cubicBezTo>
                    <a:pt x="363608" y="489280"/>
                    <a:pt x="305151" y="520589"/>
                    <a:pt x="243595" y="544563"/>
                  </a:cubicBezTo>
                  <a:cubicBezTo>
                    <a:pt x="225823" y="551898"/>
                    <a:pt x="214513" y="561709"/>
                    <a:pt x="182295" y="579615"/>
                  </a:cubicBezTo>
                  <a:cubicBezTo>
                    <a:pt x="150381" y="597951"/>
                    <a:pt x="114514" y="608276"/>
                    <a:pt x="77753" y="609714"/>
                  </a:cubicBezTo>
                  <a:cubicBezTo>
                    <a:pt x="46961" y="608953"/>
                    <a:pt x="35937" y="603809"/>
                    <a:pt x="33371" y="597522"/>
                  </a:cubicBezTo>
                  <a:cubicBezTo>
                    <a:pt x="30139" y="589617"/>
                    <a:pt x="36127" y="584188"/>
                    <a:pt x="50193" y="582854"/>
                  </a:cubicBezTo>
                  <a:cubicBezTo>
                    <a:pt x="72688" y="582521"/>
                    <a:pt x="94936" y="578101"/>
                    <a:pt x="115864" y="569805"/>
                  </a:cubicBezTo>
                  <a:cubicBezTo>
                    <a:pt x="115864" y="569805"/>
                    <a:pt x="85166" y="574186"/>
                    <a:pt x="66634" y="575139"/>
                  </a:cubicBezTo>
                  <a:cubicBezTo>
                    <a:pt x="50088" y="576034"/>
                    <a:pt x="33504" y="574729"/>
                    <a:pt x="17310" y="571234"/>
                  </a:cubicBezTo>
                  <a:cubicBezTo>
                    <a:pt x="1723" y="567519"/>
                    <a:pt x="-7020" y="545421"/>
                    <a:pt x="7140" y="543706"/>
                  </a:cubicBezTo>
                  <a:cubicBezTo>
                    <a:pt x="21301" y="541992"/>
                    <a:pt x="32706" y="544659"/>
                    <a:pt x="60267" y="542849"/>
                  </a:cubicBezTo>
                  <a:cubicBezTo>
                    <a:pt x="74845" y="541935"/>
                    <a:pt x="89272" y="539277"/>
                    <a:pt x="103224" y="534943"/>
                  </a:cubicBezTo>
                  <a:cubicBezTo>
                    <a:pt x="84805" y="535105"/>
                    <a:pt x="66396" y="533772"/>
                    <a:pt x="48197" y="530943"/>
                  </a:cubicBezTo>
                  <a:cubicBezTo>
                    <a:pt x="33390" y="529543"/>
                    <a:pt x="19296" y="523885"/>
                    <a:pt x="7615" y="514655"/>
                  </a:cubicBezTo>
                  <a:cubicBezTo>
                    <a:pt x="1628" y="509702"/>
                    <a:pt x="583" y="495605"/>
                    <a:pt x="18450" y="495605"/>
                  </a:cubicBezTo>
                  <a:cubicBezTo>
                    <a:pt x="34511" y="495605"/>
                    <a:pt x="54659" y="503035"/>
                    <a:pt x="84976" y="498844"/>
                  </a:cubicBezTo>
                  <a:cubicBezTo>
                    <a:pt x="107310" y="495700"/>
                    <a:pt x="122992" y="490462"/>
                    <a:pt x="119190" y="487509"/>
                  </a:cubicBezTo>
                  <a:cubicBezTo>
                    <a:pt x="115388" y="484556"/>
                    <a:pt x="102748" y="487509"/>
                    <a:pt x="84311" y="480746"/>
                  </a:cubicBezTo>
                  <a:cubicBezTo>
                    <a:pt x="65874" y="473983"/>
                    <a:pt x="52949" y="457791"/>
                    <a:pt x="57225" y="448075"/>
                  </a:cubicBezTo>
                  <a:cubicBezTo>
                    <a:pt x="61502" y="438360"/>
                    <a:pt x="63593" y="445313"/>
                    <a:pt x="82790" y="448837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4241;p38"/>
            <p:cNvSpPr/>
            <p:nvPr/>
          </p:nvSpPr>
          <p:spPr>
            <a:xfrm>
              <a:off x="6103702" y="2644294"/>
              <a:ext cx="168312" cy="197615"/>
            </a:xfrm>
            <a:custGeom>
              <a:avLst/>
              <a:gdLst/>
              <a:ahLst/>
              <a:cxnLst/>
              <a:rect l="l" t="t" r="r" b="b"/>
              <a:pathLst>
                <a:path w="168312" h="197615" extrusionOk="0">
                  <a:moveTo>
                    <a:pt x="127446" y="197527"/>
                  </a:moveTo>
                  <a:cubicBezTo>
                    <a:pt x="127446" y="197527"/>
                    <a:pt x="46188" y="201813"/>
                    <a:pt x="0" y="150759"/>
                  </a:cubicBezTo>
                  <a:lnTo>
                    <a:pt x="50085" y="45984"/>
                  </a:lnTo>
                  <a:cubicBezTo>
                    <a:pt x="50085" y="45984"/>
                    <a:pt x="73179" y="-12023"/>
                    <a:pt x="127351" y="2264"/>
                  </a:cubicBezTo>
                  <a:cubicBezTo>
                    <a:pt x="181522" y="16552"/>
                    <a:pt x="182378" y="92942"/>
                    <a:pt x="127446" y="19752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4242;p38"/>
            <p:cNvSpPr/>
            <p:nvPr/>
          </p:nvSpPr>
          <p:spPr>
            <a:xfrm>
              <a:off x="5833319" y="2576558"/>
              <a:ext cx="135999" cy="142961"/>
            </a:xfrm>
            <a:custGeom>
              <a:avLst/>
              <a:gdLst/>
              <a:ahLst/>
              <a:cxnLst/>
              <a:rect l="l" t="t" r="r" b="b"/>
              <a:pathLst>
                <a:path w="135999" h="142961" extrusionOk="0">
                  <a:moveTo>
                    <a:pt x="135999" y="944"/>
                  </a:moveTo>
                  <a:cubicBezTo>
                    <a:pt x="135999" y="944"/>
                    <a:pt x="70043" y="-19249"/>
                    <a:pt x="0" y="127150"/>
                  </a:cubicBezTo>
                  <a:lnTo>
                    <a:pt x="26231" y="142962"/>
                  </a:lnTo>
                  <a:cubicBezTo>
                    <a:pt x="26231" y="142962"/>
                    <a:pt x="95133" y="38473"/>
                    <a:pt x="135999" y="944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4243;p38"/>
            <p:cNvSpPr/>
            <p:nvPr/>
          </p:nvSpPr>
          <p:spPr>
            <a:xfrm>
              <a:off x="2925535" y="2722330"/>
              <a:ext cx="1200895" cy="746478"/>
            </a:xfrm>
            <a:custGeom>
              <a:avLst/>
              <a:gdLst/>
              <a:ahLst/>
              <a:cxnLst/>
              <a:rect l="l" t="t" r="r" b="b"/>
              <a:pathLst>
                <a:path w="1200895" h="746478" extrusionOk="0">
                  <a:moveTo>
                    <a:pt x="1109954" y="738045"/>
                  </a:moveTo>
                  <a:lnTo>
                    <a:pt x="30323" y="113395"/>
                  </a:lnTo>
                  <a:cubicBezTo>
                    <a:pt x="1323" y="96612"/>
                    <a:pt x="-8610" y="59446"/>
                    <a:pt x="8136" y="30385"/>
                  </a:cubicBezTo>
                  <a:cubicBezTo>
                    <a:pt x="13457" y="21145"/>
                    <a:pt x="21109" y="13478"/>
                    <a:pt x="30323" y="8144"/>
                  </a:cubicBezTo>
                  <a:lnTo>
                    <a:pt x="30323" y="8144"/>
                  </a:lnTo>
                  <a:cubicBezTo>
                    <a:pt x="49084" y="-2715"/>
                    <a:pt x="72197" y="-2715"/>
                    <a:pt x="90957" y="8144"/>
                  </a:cubicBezTo>
                  <a:lnTo>
                    <a:pt x="1170588" y="633270"/>
                  </a:lnTo>
                  <a:cubicBezTo>
                    <a:pt x="1199584" y="650062"/>
                    <a:pt x="1209506" y="687229"/>
                    <a:pt x="1192750" y="716290"/>
                  </a:cubicBezTo>
                  <a:cubicBezTo>
                    <a:pt x="1186117" y="727805"/>
                    <a:pt x="1175891" y="736816"/>
                    <a:pt x="1163650" y="741950"/>
                  </a:cubicBezTo>
                  <a:lnTo>
                    <a:pt x="1163650" y="741950"/>
                  </a:lnTo>
                  <a:cubicBezTo>
                    <a:pt x="1146125" y="749151"/>
                    <a:pt x="1126253" y="747703"/>
                    <a:pt x="1109954" y="738045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4244;p38"/>
            <p:cNvSpPr/>
            <p:nvPr/>
          </p:nvSpPr>
          <p:spPr>
            <a:xfrm>
              <a:off x="2868613" y="1365288"/>
              <a:ext cx="1401428" cy="1812876"/>
            </a:xfrm>
            <a:custGeom>
              <a:avLst/>
              <a:gdLst/>
              <a:ahLst/>
              <a:cxnLst/>
              <a:rect l="l" t="t" r="r" b="b"/>
              <a:pathLst>
                <a:path w="1401428" h="1812876" extrusionOk="0">
                  <a:moveTo>
                    <a:pt x="700714" y="1717230"/>
                  </a:moveTo>
                  <a:cubicBezTo>
                    <a:pt x="314290" y="1493678"/>
                    <a:pt x="0" y="947991"/>
                    <a:pt x="0" y="500888"/>
                  </a:cubicBezTo>
                  <a:cubicBezTo>
                    <a:pt x="0" y="53784"/>
                    <a:pt x="314290" y="-127762"/>
                    <a:pt x="700714" y="95504"/>
                  </a:cubicBezTo>
                  <a:cubicBezTo>
                    <a:pt x="1087138" y="318770"/>
                    <a:pt x="1401428" y="864647"/>
                    <a:pt x="1401428" y="1311846"/>
                  </a:cubicBezTo>
                  <a:cubicBezTo>
                    <a:pt x="1401428" y="1759045"/>
                    <a:pt x="1087043" y="1940782"/>
                    <a:pt x="700714" y="1717230"/>
                  </a:cubicBezTo>
                  <a:close/>
                  <a:moveTo>
                    <a:pt x="700714" y="240855"/>
                  </a:moveTo>
                  <a:cubicBezTo>
                    <a:pt x="383478" y="57308"/>
                    <a:pt x="125355" y="206660"/>
                    <a:pt x="125355" y="573754"/>
                  </a:cubicBezTo>
                  <a:cubicBezTo>
                    <a:pt x="125355" y="940847"/>
                    <a:pt x="383478" y="1388808"/>
                    <a:pt x="700714" y="1572355"/>
                  </a:cubicBezTo>
                  <a:cubicBezTo>
                    <a:pt x="1017951" y="1755902"/>
                    <a:pt x="1275978" y="1606645"/>
                    <a:pt x="1275978" y="1239551"/>
                  </a:cubicBezTo>
                  <a:cubicBezTo>
                    <a:pt x="1275978" y="872458"/>
                    <a:pt x="1017951" y="424116"/>
                    <a:pt x="700714" y="2405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4245;p38"/>
            <p:cNvSpPr/>
            <p:nvPr/>
          </p:nvSpPr>
          <p:spPr>
            <a:xfrm>
              <a:off x="2977907" y="1395545"/>
              <a:ext cx="128396" cy="88201"/>
            </a:xfrm>
            <a:custGeom>
              <a:avLst/>
              <a:gdLst/>
              <a:ahLst/>
              <a:cxnLst/>
              <a:rect l="l" t="t" r="r" b="b"/>
              <a:pathLst>
                <a:path w="128396" h="88201" extrusionOk="0">
                  <a:moveTo>
                    <a:pt x="0" y="70295"/>
                  </a:moveTo>
                  <a:lnTo>
                    <a:pt x="128396" y="0"/>
                  </a:lnTo>
                  <a:lnTo>
                    <a:pt x="109198" y="88201"/>
                  </a:lnTo>
                  <a:lnTo>
                    <a:pt x="0" y="70295"/>
                  </a:lnTo>
                  <a:close/>
                </a:path>
              </a:pathLst>
            </a:custGeom>
            <a:solidFill>
              <a:srgbClr val="D3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4246;p38"/>
            <p:cNvSpPr/>
            <p:nvPr/>
          </p:nvSpPr>
          <p:spPr>
            <a:xfrm>
              <a:off x="3945392" y="3100901"/>
              <a:ext cx="140370" cy="95440"/>
            </a:xfrm>
            <a:custGeom>
              <a:avLst/>
              <a:gdLst/>
              <a:ahLst/>
              <a:cxnLst/>
              <a:rect l="l" t="t" r="r" b="b"/>
              <a:pathLst>
                <a:path w="140370" h="95440" extrusionOk="0">
                  <a:moveTo>
                    <a:pt x="0" y="95440"/>
                  </a:moveTo>
                  <a:cubicBezTo>
                    <a:pt x="3136" y="94012"/>
                    <a:pt x="140371" y="17050"/>
                    <a:pt x="140371" y="17050"/>
                  </a:cubicBezTo>
                  <a:lnTo>
                    <a:pt x="34309" y="0"/>
                  </a:lnTo>
                  <a:close/>
                </a:path>
              </a:pathLst>
            </a:custGeom>
            <a:solidFill>
              <a:srgbClr val="D3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4247;p38"/>
            <p:cNvSpPr/>
            <p:nvPr/>
          </p:nvSpPr>
          <p:spPr>
            <a:xfrm rot="-1801764">
              <a:off x="2958862" y="1416978"/>
              <a:ext cx="1040879" cy="1807000"/>
            </a:xfrm>
            <a:custGeom>
              <a:avLst/>
              <a:gdLst/>
              <a:ahLst/>
              <a:cxnLst/>
              <a:rect l="l" t="t" r="r" b="b"/>
              <a:pathLst>
                <a:path w="1041804" h="1808606" extrusionOk="0">
                  <a:moveTo>
                    <a:pt x="1041805" y="904303"/>
                  </a:moveTo>
                  <a:cubicBezTo>
                    <a:pt x="1041805" y="1403736"/>
                    <a:pt x="808589" y="1808606"/>
                    <a:pt x="520902" y="1808606"/>
                  </a:cubicBezTo>
                  <a:cubicBezTo>
                    <a:pt x="233216" y="1808606"/>
                    <a:pt x="0" y="1403736"/>
                    <a:pt x="0" y="904303"/>
                  </a:cubicBezTo>
                  <a:cubicBezTo>
                    <a:pt x="0" y="404870"/>
                    <a:pt x="233216" y="0"/>
                    <a:pt x="520902" y="0"/>
                  </a:cubicBezTo>
                  <a:cubicBezTo>
                    <a:pt x="808589" y="0"/>
                    <a:pt x="1041805" y="404870"/>
                    <a:pt x="1041805" y="90430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4248;p38"/>
            <p:cNvSpPr/>
            <p:nvPr/>
          </p:nvSpPr>
          <p:spPr>
            <a:xfrm>
              <a:off x="2779183" y="1414991"/>
              <a:ext cx="1401428" cy="1812826"/>
            </a:xfrm>
            <a:custGeom>
              <a:avLst/>
              <a:gdLst/>
              <a:ahLst/>
              <a:cxnLst/>
              <a:rect l="l" t="t" r="r" b="b"/>
              <a:pathLst>
                <a:path w="1401428" h="1812826" extrusionOk="0">
                  <a:moveTo>
                    <a:pt x="700714" y="1717343"/>
                  </a:moveTo>
                  <a:cubicBezTo>
                    <a:pt x="314480" y="1493695"/>
                    <a:pt x="0" y="948104"/>
                    <a:pt x="0" y="500905"/>
                  </a:cubicBezTo>
                  <a:cubicBezTo>
                    <a:pt x="0" y="53706"/>
                    <a:pt x="314385" y="-127745"/>
                    <a:pt x="700714" y="95521"/>
                  </a:cubicBezTo>
                  <a:cubicBezTo>
                    <a:pt x="1087043" y="318787"/>
                    <a:pt x="1401428" y="864760"/>
                    <a:pt x="1401428" y="1311863"/>
                  </a:cubicBezTo>
                  <a:cubicBezTo>
                    <a:pt x="1401428" y="1758967"/>
                    <a:pt x="1087138" y="1940609"/>
                    <a:pt x="700714" y="1717343"/>
                  </a:cubicBezTo>
                  <a:close/>
                  <a:moveTo>
                    <a:pt x="700714" y="240967"/>
                  </a:moveTo>
                  <a:cubicBezTo>
                    <a:pt x="383573" y="57421"/>
                    <a:pt x="125450" y="206678"/>
                    <a:pt x="125450" y="573771"/>
                  </a:cubicBezTo>
                  <a:cubicBezTo>
                    <a:pt x="125450" y="940864"/>
                    <a:pt x="383573" y="1388920"/>
                    <a:pt x="700714" y="1572467"/>
                  </a:cubicBezTo>
                  <a:cubicBezTo>
                    <a:pt x="1017855" y="1756014"/>
                    <a:pt x="1276073" y="1606662"/>
                    <a:pt x="1276073" y="1239568"/>
                  </a:cubicBezTo>
                  <a:cubicBezTo>
                    <a:pt x="1276073" y="872475"/>
                    <a:pt x="1017760" y="424229"/>
                    <a:pt x="700714" y="2406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4249;p38"/>
            <p:cNvSpPr/>
            <p:nvPr/>
          </p:nvSpPr>
          <p:spPr>
            <a:xfrm>
              <a:off x="3046144" y="1759790"/>
              <a:ext cx="868170" cy="1123263"/>
            </a:xfrm>
            <a:custGeom>
              <a:avLst/>
              <a:gdLst/>
              <a:ahLst/>
              <a:cxnLst/>
              <a:rect l="l" t="t" r="r" b="b"/>
              <a:pathLst>
                <a:path w="868170" h="1123263" extrusionOk="0">
                  <a:moveTo>
                    <a:pt x="433753" y="1063934"/>
                  </a:moveTo>
                  <a:cubicBezTo>
                    <a:pt x="194447" y="925440"/>
                    <a:pt x="0" y="587398"/>
                    <a:pt x="0" y="310411"/>
                  </a:cubicBezTo>
                  <a:cubicBezTo>
                    <a:pt x="0" y="33424"/>
                    <a:pt x="194733" y="-79257"/>
                    <a:pt x="434038" y="59237"/>
                  </a:cubicBezTo>
                  <a:cubicBezTo>
                    <a:pt x="673343" y="197730"/>
                    <a:pt x="868171" y="535487"/>
                    <a:pt x="868171" y="812759"/>
                  </a:cubicBezTo>
                  <a:cubicBezTo>
                    <a:pt x="868171" y="1090032"/>
                    <a:pt x="673153" y="1202523"/>
                    <a:pt x="433753" y="1063934"/>
                  </a:cubicBezTo>
                  <a:close/>
                  <a:moveTo>
                    <a:pt x="433753" y="204398"/>
                  </a:moveTo>
                  <a:cubicBezTo>
                    <a:pt x="263540" y="105909"/>
                    <a:pt x="125070" y="186015"/>
                    <a:pt x="125070" y="382992"/>
                  </a:cubicBezTo>
                  <a:cubicBezTo>
                    <a:pt x="125070" y="579969"/>
                    <a:pt x="263540" y="820380"/>
                    <a:pt x="433753" y="918868"/>
                  </a:cubicBezTo>
                  <a:cubicBezTo>
                    <a:pt x="603966" y="1017356"/>
                    <a:pt x="742436" y="937156"/>
                    <a:pt x="742436" y="740179"/>
                  </a:cubicBezTo>
                  <a:cubicBezTo>
                    <a:pt x="742436" y="543202"/>
                    <a:pt x="603966" y="302886"/>
                    <a:pt x="433753" y="2043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4250;p38"/>
            <p:cNvSpPr/>
            <p:nvPr/>
          </p:nvSpPr>
          <p:spPr>
            <a:xfrm>
              <a:off x="3308258" y="2099261"/>
              <a:ext cx="343371" cy="444102"/>
            </a:xfrm>
            <a:custGeom>
              <a:avLst/>
              <a:gdLst/>
              <a:ahLst/>
              <a:cxnLst/>
              <a:rect l="l" t="t" r="r" b="b"/>
              <a:pathLst>
                <a:path w="343371" h="444102" extrusionOk="0">
                  <a:moveTo>
                    <a:pt x="171638" y="420806"/>
                  </a:moveTo>
                  <a:cubicBezTo>
                    <a:pt x="76600" y="366037"/>
                    <a:pt x="0" y="232306"/>
                    <a:pt x="0" y="122768"/>
                  </a:cubicBezTo>
                  <a:cubicBezTo>
                    <a:pt x="0" y="13231"/>
                    <a:pt x="76981" y="-31346"/>
                    <a:pt x="171638" y="23423"/>
                  </a:cubicBezTo>
                  <a:cubicBezTo>
                    <a:pt x="266296" y="78191"/>
                    <a:pt x="343372" y="211922"/>
                    <a:pt x="343372" y="321460"/>
                  </a:cubicBezTo>
                  <a:cubicBezTo>
                    <a:pt x="343372" y="430997"/>
                    <a:pt x="266391" y="475289"/>
                    <a:pt x="171638" y="420806"/>
                  </a:cubicBezTo>
                  <a:close/>
                  <a:moveTo>
                    <a:pt x="171638" y="168584"/>
                  </a:moveTo>
                  <a:cubicBezTo>
                    <a:pt x="146168" y="153820"/>
                    <a:pt x="125355" y="165821"/>
                    <a:pt x="125355" y="195349"/>
                  </a:cubicBezTo>
                  <a:cubicBezTo>
                    <a:pt x="127170" y="227962"/>
                    <a:pt x="144353" y="257776"/>
                    <a:pt x="171638" y="275644"/>
                  </a:cubicBezTo>
                  <a:cubicBezTo>
                    <a:pt x="197204" y="290408"/>
                    <a:pt x="217922" y="278407"/>
                    <a:pt x="217922" y="248879"/>
                  </a:cubicBezTo>
                  <a:cubicBezTo>
                    <a:pt x="216145" y="216247"/>
                    <a:pt x="198952" y="186424"/>
                    <a:pt x="171638" y="1685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4251;p38"/>
            <p:cNvSpPr/>
            <p:nvPr/>
          </p:nvSpPr>
          <p:spPr>
            <a:xfrm>
              <a:off x="2221786" y="2914306"/>
              <a:ext cx="208703" cy="88772"/>
            </a:xfrm>
            <a:custGeom>
              <a:avLst/>
              <a:gdLst/>
              <a:ahLst/>
              <a:cxnLst/>
              <a:rect l="l" t="t" r="r" b="b"/>
              <a:pathLst>
                <a:path w="208703" h="88772" extrusionOk="0">
                  <a:moveTo>
                    <a:pt x="64246" y="87916"/>
                  </a:moveTo>
                  <a:lnTo>
                    <a:pt x="0" y="88773"/>
                  </a:lnTo>
                  <a:lnTo>
                    <a:pt x="208703" y="0"/>
                  </a:lnTo>
                  <a:lnTo>
                    <a:pt x="87720" y="75342"/>
                  </a:lnTo>
                  <a:lnTo>
                    <a:pt x="64246" y="87916"/>
                  </a:ln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4252;p38"/>
            <p:cNvSpPr/>
            <p:nvPr/>
          </p:nvSpPr>
          <p:spPr>
            <a:xfrm rot="-1801764">
              <a:off x="2288993" y="2988576"/>
              <a:ext cx="26776" cy="46440"/>
            </a:xfrm>
            <a:custGeom>
              <a:avLst/>
              <a:gdLst/>
              <a:ahLst/>
              <a:cxnLst/>
              <a:rect l="l" t="t" r="r" b="b"/>
              <a:pathLst>
                <a:path w="26800" h="46481" extrusionOk="0">
                  <a:moveTo>
                    <a:pt x="26801" y="23241"/>
                  </a:moveTo>
                  <a:cubicBezTo>
                    <a:pt x="26801" y="36076"/>
                    <a:pt x="20801" y="46482"/>
                    <a:pt x="13400" y="46482"/>
                  </a:cubicBezTo>
                  <a:cubicBezTo>
                    <a:pt x="6000" y="46482"/>
                    <a:pt x="0" y="36076"/>
                    <a:pt x="0" y="23241"/>
                  </a:cubicBezTo>
                  <a:cubicBezTo>
                    <a:pt x="0" y="10405"/>
                    <a:pt x="6000" y="0"/>
                    <a:pt x="13400" y="0"/>
                  </a:cubicBezTo>
                  <a:cubicBezTo>
                    <a:pt x="20801" y="0"/>
                    <a:pt x="26801" y="10405"/>
                    <a:pt x="26801" y="23241"/>
                  </a:cubicBezTo>
                  <a:close/>
                </a:path>
              </a:pathLst>
            </a:custGeom>
            <a:solidFill>
              <a:srgbClr val="E8A3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4253;p38"/>
            <p:cNvSpPr/>
            <p:nvPr/>
          </p:nvSpPr>
          <p:spPr>
            <a:xfrm rot="-1801764">
              <a:off x="3469496" y="2304051"/>
              <a:ext cx="26776" cy="46440"/>
            </a:xfrm>
            <a:custGeom>
              <a:avLst/>
              <a:gdLst/>
              <a:ahLst/>
              <a:cxnLst/>
              <a:rect l="l" t="t" r="r" b="b"/>
              <a:pathLst>
                <a:path w="26800" h="46481" extrusionOk="0">
                  <a:moveTo>
                    <a:pt x="26801" y="23241"/>
                  </a:moveTo>
                  <a:cubicBezTo>
                    <a:pt x="26801" y="36077"/>
                    <a:pt x="20801" y="46482"/>
                    <a:pt x="13400" y="46482"/>
                  </a:cubicBezTo>
                  <a:cubicBezTo>
                    <a:pt x="5999" y="46482"/>
                    <a:pt x="0" y="36077"/>
                    <a:pt x="0" y="23241"/>
                  </a:cubicBezTo>
                  <a:cubicBezTo>
                    <a:pt x="0" y="10405"/>
                    <a:pt x="5999" y="0"/>
                    <a:pt x="13400" y="0"/>
                  </a:cubicBezTo>
                  <a:cubicBezTo>
                    <a:pt x="20801" y="0"/>
                    <a:pt x="26801" y="10405"/>
                    <a:pt x="26801" y="23241"/>
                  </a:cubicBezTo>
                  <a:close/>
                </a:path>
              </a:pathLst>
            </a:custGeom>
            <a:solidFill>
              <a:srgbClr val="E8A3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4254;p38"/>
            <p:cNvSpPr/>
            <p:nvPr/>
          </p:nvSpPr>
          <p:spPr>
            <a:xfrm>
              <a:off x="2314638" y="2924117"/>
              <a:ext cx="167836" cy="171354"/>
            </a:xfrm>
            <a:custGeom>
              <a:avLst/>
              <a:gdLst/>
              <a:ahLst/>
              <a:cxnLst/>
              <a:rect l="l" t="t" r="r" b="b"/>
              <a:pathLst>
                <a:path w="167836" h="171354" extrusionOk="0">
                  <a:moveTo>
                    <a:pt x="15301" y="171355"/>
                  </a:moveTo>
                  <a:lnTo>
                    <a:pt x="0" y="107251"/>
                  </a:lnTo>
                  <a:lnTo>
                    <a:pt x="167837" y="0"/>
                  </a:lnTo>
                  <a:lnTo>
                    <a:pt x="160519" y="15145"/>
                  </a:lnTo>
                  <a:lnTo>
                    <a:pt x="15301" y="171355"/>
                  </a:ln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4255;p38"/>
            <p:cNvSpPr/>
            <p:nvPr/>
          </p:nvSpPr>
          <p:spPr>
            <a:xfrm>
              <a:off x="2290498" y="2306802"/>
              <a:ext cx="1203749" cy="724947"/>
            </a:xfrm>
            <a:custGeom>
              <a:avLst/>
              <a:gdLst/>
              <a:ahLst/>
              <a:cxnLst/>
              <a:rect l="l" t="t" r="r" b="b"/>
              <a:pathLst>
                <a:path w="1203749" h="724947" extrusionOk="0">
                  <a:moveTo>
                    <a:pt x="23855" y="724948"/>
                  </a:moveTo>
                  <a:cubicBezTo>
                    <a:pt x="25280" y="723709"/>
                    <a:pt x="1203750" y="40958"/>
                    <a:pt x="1203750" y="40958"/>
                  </a:cubicBezTo>
                  <a:lnTo>
                    <a:pt x="1182081" y="0"/>
                  </a:lnTo>
                  <a:lnTo>
                    <a:pt x="0" y="685800"/>
                  </a:lnTo>
                  <a:close/>
                </a:path>
              </a:pathLst>
            </a:custGeom>
            <a:solidFill>
              <a:srgbClr val="E8A3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51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447800"/>
            <a:ext cx="12103100" cy="4699000"/>
          </a:xfrm>
          <a:prstGeom prst="rect">
            <a:avLst/>
          </a:prstGeom>
        </p:spPr>
      </p:pic>
      <p:sp>
        <p:nvSpPr>
          <p:cNvPr id="2" name="Retângulo com Único Canto Aparado e Arredondado 1"/>
          <p:cNvSpPr/>
          <p:nvPr/>
        </p:nvSpPr>
        <p:spPr>
          <a:xfrm>
            <a:off x="114300" y="139700"/>
            <a:ext cx="11988800" cy="1143000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i="1" dirty="0" smtClean="0">
                <a:latin typeface="Trasandina Black"/>
              </a:rPr>
              <a:t>Qual modelo de atenção estamos buscando e induzindo?</a:t>
            </a:r>
            <a:endParaRPr lang="pt-BR" sz="3500" i="1" dirty="0">
              <a:latin typeface="Trasandina Black"/>
            </a:endParaRPr>
          </a:p>
        </p:txBody>
      </p:sp>
    </p:spTree>
    <p:extLst>
      <p:ext uri="{BB962C8B-B14F-4D97-AF65-F5344CB8AC3E}">
        <p14:creationId xmlns:p14="http://schemas.microsoft.com/office/powerpoint/2010/main" val="28682812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011992"/>
              </p:ext>
            </p:extLst>
          </p:nvPr>
        </p:nvGraphicFramePr>
        <p:xfrm>
          <a:off x="415012" y="1027160"/>
          <a:ext cx="11233036" cy="4227360"/>
        </p:xfrm>
        <a:graphic>
          <a:graphicData uri="http://schemas.openxmlformats.org/drawingml/2006/table">
            <a:tbl>
              <a:tblPr/>
              <a:tblGrid>
                <a:gridCol w="7054271">
                  <a:extLst>
                    <a:ext uri="{9D8B030D-6E8A-4147-A177-3AD203B41FA5}">
                      <a16:colId xmlns:a16="http://schemas.microsoft.com/office/drawing/2014/main" val="3122718895"/>
                    </a:ext>
                  </a:extLst>
                </a:gridCol>
                <a:gridCol w="1989668">
                  <a:extLst>
                    <a:ext uri="{9D8B030D-6E8A-4147-A177-3AD203B41FA5}">
                      <a16:colId xmlns:a16="http://schemas.microsoft.com/office/drawing/2014/main" val="2456581996"/>
                    </a:ext>
                  </a:extLst>
                </a:gridCol>
                <a:gridCol w="1298617">
                  <a:extLst>
                    <a:ext uri="{9D8B030D-6E8A-4147-A177-3AD203B41FA5}">
                      <a16:colId xmlns:a16="http://schemas.microsoft.com/office/drawing/2014/main" val="1562982916"/>
                    </a:ext>
                  </a:extLst>
                </a:gridCol>
                <a:gridCol w="890480">
                  <a:extLst>
                    <a:ext uri="{9D8B030D-6E8A-4147-A177-3AD203B41FA5}">
                      <a16:colId xmlns:a16="http://schemas.microsoft.com/office/drawing/2014/main" val="588262408"/>
                    </a:ext>
                  </a:extLst>
                </a:gridCol>
              </a:tblGrid>
              <a:tr h="24334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 INDICADOR</a:t>
                      </a:r>
                    </a:p>
                  </a:txBody>
                  <a:tcPr marL="5810" marR="5810" marT="5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PARÂMETRO</a:t>
                      </a:r>
                    </a:p>
                  </a:txBody>
                  <a:tcPr marL="5810" marR="5810" marT="5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META</a:t>
                      </a:r>
                    </a:p>
                  </a:txBody>
                  <a:tcPr marL="5810" marR="5810" marT="5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PESO</a:t>
                      </a:r>
                    </a:p>
                  </a:txBody>
                  <a:tcPr marL="5810" marR="5810" marT="5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217976"/>
                  </a:ext>
                </a:extLst>
              </a:tr>
              <a:tr h="897098">
                <a:tc>
                  <a:txBody>
                    <a:bodyPr/>
                    <a:lstStyle/>
                    <a:p>
                      <a:pPr algn="just" rtl="0" fontAlgn="ctr">
                        <a:buClr>
                          <a:srgbClr val="000000"/>
                        </a:buClr>
                        <a:buSzPts val="1800"/>
                        <a:buFont typeface="Arial" panose="020B0604020202020204" pitchFamily="34" charset="0"/>
                        <a:buChar char=" "/>
                      </a:pPr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Proporção de gestantes com pelo menos 6 (seis) consultas pré-natal realizadas, sendo a primeira até a 20ª semana de gestação.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&gt;=80%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60%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3914702"/>
                  </a:ext>
                </a:extLst>
              </a:tr>
              <a:tr h="522427">
                <a:tc>
                  <a:txBody>
                    <a:bodyPr/>
                    <a:lstStyle/>
                    <a:p>
                      <a:pPr algn="just" rtl="0" fontAlgn="ctr">
                        <a:buClr>
                          <a:srgbClr val="000000"/>
                        </a:buClr>
                        <a:buSzPts val="1800"/>
                        <a:buFont typeface="Arial" panose="020B0604020202020204" pitchFamily="34" charset="0"/>
                        <a:buChar char=" "/>
                      </a:pPr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Proporção de gestantes com realização de exames para sífilis e HIV.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&gt;=95%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60%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6080437"/>
                  </a:ext>
                </a:extLst>
              </a:tr>
              <a:tr h="485488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800"/>
                        <a:buFont typeface="Arial" panose="020B0604020202020204" pitchFamily="34" charset="0"/>
                        <a:buChar char=" "/>
                      </a:pPr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Proporção de gestantes com atendimento odontológico realizado. 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&gt;=90%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60%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429473"/>
                  </a:ext>
                </a:extLst>
              </a:tr>
              <a:tr h="448549">
                <a:tc>
                  <a:txBody>
                    <a:bodyPr/>
                    <a:lstStyle/>
                    <a:p>
                      <a:pPr algn="just" rtl="0" fontAlgn="ctr">
                        <a:buClr>
                          <a:srgbClr val="000000"/>
                        </a:buClr>
                        <a:buSzPts val="1800"/>
                        <a:buFont typeface="Arial" panose="020B0604020202020204" pitchFamily="34" charset="0"/>
                        <a:buChar char=" "/>
                      </a:pPr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Cobertura de exame </a:t>
                      </a:r>
                      <a:r>
                        <a:rPr lang="pt-BR" sz="18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citopatológico</a:t>
                      </a:r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&gt;=80%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40%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950641"/>
                  </a:ext>
                </a:extLst>
              </a:tr>
              <a:tr h="501319">
                <a:tc>
                  <a:txBody>
                    <a:bodyPr/>
                    <a:lstStyle/>
                    <a:p>
                      <a:pPr algn="just" rtl="0" fontAlgn="ctr">
                        <a:buClr>
                          <a:srgbClr val="000000"/>
                        </a:buClr>
                        <a:buSzPts val="1800"/>
                        <a:buFont typeface="Arial" panose="020B0604020202020204" pitchFamily="34" charset="0"/>
                        <a:buChar char=" "/>
                      </a:pPr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Cobertura vacinal de Poliomielite inativada e de </a:t>
                      </a:r>
                      <a:r>
                        <a:rPr lang="pt-BR" sz="18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Pentavalente</a:t>
                      </a:r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&gt;=95%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&gt;=95%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533723"/>
                  </a:ext>
                </a:extLst>
              </a:tr>
              <a:tr h="617414">
                <a:tc>
                  <a:txBody>
                    <a:bodyPr/>
                    <a:lstStyle/>
                    <a:p>
                      <a:pPr algn="just" rtl="0" fontAlgn="ctr">
                        <a:buClr>
                          <a:srgbClr val="000000"/>
                        </a:buClr>
                        <a:buSzPts val="1800"/>
                        <a:buFont typeface="Arial" panose="020B0604020202020204" pitchFamily="34" charset="0"/>
                        <a:buChar char=" "/>
                      </a:pPr>
                      <a:r>
                        <a:rPr lang="pt-BR" sz="18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Percentual de pessoas hipertensas com Pressão Arterial aferida em cada semestre.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&gt;=90%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50%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4796597"/>
                  </a:ext>
                </a:extLst>
              </a:tr>
              <a:tr h="474935">
                <a:tc>
                  <a:txBody>
                    <a:bodyPr/>
                    <a:lstStyle/>
                    <a:p>
                      <a:pPr algn="just" rtl="0" fontAlgn="ctr">
                        <a:buClr>
                          <a:srgbClr val="000000"/>
                        </a:buClr>
                        <a:buSzPts val="1800"/>
                        <a:buFont typeface="Arial" panose="020B0604020202020204" pitchFamily="34" charset="0"/>
                        <a:buChar char=" "/>
                      </a:pPr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Percentual de diabéticos com solicitação de hemoglobina </a:t>
                      </a:r>
                      <a:r>
                        <a:rPr lang="pt-BR" sz="18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glicada</a:t>
                      </a:r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&gt;=90%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50%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353685"/>
                  </a:ext>
                </a:extLst>
              </a:tr>
            </a:tbl>
          </a:graphicData>
        </a:graphic>
      </p:graphicFrame>
      <p:pic>
        <p:nvPicPr>
          <p:cNvPr id="4099" name="CaixaDeTexto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6038" y="96580325"/>
            <a:ext cx="64646175" cy="397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CaixaDeTexto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6038" y="96580325"/>
            <a:ext cx="64646175" cy="397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0F244C3-FF53-45A9-B025-E616C7283068}"/>
              </a:ext>
            </a:extLst>
          </p:cNvPr>
          <p:cNvSpPr txBox="1"/>
          <p:nvPr/>
        </p:nvSpPr>
        <p:spPr>
          <a:xfrm>
            <a:off x="415012" y="312143"/>
            <a:ext cx="10078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Parâmetros, Metas e Pesos - 7 Indicadores de pagamento - 2020</a:t>
            </a:r>
          </a:p>
        </p:txBody>
      </p:sp>
      <p:grpSp>
        <p:nvGrpSpPr>
          <p:cNvPr id="12" name="Google Shape;3802;p38"/>
          <p:cNvGrpSpPr/>
          <p:nvPr/>
        </p:nvGrpSpPr>
        <p:grpSpPr>
          <a:xfrm>
            <a:off x="5931763" y="5254443"/>
            <a:ext cx="4698609" cy="1611229"/>
            <a:chOff x="2270525" y="117216"/>
            <a:chExt cx="4650765" cy="4762722"/>
          </a:xfrm>
        </p:grpSpPr>
        <p:sp>
          <p:nvSpPr>
            <p:cNvPr id="13" name="Google Shape;3803;p38"/>
            <p:cNvSpPr/>
            <p:nvPr/>
          </p:nvSpPr>
          <p:spPr>
            <a:xfrm>
              <a:off x="2270525" y="2788917"/>
              <a:ext cx="1367464" cy="791146"/>
            </a:xfrm>
            <a:custGeom>
              <a:avLst/>
              <a:gdLst/>
              <a:ahLst/>
              <a:cxnLst/>
              <a:rect l="l" t="t" r="r" b="b"/>
              <a:pathLst>
                <a:path w="1367464" h="791146" extrusionOk="0">
                  <a:moveTo>
                    <a:pt x="1367464" y="395573"/>
                  </a:moveTo>
                  <a:cubicBezTo>
                    <a:pt x="1367464" y="614042"/>
                    <a:pt x="1061347" y="791146"/>
                    <a:pt x="683732" y="791146"/>
                  </a:cubicBezTo>
                  <a:cubicBezTo>
                    <a:pt x="306117" y="791146"/>
                    <a:pt x="0" y="614042"/>
                    <a:pt x="0" y="395573"/>
                  </a:cubicBezTo>
                  <a:cubicBezTo>
                    <a:pt x="0" y="177104"/>
                    <a:pt x="306117" y="0"/>
                    <a:pt x="683732" y="0"/>
                  </a:cubicBezTo>
                  <a:cubicBezTo>
                    <a:pt x="1061347" y="0"/>
                    <a:pt x="1367464" y="177104"/>
                    <a:pt x="1367464" y="395573"/>
                  </a:cubicBezTo>
                  <a:close/>
                </a:path>
              </a:pathLst>
            </a:custGeom>
            <a:solidFill>
              <a:srgbClr val="D6D8E5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3804;p38"/>
            <p:cNvSpPr/>
            <p:nvPr/>
          </p:nvSpPr>
          <p:spPr>
            <a:xfrm>
              <a:off x="2565006" y="2921600"/>
              <a:ext cx="762723" cy="441198"/>
            </a:xfrm>
            <a:custGeom>
              <a:avLst/>
              <a:gdLst/>
              <a:ahLst/>
              <a:cxnLst/>
              <a:rect l="l" t="t" r="r" b="b"/>
              <a:pathLst>
                <a:path w="762723" h="441198" extrusionOk="0">
                  <a:moveTo>
                    <a:pt x="762723" y="220599"/>
                  </a:moveTo>
                  <a:cubicBezTo>
                    <a:pt x="762723" y="342432"/>
                    <a:pt x="591982" y="441198"/>
                    <a:pt x="381362" y="441198"/>
                  </a:cubicBezTo>
                  <a:cubicBezTo>
                    <a:pt x="170741" y="441198"/>
                    <a:pt x="0" y="342432"/>
                    <a:pt x="0" y="220599"/>
                  </a:cubicBezTo>
                  <a:cubicBezTo>
                    <a:pt x="0" y="98765"/>
                    <a:pt x="170741" y="0"/>
                    <a:pt x="381362" y="0"/>
                  </a:cubicBezTo>
                  <a:cubicBezTo>
                    <a:pt x="591982" y="0"/>
                    <a:pt x="762723" y="98765"/>
                    <a:pt x="762723" y="220599"/>
                  </a:cubicBezTo>
                  <a:close/>
                </a:path>
              </a:pathLst>
            </a:custGeom>
            <a:solidFill>
              <a:srgbClr val="EDEFF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3805;p38"/>
            <p:cNvSpPr/>
            <p:nvPr/>
          </p:nvSpPr>
          <p:spPr>
            <a:xfrm>
              <a:off x="2834012" y="3000943"/>
              <a:ext cx="217486" cy="125920"/>
            </a:xfrm>
            <a:custGeom>
              <a:avLst/>
              <a:gdLst/>
              <a:ahLst/>
              <a:cxnLst/>
              <a:rect l="l" t="t" r="r" b="b"/>
              <a:pathLst>
                <a:path w="217486" h="125920" extrusionOk="0">
                  <a:moveTo>
                    <a:pt x="217486" y="62960"/>
                  </a:moveTo>
                  <a:cubicBezTo>
                    <a:pt x="217486" y="97732"/>
                    <a:pt x="168800" y="125920"/>
                    <a:pt x="108743" y="125920"/>
                  </a:cubicBezTo>
                  <a:cubicBezTo>
                    <a:pt x="48686" y="125920"/>
                    <a:pt x="0" y="97732"/>
                    <a:pt x="0" y="62960"/>
                  </a:cubicBezTo>
                  <a:cubicBezTo>
                    <a:pt x="0" y="28188"/>
                    <a:pt x="48686" y="0"/>
                    <a:pt x="108743" y="0"/>
                  </a:cubicBezTo>
                  <a:cubicBezTo>
                    <a:pt x="168800" y="0"/>
                    <a:pt x="217486" y="28188"/>
                    <a:pt x="217486" y="62960"/>
                  </a:cubicBezTo>
                  <a:close/>
                </a:path>
              </a:pathLst>
            </a:custGeom>
            <a:solidFill>
              <a:srgbClr val="EDEF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3806;p38"/>
            <p:cNvSpPr/>
            <p:nvPr/>
          </p:nvSpPr>
          <p:spPr>
            <a:xfrm>
              <a:off x="2841806" y="2229228"/>
              <a:ext cx="209121" cy="823531"/>
            </a:xfrm>
            <a:custGeom>
              <a:avLst/>
              <a:gdLst/>
              <a:ahLst/>
              <a:cxnLst/>
              <a:rect l="l" t="t" r="r" b="b"/>
              <a:pathLst>
                <a:path w="209121" h="823531" extrusionOk="0">
                  <a:moveTo>
                    <a:pt x="0" y="0"/>
                  </a:moveTo>
                  <a:lnTo>
                    <a:pt x="209121" y="0"/>
                  </a:lnTo>
                  <a:lnTo>
                    <a:pt x="209121" y="823532"/>
                  </a:lnTo>
                  <a:lnTo>
                    <a:pt x="0" y="823532"/>
                  </a:lnTo>
                  <a:close/>
                </a:path>
              </a:pathLst>
            </a:custGeom>
            <a:solidFill>
              <a:srgbClr val="EDEF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3807;p38"/>
            <p:cNvSpPr/>
            <p:nvPr/>
          </p:nvSpPr>
          <p:spPr>
            <a:xfrm>
              <a:off x="2831826" y="2112223"/>
              <a:ext cx="249895" cy="580777"/>
            </a:xfrm>
            <a:custGeom>
              <a:avLst/>
              <a:gdLst/>
              <a:ahLst/>
              <a:cxnLst/>
              <a:rect l="l" t="t" r="r" b="b"/>
              <a:pathLst>
                <a:path w="249895" h="580777" extrusionOk="0">
                  <a:moveTo>
                    <a:pt x="0" y="107670"/>
                  </a:moveTo>
                  <a:cubicBezTo>
                    <a:pt x="0" y="107670"/>
                    <a:pt x="5703" y="277025"/>
                    <a:pt x="125948" y="580777"/>
                  </a:cubicBezTo>
                  <a:cubicBezTo>
                    <a:pt x="125948" y="580777"/>
                    <a:pt x="237923" y="336175"/>
                    <a:pt x="249520" y="102527"/>
                  </a:cubicBezTo>
                  <a:cubicBezTo>
                    <a:pt x="261117" y="-131122"/>
                    <a:pt x="0" y="107670"/>
                    <a:pt x="0" y="107670"/>
                  </a:cubicBez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3808;p38"/>
            <p:cNvSpPr/>
            <p:nvPr/>
          </p:nvSpPr>
          <p:spPr>
            <a:xfrm>
              <a:off x="2373659" y="1582290"/>
              <a:ext cx="397711" cy="625506"/>
            </a:xfrm>
            <a:custGeom>
              <a:avLst/>
              <a:gdLst/>
              <a:ahLst/>
              <a:cxnLst/>
              <a:rect l="l" t="t" r="r" b="b"/>
              <a:pathLst>
                <a:path w="397711" h="625506" extrusionOk="0">
                  <a:moveTo>
                    <a:pt x="311306" y="0"/>
                  </a:moveTo>
                  <a:lnTo>
                    <a:pt x="33079" y="271272"/>
                  </a:lnTo>
                  <a:lnTo>
                    <a:pt x="0" y="625507"/>
                  </a:lnTo>
                  <a:lnTo>
                    <a:pt x="336495" y="456438"/>
                  </a:lnTo>
                  <a:lnTo>
                    <a:pt x="397711" y="24384"/>
                  </a:lnTo>
                  <a:lnTo>
                    <a:pt x="3113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3809;p38"/>
            <p:cNvSpPr/>
            <p:nvPr/>
          </p:nvSpPr>
          <p:spPr>
            <a:xfrm>
              <a:off x="3144177" y="1582290"/>
              <a:ext cx="397710" cy="625506"/>
            </a:xfrm>
            <a:custGeom>
              <a:avLst/>
              <a:gdLst/>
              <a:ahLst/>
              <a:cxnLst/>
              <a:rect l="l" t="t" r="r" b="b"/>
              <a:pathLst>
                <a:path w="397710" h="625506" extrusionOk="0">
                  <a:moveTo>
                    <a:pt x="86405" y="0"/>
                  </a:moveTo>
                  <a:lnTo>
                    <a:pt x="364537" y="271272"/>
                  </a:lnTo>
                  <a:lnTo>
                    <a:pt x="397711" y="625507"/>
                  </a:lnTo>
                  <a:lnTo>
                    <a:pt x="59980" y="444722"/>
                  </a:lnTo>
                  <a:lnTo>
                    <a:pt x="0" y="24384"/>
                  </a:lnTo>
                  <a:lnTo>
                    <a:pt x="86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3810;p38"/>
            <p:cNvSpPr/>
            <p:nvPr/>
          </p:nvSpPr>
          <p:spPr>
            <a:xfrm>
              <a:off x="2815951" y="2102641"/>
              <a:ext cx="276610" cy="160020"/>
            </a:xfrm>
            <a:custGeom>
              <a:avLst/>
              <a:gdLst/>
              <a:ahLst/>
              <a:cxnLst/>
              <a:rect l="l" t="t" r="r" b="b"/>
              <a:pathLst>
                <a:path w="276610" h="160020" extrusionOk="0">
                  <a:moveTo>
                    <a:pt x="276611" y="80010"/>
                  </a:moveTo>
                  <a:cubicBezTo>
                    <a:pt x="276611" y="124198"/>
                    <a:pt x="214689" y="160020"/>
                    <a:pt x="138305" y="160020"/>
                  </a:cubicBezTo>
                  <a:cubicBezTo>
                    <a:pt x="61921" y="160020"/>
                    <a:pt x="0" y="124198"/>
                    <a:pt x="0" y="80010"/>
                  </a:cubicBezTo>
                  <a:cubicBezTo>
                    <a:pt x="0" y="35822"/>
                    <a:pt x="61921" y="0"/>
                    <a:pt x="138305" y="0"/>
                  </a:cubicBezTo>
                  <a:cubicBezTo>
                    <a:pt x="214689" y="0"/>
                    <a:pt x="276611" y="35822"/>
                    <a:pt x="276611" y="80010"/>
                  </a:cubicBezTo>
                  <a:close/>
                </a:path>
              </a:pathLst>
            </a:custGeom>
            <a:solidFill>
              <a:srgbClr val="4249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811;p38"/>
            <p:cNvSpPr/>
            <p:nvPr/>
          </p:nvSpPr>
          <p:spPr>
            <a:xfrm>
              <a:off x="2744565" y="2030632"/>
              <a:ext cx="418908" cy="74675"/>
            </a:xfrm>
            <a:custGeom>
              <a:avLst/>
              <a:gdLst/>
              <a:ahLst/>
              <a:cxnLst/>
              <a:rect l="l" t="t" r="r" b="b"/>
              <a:pathLst>
                <a:path w="418908" h="74675" extrusionOk="0">
                  <a:moveTo>
                    <a:pt x="0" y="72009"/>
                  </a:moveTo>
                  <a:lnTo>
                    <a:pt x="0" y="0"/>
                  </a:lnTo>
                  <a:lnTo>
                    <a:pt x="418908" y="0"/>
                  </a:lnTo>
                  <a:lnTo>
                    <a:pt x="418908" y="74676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4949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812;p38"/>
            <p:cNvSpPr/>
            <p:nvPr/>
          </p:nvSpPr>
          <p:spPr>
            <a:xfrm>
              <a:off x="2744565" y="1981197"/>
              <a:ext cx="419383" cy="242697"/>
            </a:xfrm>
            <a:custGeom>
              <a:avLst/>
              <a:gdLst/>
              <a:ahLst/>
              <a:cxnLst/>
              <a:rect l="l" t="t" r="r" b="b"/>
              <a:pathLst>
                <a:path w="419383" h="242697" extrusionOk="0">
                  <a:moveTo>
                    <a:pt x="419384" y="121348"/>
                  </a:moveTo>
                  <a:cubicBezTo>
                    <a:pt x="419384" y="188367"/>
                    <a:pt x="325501" y="242697"/>
                    <a:pt x="209692" y="242697"/>
                  </a:cubicBezTo>
                  <a:cubicBezTo>
                    <a:pt x="93882" y="242697"/>
                    <a:pt x="0" y="188367"/>
                    <a:pt x="0" y="121348"/>
                  </a:cubicBezTo>
                  <a:cubicBezTo>
                    <a:pt x="0" y="54330"/>
                    <a:pt x="93882" y="0"/>
                    <a:pt x="209692" y="0"/>
                  </a:cubicBezTo>
                  <a:cubicBezTo>
                    <a:pt x="325501" y="0"/>
                    <a:pt x="419384" y="54329"/>
                    <a:pt x="419384" y="121348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813;p38"/>
            <p:cNvSpPr/>
            <p:nvPr/>
          </p:nvSpPr>
          <p:spPr>
            <a:xfrm>
              <a:off x="2697703" y="1845275"/>
              <a:ext cx="511777" cy="296036"/>
            </a:xfrm>
            <a:custGeom>
              <a:avLst/>
              <a:gdLst/>
              <a:ahLst/>
              <a:cxnLst/>
              <a:rect l="l" t="t" r="r" b="b"/>
              <a:pathLst>
                <a:path w="511777" h="296036" extrusionOk="0">
                  <a:moveTo>
                    <a:pt x="511777" y="148019"/>
                  </a:moveTo>
                  <a:cubicBezTo>
                    <a:pt x="511777" y="229767"/>
                    <a:pt x="397212" y="296037"/>
                    <a:pt x="255889" y="296037"/>
                  </a:cubicBezTo>
                  <a:cubicBezTo>
                    <a:pt x="114565" y="296037"/>
                    <a:pt x="0" y="229767"/>
                    <a:pt x="0" y="148019"/>
                  </a:cubicBezTo>
                  <a:cubicBezTo>
                    <a:pt x="0" y="66270"/>
                    <a:pt x="114565" y="0"/>
                    <a:pt x="255889" y="0"/>
                  </a:cubicBezTo>
                  <a:cubicBezTo>
                    <a:pt x="397212" y="0"/>
                    <a:pt x="511777" y="66270"/>
                    <a:pt x="511777" y="148019"/>
                  </a:cubicBezTo>
                  <a:close/>
                </a:path>
              </a:pathLst>
            </a:custGeom>
            <a:solidFill>
              <a:srgbClr val="EDEF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814;p38"/>
            <p:cNvSpPr/>
            <p:nvPr/>
          </p:nvSpPr>
          <p:spPr>
            <a:xfrm>
              <a:off x="2681484" y="530635"/>
              <a:ext cx="548516" cy="1538895"/>
            </a:xfrm>
            <a:custGeom>
              <a:avLst/>
              <a:gdLst/>
              <a:ahLst/>
              <a:cxnLst/>
              <a:rect l="l" t="t" r="r" b="b"/>
              <a:pathLst>
                <a:path w="548516" h="1538895" extrusionOk="0">
                  <a:moveTo>
                    <a:pt x="548433" y="1199007"/>
                  </a:moveTo>
                  <a:lnTo>
                    <a:pt x="548433" y="1199007"/>
                  </a:lnTo>
                  <a:cubicBezTo>
                    <a:pt x="548433" y="1210913"/>
                    <a:pt x="548433" y="1222629"/>
                    <a:pt x="548433" y="1233964"/>
                  </a:cubicBezTo>
                  <a:cubicBezTo>
                    <a:pt x="548433" y="1243489"/>
                    <a:pt x="548433" y="1253014"/>
                    <a:pt x="548433" y="1262539"/>
                  </a:cubicBezTo>
                  <a:cubicBezTo>
                    <a:pt x="548433" y="1275398"/>
                    <a:pt x="547767" y="1287685"/>
                    <a:pt x="547292" y="1299686"/>
                  </a:cubicBezTo>
                  <a:cubicBezTo>
                    <a:pt x="547292" y="1314641"/>
                    <a:pt x="546246" y="1328833"/>
                    <a:pt x="545486" y="1342454"/>
                  </a:cubicBezTo>
                  <a:cubicBezTo>
                    <a:pt x="544725" y="1356074"/>
                    <a:pt x="544060" y="1369409"/>
                    <a:pt x="543109" y="1381697"/>
                  </a:cubicBezTo>
                  <a:cubicBezTo>
                    <a:pt x="539212" y="1435513"/>
                    <a:pt x="539307" y="1475137"/>
                    <a:pt x="532653" y="1490662"/>
                  </a:cubicBezTo>
                  <a:cubicBezTo>
                    <a:pt x="496437" y="1575530"/>
                    <a:pt x="373911" y="1528762"/>
                    <a:pt x="313456" y="1498283"/>
                  </a:cubicBezTo>
                  <a:cubicBezTo>
                    <a:pt x="291118" y="1487043"/>
                    <a:pt x="276384" y="1477804"/>
                    <a:pt x="276384" y="1477804"/>
                  </a:cubicBezTo>
                  <a:lnTo>
                    <a:pt x="270871" y="1477804"/>
                  </a:lnTo>
                  <a:cubicBezTo>
                    <a:pt x="270871" y="1477804"/>
                    <a:pt x="253381" y="1487329"/>
                    <a:pt x="227526" y="1497616"/>
                  </a:cubicBezTo>
                  <a:cubicBezTo>
                    <a:pt x="164124" y="1523333"/>
                    <a:pt x="51104" y="1568958"/>
                    <a:pt x="19735" y="1490377"/>
                  </a:cubicBezTo>
                  <a:cubicBezTo>
                    <a:pt x="14127" y="1476280"/>
                    <a:pt x="8519" y="1429703"/>
                    <a:pt x="5097" y="1380935"/>
                  </a:cubicBezTo>
                  <a:cubicBezTo>
                    <a:pt x="4241" y="1368743"/>
                    <a:pt x="3481" y="1355693"/>
                    <a:pt x="2721" y="1341787"/>
                  </a:cubicBezTo>
                  <a:cubicBezTo>
                    <a:pt x="1960" y="1327880"/>
                    <a:pt x="1580" y="1314069"/>
                    <a:pt x="1010" y="1299115"/>
                  </a:cubicBezTo>
                  <a:cubicBezTo>
                    <a:pt x="1010" y="1287208"/>
                    <a:pt x="344" y="1274921"/>
                    <a:pt x="59" y="1262158"/>
                  </a:cubicBezTo>
                  <a:cubicBezTo>
                    <a:pt x="59" y="1252633"/>
                    <a:pt x="59" y="1243108"/>
                    <a:pt x="59" y="1233583"/>
                  </a:cubicBezTo>
                  <a:lnTo>
                    <a:pt x="59" y="1233583"/>
                  </a:lnTo>
                  <a:lnTo>
                    <a:pt x="59" y="1198626"/>
                  </a:lnTo>
                  <a:lnTo>
                    <a:pt x="59" y="1198626"/>
                  </a:lnTo>
                  <a:cubicBezTo>
                    <a:pt x="-1652" y="866299"/>
                    <a:pt x="33518" y="334899"/>
                    <a:pt x="149676" y="108109"/>
                  </a:cubicBezTo>
                  <a:cubicBezTo>
                    <a:pt x="183230" y="42481"/>
                    <a:pt x="223534" y="2381"/>
                    <a:pt x="271727" y="0"/>
                  </a:cubicBezTo>
                  <a:lnTo>
                    <a:pt x="271727" y="0"/>
                  </a:lnTo>
                  <a:lnTo>
                    <a:pt x="277240" y="0"/>
                  </a:lnTo>
                  <a:lnTo>
                    <a:pt x="277240" y="0"/>
                  </a:lnTo>
                  <a:cubicBezTo>
                    <a:pt x="324768" y="2476"/>
                    <a:pt x="365546" y="42386"/>
                    <a:pt x="399196" y="107728"/>
                  </a:cubicBezTo>
                  <a:cubicBezTo>
                    <a:pt x="513737" y="333661"/>
                    <a:pt x="550524" y="862965"/>
                    <a:pt x="548433" y="1199007"/>
                  </a:cubicBezTo>
                  <a:close/>
                </a:path>
              </a:pathLst>
            </a:custGeom>
            <a:solidFill>
              <a:srgbClr val="EDEF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815;p38"/>
            <p:cNvSpPr/>
            <p:nvPr/>
          </p:nvSpPr>
          <p:spPr>
            <a:xfrm>
              <a:off x="2858251" y="1222531"/>
              <a:ext cx="193342" cy="193738"/>
            </a:xfrm>
            <a:custGeom>
              <a:avLst/>
              <a:gdLst/>
              <a:ahLst/>
              <a:cxnLst/>
              <a:rect l="l" t="t" r="r" b="b"/>
              <a:pathLst>
                <a:path w="193342" h="193738" extrusionOk="0">
                  <a:moveTo>
                    <a:pt x="193342" y="96869"/>
                  </a:moveTo>
                  <a:cubicBezTo>
                    <a:pt x="193342" y="150369"/>
                    <a:pt x="150061" y="193739"/>
                    <a:pt x="96671" y="193739"/>
                  </a:cubicBezTo>
                  <a:cubicBezTo>
                    <a:pt x="43281" y="193739"/>
                    <a:pt x="0" y="150369"/>
                    <a:pt x="0" y="96869"/>
                  </a:cubicBezTo>
                  <a:cubicBezTo>
                    <a:pt x="0" y="43370"/>
                    <a:pt x="43281" y="0"/>
                    <a:pt x="96671" y="0"/>
                  </a:cubicBezTo>
                  <a:cubicBezTo>
                    <a:pt x="150061" y="0"/>
                    <a:pt x="193342" y="43370"/>
                    <a:pt x="193342" y="96869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816;p38"/>
            <p:cNvSpPr/>
            <p:nvPr/>
          </p:nvSpPr>
          <p:spPr>
            <a:xfrm>
              <a:off x="2844088" y="1208338"/>
              <a:ext cx="221668" cy="222122"/>
            </a:xfrm>
            <a:custGeom>
              <a:avLst/>
              <a:gdLst/>
              <a:ahLst/>
              <a:cxnLst/>
              <a:rect l="l" t="t" r="r" b="b"/>
              <a:pathLst>
                <a:path w="221668" h="222122" extrusionOk="0">
                  <a:moveTo>
                    <a:pt x="110834" y="222123"/>
                  </a:moveTo>
                  <a:cubicBezTo>
                    <a:pt x="49623" y="222123"/>
                    <a:pt x="0" y="172402"/>
                    <a:pt x="0" y="111061"/>
                  </a:cubicBezTo>
                  <a:cubicBezTo>
                    <a:pt x="0" y="49720"/>
                    <a:pt x="49623" y="0"/>
                    <a:pt x="110834" y="0"/>
                  </a:cubicBezTo>
                  <a:cubicBezTo>
                    <a:pt x="172046" y="0"/>
                    <a:pt x="221669" y="49720"/>
                    <a:pt x="221669" y="111061"/>
                  </a:cubicBezTo>
                  <a:cubicBezTo>
                    <a:pt x="221617" y="172374"/>
                    <a:pt x="172025" y="222066"/>
                    <a:pt x="110834" y="222123"/>
                  </a:cubicBezTo>
                  <a:close/>
                  <a:moveTo>
                    <a:pt x="110834" y="28384"/>
                  </a:moveTo>
                  <a:cubicBezTo>
                    <a:pt x="65267" y="28327"/>
                    <a:pt x="28284" y="65303"/>
                    <a:pt x="28231" y="110966"/>
                  </a:cubicBezTo>
                  <a:cubicBezTo>
                    <a:pt x="28179" y="156629"/>
                    <a:pt x="65077" y="193681"/>
                    <a:pt x="110644" y="193738"/>
                  </a:cubicBezTo>
                  <a:cubicBezTo>
                    <a:pt x="156212" y="193796"/>
                    <a:pt x="193195" y="156820"/>
                    <a:pt x="193247" y="111157"/>
                  </a:cubicBezTo>
                  <a:cubicBezTo>
                    <a:pt x="193247" y="111128"/>
                    <a:pt x="193247" y="111090"/>
                    <a:pt x="193247" y="111061"/>
                  </a:cubicBezTo>
                  <a:cubicBezTo>
                    <a:pt x="193195" y="65456"/>
                    <a:pt x="156343" y="28489"/>
                    <a:pt x="110834" y="28384"/>
                  </a:cubicBezTo>
                  <a:close/>
                </a:path>
              </a:pathLst>
            </a:custGeom>
            <a:solidFill>
              <a:srgbClr val="616E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817;p38"/>
            <p:cNvSpPr/>
            <p:nvPr/>
          </p:nvSpPr>
          <p:spPr>
            <a:xfrm>
              <a:off x="2858251" y="937733"/>
              <a:ext cx="193342" cy="193738"/>
            </a:xfrm>
            <a:custGeom>
              <a:avLst/>
              <a:gdLst/>
              <a:ahLst/>
              <a:cxnLst/>
              <a:rect l="l" t="t" r="r" b="b"/>
              <a:pathLst>
                <a:path w="193342" h="193738" extrusionOk="0">
                  <a:moveTo>
                    <a:pt x="193342" y="96869"/>
                  </a:moveTo>
                  <a:cubicBezTo>
                    <a:pt x="193342" y="150369"/>
                    <a:pt x="150061" y="193738"/>
                    <a:pt x="96671" y="193738"/>
                  </a:cubicBezTo>
                  <a:cubicBezTo>
                    <a:pt x="43281" y="193738"/>
                    <a:pt x="0" y="150369"/>
                    <a:pt x="0" y="96869"/>
                  </a:cubicBezTo>
                  <a:cubicBezTo>
                    <a:pt x="0" y="43370"/>
                    <a:pt x="43281" y="0"/>
                    <a:pt x="96671" y="0"/>
                  </a:cubicBezTo>
                  <a:cubicBezTo>
                    <a:pt x="150061" y="0"/>
                    <a:pt x="193342" y="43370"/>
                    <a:pt x="193342" y="96869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818;p38"/>
            <p:cNvSpPr/>
            <p:nvPr/>
          </p:nvSpPr>
          <p:spPr>
            <a:xfrm>
              <a:off x="2843898" y="923636"/>
              <a:ext cx="221858" cy="222313"/>
            </a:xfrm>
            <a:custGeom>
              <a:avLst/>
              <a:gdLst/>
              <a:ahLst/>
              <a:cxnLst/>
              <a:rect l="l" t="t" r="r" b="b"/>
              <a:pathLst>
                <a:path w="221858" h="222313" extrusionOk="0">
                  <a:moveTo>
                    <a:pt x="111025" y="222314"/>
                  </a:moveTo>
                  <a:cubicBezTo>
                    <a:pt x="49760" y="222371"/>
                    <a:pt x="52" y="172641"/>
                    <a:pt x="0" y="111252"/>
                  </a:cubicBezTo>
                  <a:cubicBezTo>
                    <a:pt x="-52" y="49861"/>
                    <a:pt x="49570" y="52"/>
                    <a:pt x="110834" y="0"/>
                  </a:cubicBezTo>
                  <a:cubicBezTo>
                    <a:pt x="172062" y="-52"/>
                    <a:pt x="221754" y="49614"/>
                    <a:pt x="221859" y="110966"/>
                  </a:cubicBezTo>
                  <a:cubicBezTo>
                    <a:pt x="221911" y="172374"/>
                    <a:pt x="172305" y="222209"/>
                    <a:pt x="111025" y="222314"/>
                  </a:cubicBezTo>
                  <a:close/>
                  <a:moveTo>
                    <a:pt x="111025" y="28575"/>
                  </a:moveTo>
                  <a:cubicBezTo>
                    <a:pt x="65457" y="28523"/>
                    <a:pt x="28474" y="65496"/>
                    <a:pt x="28422" y="111157"/>
                  </a:cubicBezTo>
                  <a:cubicBezTo>
                    <a:pt x="28369" y="156820"/>
                    <a:pt x="65267" y="193872"/>
                    <a:pt x="110834" y="193929"/>
                  </a:cubicBezTo>
                  <a:cubicBezTo>
                    <a:pt x="156402" y="193986"/>
                    <a:pt x="193385" y="157010"/>
                    <a:pt x="193437" y="111347"/>
                  </a:cubicBezTo>
                  <a:cubicBezTo>
                    <a:pt x="193437" y="111283"/>
                    <a:pt x="193437" y="111221"/>
                    <a:pt x="193437" y="111157"/>
                  </a:cubicBezTo>
                  <a:cubicBezTo>
                    <a:pt x="193490" y="65496"/>
                    <a:pt x="156592" y="28437"/>
                    <a:pt x="111025" y="28385"/>
                  </a:cubicBezTo>
                  <a:close/>
                </a:path>
              </a:pathLst>
            </a:custGeom>
            <a:solidFill>
              <a:srgbClr val="616E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3819;p38"/>
            <p:cNvSpPr/>
            <p:nvPr/>
          </p:nvSpPr>
          <p:spPr>
            <a:xfrm>
              <a:off x="2680593" y="1921189"/>
              <a:ext cx="549324" cy="167997"/>
            </a:xfrm>
            <a:custGeom>
              <a:avLst/>
              <a:gdLst/>
              <a:ahLst/>
              <a:cxnLst/>
              <a:rect l="l" t="t" r="r" b="b"/>
              <a:pathLst>
                <a:path w="549324" h="167997" extrusionOk="0">
                  <a:moveTo>
                    <a:pt x="549324" y="0"/>
                  </a:moveTo>
                  <a:cubicBezTo>
                    <a:pt x="549324" y="11906"/>
                    <a:pt x="549324" y="23622"/>
                    <a:pt x="549324" y="35052"/>
                  </a:cubicBezTo>
                  <a:cubicBezTo>
                    <a:pt x="539819" y="66484"/>
                    <a:pt x="513964" y="96583"/>
                    <a:pt x="471949" y="120777"/>
                  </a:cubicBezTo>
                  <a:cubicBezTo>
                    <a:pt x="363016" y="183737"/>
                    <a:pt x="186784" y="183737"/>
                    <a:pt x="77375" y="120777"/>
                  </a:cubicBezTo>
                  <a:cubicBezTo>
                    <a:pt x="35361" y="96393"/>
                    <a:pt x="9601" y="66199"/>
                    <a:pt x="0" y="35052"/>
                  </a:cubicBezTo>
                  <a:lnTo>
                    <a:pt x="0" y="35052"/>
                  </a:lnTo>
                  <a:lnTo>
                    <a:pt x="0" y="95"/>
                  </a:lnTo>
                  <a:cubicBezTo>
                    <a:pt x="9506" y="32099"/>
                    <a:pt x="35170" y="62579"/>
                    <a:pt x="77755" y="87249"/>
                  </a:cubicBezTo>
                  <a:cubicBezTo>
                    <a:pt x="186784" y="150209"/>
                    <a:pt x="363396" y="150209"/>
                    <a:pt x="472329" y="87249"/>
                  </a:cubicBezTo>
                  <a:cubicBezTo>
                    <a:pt x="514059" y="62293"/>
                    <a:pt x="540484" y="31909"/>
                    <a:pt x="549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820;p38"/>
            <p:cNvSpPr/>
            <p:nvPr/>
          </p:nvSpPr>
          <p:spPr>
            <a:xfrm>
              <a:off x="2680308" y="1976244"/>
              <a:ext cx="548753" cy="165782"/>
            </a:xfrm>
            <a:custGeom>
              <a:avLst/>
              <a:gdLst/>
              <a:ahLst/>
              <a:cxnLst/>
              <a:rect l="l" t="t" r="r" b="b"/>
              <a:pathLst>
                <a:path w="548753" h="165782" extrusionOk="0">
                  <a:moveTo>
                    <a:pt x="548754" y="381"/>
                  </a:moveTo>
                  <a:cubicBezTo>
                    <a:pt x="548754" y="13145"/>
                    <a:pt x="548088" y="25527"/>
                    <a:pt x="547613" y="37433"/>
                  </a:cubicBezTo>
                  <a:cubicBezTo>
                    <a:pt x="536967" y="67151"/>
                    <a:pt x="511682" y="95441"/>
                    <a:pt x="471569" y="118491"/>
                  </a:cubicBezTo>
                  <a:cubicBezTo>
                    <a:pt x="362636" y="181546"/>
                    <a:pt x="186403" y="181546"/>
                    <a:pt x="76995" y="118491"/>
                  </a:cubicBezTo>
                  <a:cubicBezTo>
                    <a:pt x="36976" y="95250"/>
                    <a:pt x="11692" y="66770"/>
                    <a:pt x="951" y="36862"/>
                  </a:cubicBezTo>
                  <a:cubicBezTo>
                    <a:pt x="951" y="24955"/>
                    <a:pt x="285" y="12668"/>
                    <a:pt x="0" y="0"/>
                  </a:cubicBezTo>
                  <a:cubicBezTo>
                    <a:pt x="9506" y="31051"/>
                    <a:pt x="35456" y="60579"/>
                    <a:pt x="76900" y="84582"/>
                  </a:cubicBezTo>
                  <a:cubicBezTo>
                    <a:pt x="185928" y="147638"/>
                    <a:pt x="362541" y="147638"/>
                    <a:pt x="471474" y="84582"/>
                  </a:cubicBezTo>
                  <a:cubicBezTo>
                    <a:pt x="513108" y="60674"/>
                    <a:pt x="538773" y="31242"/>
                    <a:pt x="548754" y="3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821;p38"/>
            <p:cNvSpPr/>
            <p:nvPr/>
          </p:nvSpPr>
          <p:spPr>
            <a:xfrm>
              <a:off x="2683349" y="1877470"/>
              <a:ext cx="542765" cy="158087"/>
            </a:xfrm>
            <a:custGeom>
              <a:avLst/>
              <a:gdLst/>
              <a:ahLst/>
              <a:cxnLst/>
              <a:rect l="l" t="t" r="r" b="b"/>
              <a:pathLst>
                <a:path w="542765" h="158087" extrusionOk="0">
                  <a:moveTo>
                    <a:pt x="542765" y="762"/>
                  </a:moveTo>
                  <a:cubicBezTo>
                    <a:pt x="531264" y="28670"/>
                    <a:pt x="506549" y="55245"/>
                    <a:pt x="468812" y="76962"/>
                  </a:cubicBezTo>
                  <a:cubicBezTo>
                    <a:pt x="359879" y="139922"/>
                    <a:pt x="183647" y="139922"/>
                    <a:pt x="74238" y="76962"/>
                  </a:cubicBezTo>
                  <a:cubicBezTo>
                    <a:pt x="36216" y="54864"/>
                    <a:pt x="11502" y="28194"/>
                    <a:pt x="0" y="0"/>
                  </a:cubicBezTo>
                  <a:cubicBezTo>
                    <a:pt x="760" y="13906"/>
                    <a:pt x="1521" y="26956"/>
                    <a:pt x="2376" y="39148"/>
                  </a:cubicBezTo>
                  <a:cubicBezTo>
                    <a:pt x="14639" y="65437"/>
                    <a:pt x="38592" y="90202"/>
                    <a:pt x="74238" y="110871"/>
                  </a:cubicBezTo>
                  <a:cubicBezTo>
                    <a:pt x="120732" y="136255"/>
                    <a:pt x="172028" y="151571"/>
                    <a:pt x="224806" y="155829"/>
                  </a:cubicBezTo>
                  <a:cubicBezTo>
                    <a:pt x="253246" y="158601"/>
                    <a:pt x="281876" y="158820"/>
                    <a:pt x="310355" y="156496"/>
                  </a:cubicBezTo>
                  <a:cubicBezTo>
                    <a:pt x="365732" y="152991"/>
                    <a:pt x="419677" y="137417"/>
                    <a:pt x="468432" y="110871"/>
                  </a:cubicBezTo>
                  <a:cubicBezTo>
                    <a:pt x="503793" y="90392"/>
                    <a:pt x="527652" y="65913"/>
                    <a:pt x="540009" y="399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822;p38"/>
            <p:cNvSpPr/>
            <p:nvPr/>
          </p:nvSpPr>
          <p:spPr>
            <a:xfrm>
              <a:off x="2829449" y="530444"/>
              <a:ext cx="249519" cy="126863"/>
            </a:xfrm>
            <a:custGeom>
              <a:avLst/>
              <a:gdLst/>
              <a:ahLst/>
              <a:cxnLst/>
              <a:rect l="l" t="t" r="r" b="b"/>
              <a:pathLst>
                <a:path w="249519" h="126863" extrusionOk="0">
                  <a:moveTo>
                    <a:pt x="249520" y="108109"/>
                  </a:moveTo>
                  <a:cubicBezTo>
                    <a:pt x="168218" y="133115"/>
                    <a:pt x="81302" y="133115"/>
                    <a:pt x="0" y="108109"/>
                  </a:cubicBezTo>
                  <a:cubicBezTo>
                    <a:pt x="33555" y="42481"/>
                    <a:pt x="73858" y="2381"/>
                    <a:pt x="122051" y="0"/>
                  </a:cubicBezTo>
                  <a:lnTo>
                    <a:pt x="122051" y="0"/>
                  </a:lnTo>
                  <a:lnTo>
                    <a:pt x="127564" y="0"/>
                  </a:lnTo>
                  <a:lnTo>
                    <a:pt x="127564" y="0"/>
                  </a:lnTo>
                  <a:cubicBezTo>
                    <a:pt x="175567" y="2857"/>
                    <a:pt x="215870" y="42767"/>
                    <a:pt x="249520" y="108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823;p38"/>
            <p:cNvSpPr/>
            <p:nvPr/>
          </p:nvSpPr>
          <p:spPr>
            <a:xfrm>
              <a:off x="2934010" y="1583052"/>
              <a:ext cx="47432" cy="623982"/>
            </a:xfrm>
            <a:custGeom>
              <a:avLst/>
              <a:gdLst/>
              <a:ahLst/>
              <a:cxnLst/>
              <a:rect l="l" t="t" r="r" b="b"/>
              <a:pathLst>
                <a:path w="47432" h="623982" extrusionOk="0">
                  <a:moveTo>
                    <a:pt x="0" y="0"/>
                  </a:moveTo>
                  <a:lnTo>
                    <a:pt x="47433" y="0"/>
                  </a:lnTo>
                  <a:lnTo>
                    <a:pt x="47433" y="623983"/>
                  </a:lnTo>
                  <a:lnTo>
                    <a:pt x="0" y="6239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" name="Google Shape;3824;p38"/>
            <p:cNvGrpSpPr/>
            <p:nvPr/>
          </p:nvGrpSpPr>
          <p:grpSpPr>
            <a:xfrm>
              <a:off x="4031993" y="117216"/>
              <a:ext cx="2889297" cy="3901793"/>
              <a:chOff x="5533368" y="1047716"/>
              <a:chExt cx="2889297" cy="3901793"/>
            </a:xfrm>
          </p:grpSpPr>
          <p:sp>
            <p:nvSpPr>
              <p:cNvPr id="78" name="Google Shape;3825;p38"/>
              <p:cNvSpPr/>
              <p:nvPr/>
            </p:nvSpPr>
            <p:spPr>
              <a:xfrm>
                <a:off x="6153722" y="4072604"/>
                <a:ext cx="1090544" cy="630910"/>
              </a:xfrm>
              <a:custGeom>
                <a:avLst/>
                <a:gdLst/>
                <a:ahLst/>
                <a:cxnLst/>
                <a:rect l="l" t="t" r="r" b="b"/>
                <a:pathLst>
                  <a:path w="1090544" h="630910" extrusionOk="0">
                    <a:moveTo>
                      <a:pt x="578197" y="615410"/>
                    </a:moveTo>
                    <a:lnTo>
                      <a:pt x="26877" y="296418"/>
                    </a:lnTo>
                    <a:cubicBezTo>
                      <a:pt x="-12951" y="273367"/>
                      <a:pt x="-7913" y="233172"/>
                      <a:pt x="37998" y="206597"/>
                    </a:cubicBezTo>
                    <a:lnTo>
                      <a:pt x="395216" y="0"/>
                    </a:lnTo>
                    <a:lnTo>
                      <a:pt x="1090545" y="402241"/>
                    </a:lnTo>
                    <a:lnTo>
                      <a:pt x="733327" y="608933"/>
                    </a:lnTo>
                    <a:cubicBezTo>
                      <a:pt x="687320" y="635508"/>
                      <a:pt x="617930" y="638365"/>
                      <a:pt x="578197" y="615410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3826;p38"/>
              <p:cNvSpPr/>
              <p:nvPr/>
            </p:nvSpPr>
            <p:spPr>
              <a:xfrm>
                <a:off x="6193969" y="4048886"/>
                <a:ext cx="1090601" cy="630901"/>
              </a:xfrm>
              <a:custGeom>
                <a:avLst/>
                <a:gdLst/>
                <a:ahLst/>
                <a:cxnLst/>
                <a:rect l="l" t="t" r="r" b="b"/>
                <a:pathLst>
                  <a:path w="1090601" h="630901" extrusionOk="0">
                    <a:moveTo>
                      <a:pt x="578158" y="615410"/>
                    </a:moveTo>
                    <a:lnTo>
                      <a:pt x="26838" y="296323"/>
                    </a:lnTo>
                    <a:cubicBezTo>
                      <a:pt x="-12895" y="273368"/>
                      <a:pt x="-7952" y="233172"/>
                      <a:pt x="37960" y="206597"/>
                    </a:cubicBezTo>
                    <a:lnTo>
                      <a:pt x="395272" y="0"/>
                    </a:lnTo>
                    <a:lnTo>
                      <a:pt x="1090601" y="402241"/>
                    </a:lnTo>
                    <a:lnTo>
                      <a:pt x="733764" y="608838"/>
                    </a:lnTo>
                    <a:cubicBezTo>
                      <a:pt x="687377" y="635508"/>
                      <a:pt x="617891" y="638366"/>
                      <a:pt x="578158" y="615410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3827;p38"/>
              <p:cNvSpPr/>
              <p:nvPr/>
            </p:nvSpPr>
            <p:spPr>
              <a:xfrm>
                <a:off x="7252346" y="4430077"/>
                <a:ext cx="32128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32128" h="21050" extrusionOk="0">
                    <a:moveTo>
                      <a:pt x="32129" y="21050"/>
                    </a:moveTo>
                    <a:lnTo>
                      <a:pt x="32129" y="0"/>
                    </a:lnTo>
                    <a:lnTo>
                      <a:pt x="0" y="18574"/>
                    </a:lnTo>
                    <a:lnTo>
                      <a:pt x="32129" y="21050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3828;p38"/>
              <p:cNvSpPr/>
              <p:nvPr/>
            </p:nvSpPr>
            <p:spPr>
              <a:xfrm>
                <a:off x="6193906" y="4285773"/>
                <a:ext cx="32984" cy="21431"/>
              </a:xfrm>
              <a:custGeom>
                <a:avLst/>
                <a:gdLst/>
                <a:ahLst/>
                <a:cxnLst/>
                <a:rect l="l" t="t" r="r" b="b"/>
                <a:pathLst>
                  <a:path w="32984" h="21431" extrusionOk="0">
                    <a:moveTo>
                      <a:pt x="0" y="21431"/>
                    </a:moveTo>
                    <a:lnTo>
                      <a:pt x="0" y="0"/>
                    </a:lnTo>
                    <a:lnTo>
                      <a:pt x="32984" y="13716"/>
                    </a:lnTo>
                    <a:lnTo>
                      <a:pt x="0" y="21431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3829;p38"/>
              <p:cNvSpPr/>
              <p:nvPr/>
            </p:nvSpPr>
            <p:spPr>
              <a:xfrm>
                <a:off x="6193969" y="4027741"/>
                <a:ext cx="1090601" cy="630949"/>
              </a:xfrm>
              <a:custGeom>
                <a:avLst/>
                <a:gdLst/>
                <a:ahLst/>
                <a:cxnLst/>
                <a:rect l="l" t="t" r="r" b="b"/>
                <a:pathLst>
                  <a:path w="1090601" h="630949" extrusionOk="0">
                    <a:moveTo>
                      <a:pt x="578158" y="615410"/>
                    </a:moveTo>
                    <a:lnTo>
                      <a:pt x="26838" y="296418"/>
                    </a:lnTo>
                    <a:cubicBezTo>
                      <a:pt x="-12895" y="273368"/>
                      <a:pt x="-7952" y="233267"/>
                      <a:pt x="37960" y="206693"/>
                    </a:cubicBezTo>
                    <a:lnTo>
                      <a:pt x="395272" y="0"/>
                    </a:lnTo>
                    <a:lnTo>
                      <a:pt x="1090601" y="402336"/>
                    </a:lnTo>
                    <a:lnTo>
                      <a:pt x="733764" y="608934"/>
                    </a:lnTo>
                    <a:cubicBezTo>
                      <a:pt x="687377" y="635508"/>
                      <a:pt x="617891" y="638461"/>
                      <a:pt x="578158" y="615410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3830;p38"/>
              <p:cNvSpPr/>
              <p:nvPr/>
            </p:nvSpPr>
            <p:spPr>
              <a:xfrm>
                <a:off x="6504927" y="3742563"/>
                <a:ext cx="779547" cy="687514"/>
              </a:xfrm>
              <a:custGeom>
                <a:avLst/>
                <a:gdLst/>
                <a:ahLst/>
                <a:cxnLst/>
                <a:rect l="l" t="t" r="r" b="b"/>
                <a:pathLst>
                  <a:path w="779547" h="687514" extrusionOk="0">
                    <a:moveTo>
                      <a:pt x="86025" y="286131"/>
                    </a:moveTo>
                    <a:lnTo>
                      <a:pt x="0" y="0"/>
                    </a:lnTo>
                    <a:lnTo>
                      <a:pt x="702933" y="404050"/>
                    </a:lnTo>
                    <a:lnTo>
                      <a:pt x="779548" y="687514"/>
                    </a:lnTo>
                    <a:lnTo>
                      <a:pt x="86025" y="286131"/>
                    </a:lnTo>
                    <a:close/>
                  </a:path>
                </a:pathLst>
              </a:custGeom>
              <a:solidFill>
                <a:srgbClr val="9EA1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3831;p38"/>
              <p:cNvSpPr/>
              <p:nvPr/>
            </p:nvSpPr>
            <p:spPr>
              <a:xfrm>
                <a:off x="7254152" y="4405788"/>
                <a:ext cx="30322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30322" h="36004" extrusionOk="0">
                    <a:moveTo>
                      <a:pt x="9981" y="36004"/>
                    </a:moveTo>
                    <a:lnTo>
                      <a:pt x="30323" y="242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EA1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3832;p38"/>
              <p:cNvSpPr/>
              <p:nvPr/>
            </p:nvSpPr>
            <p:spPr>
              <a:xfrm>
                <a:off x="6482779" y="3753326"/>
                <a:ext cx="781258" cy="688466"/>
              </a:xfrm>
              <a:custGeom>
                <a:avLst/>
                <a:gdLst/>
                <a:ahLst/>
                <a:cxnLst/>
                <a:rect l="l" t="t" r="r" b="b"/>
                <a:pathLst>
                  <a:path w="781258" h="688466" extrusionOk="0">
                    <a:moveTo>
                      <a:pt x="86025" y="286131"/>
                    </a:moveTo>
                    <a:lnTo>
                      <a:pt x="0" y="0"/>
                    </a:lnTo>
                    <a:lnTo>
                      <a:pt x="702933" y="404051"/>
                    </a:lnTo>
                    <a:lnTo>
                      <a:pt x="781259" y="688467"/>
                    </a:lnTo>
                    <a:lnTo>
                      <a:pt x="86025" y="286131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3833;p38"/>
              <p:cNvSpPr/>
              <p:nvPr/>
            </p:nvSpPr>
            <p:spPr>
              <a:xfrm>
                <a:off x="5563120" y="1047716"/>
                <a:ext cx="2859545" cy="3884751"/>
              </a:xfrm>
              <a:custGeom>
                <a:avLst/>
                <a:gdLst/>
                <a:ahLst/>
                <a:cxnLst/>
                <a:rect l="l" t="t" r="r" b="b"/>
                <a:pathLst>
                  <a:path w="2859545" h="3884751" extrusionOk="0">
                    <a:moveTo>
                      <a:pt x="2790441" y="3876709"/>
                    </a:moveTo>
                    <a:lnTo>
                      <a:pt x="69105" y="2302131"/>
                    </a:lnTo>
                    <a:cubicBezTo>
                      <a:pt x="31083" y="2280033"/>
                      <a:pt x="0" y="2220787"/>
                      <a:pt x="0" y="2169829"/>
                    </a:cubicBezTo>
                    <a:lnTo>
                      <a:pt x="0" y="60708"/>
                    </a:lnTo>
                    <a:cubicBezTo>
                      <a:pt x="0" y="9654"/>
                      <a:pt x="30988" y="-13778"/>
                      <a:pt x="69105" y="8320"/>
                    </a:cubicBezTo>
                    <a:lnTo>
                      <a:pt x="2790441" y="1582517"/>
                    </a:lnTo>
                    <a:cubicBezTo>
                      <a:pt x="2828463" y="1604615"/>
                      <a:pt x="2859546" y="1663861"/>
                      <a:pt x="2859546" y="1714819"/>
                    </a:cubicBezTo>
                    <a:lnTo>
                      <a:pt x="2859546" y="3823940"/>
                    </a:lnTo>
                    <a:cubicBezTo>
                      <a:pt x="2859261" y="3874899"/>
                      <a:pt x="2828463" y="3898330"/>
                      <a:pt x="2790441" y="3876709"/>
                    </a:cubicBezTo>
                    <a:close/>
                  </a:path>
                </a:pathLst>
              </a:custGeom>
              <a:solidFill>
                <a:srgbClr val="C4C7D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3834;p38"/>
              <p:cNvSpPr/>
              <p:nvPr/>
            </p:nvSpPr>
            <p:spPr>
              <a:xfrm>
                <a:off x="8367249" y="4838795"/>
                <a:ext cx="30132" cy="106965"/>
              </a:xfrm>
              <a:custGeom>
                <a:avLst/>
                <a:gdLst/>
                <a:ahLst/>
                <a:cxnLst/>
                <a:rect l="l" t="t" r="r" b="b"/>
                <a:pathLst>
                  <a:path w="30132" h="106965" extrusionOk="0">
                    <a:moveTo>
                      <a:pt x="0" y="106966"/>
                    </a:moveTo>
                    <a:lnTo>
                      <a:pt x="30132" y="89535"/>
                    </a:lnTo>
                    <a:lnTo>
                      <a:pt x="17110" y="0"/>
                    </a:lnTo>
                    <a:lnTo>
                      <a:pt x="0" y="106966"/>
                    </a:lnTo>
                    <a:close/>
                  </a:path>
                </a:pathLst>
              </a:custGeom>
              <a:solidFill>
                <a:srgbClr val="C4C7D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3835;p38"/>
              <p:cNvSpPr/>
              <p:nvPr/>
            </p:nvSpPr>
            <p:spPr>
              <a:xfrm>
                <a:off x="5558272" y="1051845"/>
                <a:ext cx="72337" cy="31155"/>
              </a:xfrm>
              <a:custGeom>
                <a:avLst/>
                <a:gdLst/>
                <a:ahLst/>
                <a:cxnLst/>
                <a:rect l="l" t="t" r="r" b="b"/>
                <a:pathLst>
                  <a:path w="72337" h="31155" extrusionOk="0">
                    <a:moveTo>
                      <a:pt x="0" y="17240"/>
                    </a:moveTo>
                    <a:lnTo>
                      <a:pt x="29657" y="0"/>
                    </a:lnTo>
                    <a:lnTo>
                      <a:pt x="72337" y="24479"/>
                    </a:lnTo>
                    <a:cubicBezTo>
                      <a:pt x="72337" y="24479"/>
                      <a:pt x="26901" y="31433"/>
                      <a:pt x="25760" y="31147"/>
                    </a:cubicBezTo>
                    <a:cubicBezTo>
                      <a:pt x="24619" y="30861"/>
                      <a:pt x="0" y="17240"/>
                      <a:pt x="0" y="17240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3836;p38"/>
              <p:cNvSpPr/>
              <p:nvPr/>
            </p:nvSpPr>
            <p:spPr>
              <a:xfrm>
                <a:off x="5538216" y="1062192"/>
                <a:ext cx="2859165" cy="3884558"/>
              </a:xfrm>
              <a:custGeom>
                <a:avLst/>
                <a:gdLst/>
                <a:ahLst/>
                <a:cxnLst/>
                <a:rect l="l" t="t" r="r" b="b"/>
                <a:pathLst>
                  <a:path w="2859165" h="3884558" extrusionOk="0">
                    <a:moveTo>
                      <a:pt x="2790061" y="3876234"/>
                    </a:moveTo>
                    <a:lnTo>
                      <a:pt x="69105" y="2302037"/>
                    </a:lnTo>
                    <a:cubicBezTo>
                      <a:pt x="31083" y="2279939"/>
                      <a:pt x="0" y="2220789"/>
                      <a:pt x="0" y="2169735"/>
                    </a:cubicBezTo>
                    <a:lnTo>
                      <a:pt x="0" y="60614"/>
                    </a:lnTo>
                    <a:cubicBezTo>
                      <a:pt x="0" y="9655"/>
                      <a:pt x="30893" y="-13776"/>
                      <a:pt x="69105" y="8322"/>
                    </a:cubicBezTo>
                    <a:lnTo>
                      <a:pt x="2790061" y="1582519"/>
                    </a:lnTo>
                    <a:cubicBezTo>
                      <a:pt x="2828083" y="1604617"/>
                      <a:pt x="2859166" y="1663862"/>
                      <a:pt x="2859166" y="1714821"/>
                    </a:cubicBezTo>
                    <a:lnTo>
                      <a:pt x="2859166" y="3824132"/>
                    </a:lnTo>
                    <a:cubicBezTo>
                      <a:pt x="2859166" y="3874900"/>
                      <a:pt x="2828273" y="3898332"/>
                      <a:pt x="2790061" y="3876234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3837;p38"/>
              <p:cNvSpPr/>
              <p:nvPr/>
            </p:nvSpPr>
            <p:spPr>
              <a:xfrm>
                <a:off x="5533368" y="1064955"/>
                <a:ext cx="2859260" cy="3884554"/>
              </a:xfrm>
              <a:custGeom>
                <a:avLst/>
                <a:gdLst/>
                <a:ahLst/>
                <a:cxnLst/>
                <a:rect l="l" t="t" r="r" b="b"/>
                <a:pathLst>
                  <a:path w="2859260" h="3884554" extrusionOk="0">
                    <a:moveTo>
                      <a:pt x="2790156" y="3876234"/>
                    </a:moveTo>
                    <a:lnTo>
                      <a:pt x="69105" y="2302037"/>
                    </a:lnTo>
                    <a:cubicBezTo>
                      <a:pt x="31083" y="2279939"/>
                      <a:pt x="0" y="2220694"/>
                      <a:pt x="0" y="2169735"/>
                    </a:cubicBezTo>
                    <a:lnTo>
                      <a:pt x="0" y="60614"/>
                    </a:lnTo>
                    <a:cubicBezTo>
                      <a:pt x="0" y="9655"/>
                      <a:pt x="30988" y="-13776"/>
                      <a:pt x="69105" y="8322"/>
                    </a:cubicBezTo>
                    <a:lnTo>
                      <a:pt x="2790156" y="1582995"/>
                    </a:lnTo>
                    <a:cubicBezTo>
                      <a:pt x="2828178" y="1604998"/>
                      <a:pt x="2859261" y="1664243"/>
                      <a:pt x="2859261" y="1715297"/>
                    </a:cubicBezTo>
                    <a:lnTo>
                      <a:pt x="2859261" y="3823847"/>
                    </a:lnTo>
                    <a:cubicBezTo>
                      <a:pt x="2859261" y="3874900"/>
                      <a:pt x="2828273" y="3898332"/>
                      <a:pt x="2790156" y="3876234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3838;p38"/>
              <p:cNvSpPr/>
              <p:nvPr/>
            </p:nvSpPr>
            <p:spPr>
              <a:xfrm>
                <a:off x="5568443" y="1110406"/>
                <a:ext cx="2788159" cy="3702480"/>
              </a:xfrm>
              <a:custGeom>
                <a:avLst/>
                <a:gdLst/>
                <a:ahLst/>
                <a:cxnLst/>
                <a:rect l="l" t="t" r="r" b="b"/>
                <a:pathLst>
                  <a:path w="2788159" h="3702480" extrusionOk="0">
                    <a:moveTo>
                      <a:pt x="2786734" y="3702481"/>
                    </a:moveTo>
                    <a:lnTo>
                      <a:pt x="0" y="2089993"/>
                    </a:lnTo>
                    <a:lnTo>
                      <a:pt x="951" y="23640"/>
                    </a:lnTo>
                    <a:cubicBezTo>
                      <a:pt x="951" y="2494"/>
                      <a:pt x="15779" y="-6078"/>
                      <a:pt x="34030" y="4590"/>
                    </a:cubicBezTo>
                    <a:lnTo>
                      <a:pt x="2755080" y="1578691"/>
                    </a:lnTo>
                    <a:cubicBezTo>
                      <a:pt x="2774529" y="1591407"/>
                      <a:pt x="2786800" y="1612610"/>
                      <a:pt x="2788160" y="16358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3839;p38"/>
              <p:cNvSpPr/>
              <p:nvPr/>
            </p:nvSpPr>
            <p:spPr>
              <a:xfrm>
                <a:off x="5762166" y="1403396"/>
                <a:ext cx="919754" cy="618313"/>
              </a:xfrm>
              <a:custGeom>
                <a:avLst/>
                <a:gdLst/>
                <a:ahLst/>
                <a:cxnLst/>
                <a:rect l="l" t="t" r="r" b="b"/>
                <a:pathLst>
                  <a:path w="919754" h="618313" extrusionOk="0">
                    <a:moveTo>
                      <a:pt x="906256" y="616665"/>
                    </a:moveTo>
                    <a:lnTo>
                      <a:pt x="13498" y="100220"/>
                    </a:lnTo>
                    <a:cubicBezTo>
                      <a:pt x="5142" y="94185"/>
                      <a:pt x="133" y="84538"/>
                      <a:pt x="0" y="74217"/>
                    </a:cubicBezTo>
                    <a:lnTo>
                      <a:pt x="0" y="11828"/>
                    </a:lnTo>
                    <a:cubicBezTo>
                      <a:pt x="0" y="2303"/>
                      <a:pt x="5988" y="-2745"/>
                      <a:pt x="13498" y="1541"/>
                    </a:cubicBezTo>
                    <a:lnTo>
                      <a:pt x="906256" y="517986"/>
                    </a:lnTo>
                    <a:cubicBezTo>
                      <a:pt x="914574" y="524052"/>
                      <a:pt x="919574" y="533680"/>
                      <a:pt x="919754" y="543990"/>
                    </a:cubicBezTo>
                    <a:lnTo>
                      <a:pt x="919754" y="606378"/>
                    </a:lnTo>
                    <a:cubicBezTo>
                      <a:pt x="919754" y="616380"/>
                      <a:pt x="913671" y="621047"/>
                      <a:pt x="906256" y="616665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3840;p38"/>
              <p:cNvSpPr/>
              <p:nvPr/>
            </p:nvSpPr>
            <p:spPr>
              <a:xfrm>
                <a:off x="5766158" y="1584712"/>
                <a:ext cx="686298" cy="451951"/>
              </a:xfrm>
              <a:custGeom>
                <a:avLst/>
                <a:gdLst/>
                <a:ahLst/>
                <a:cxnLst/>
                <a:rect l="l" t="t" r="r" b="b"/>
                <a:pathLst>
                  <a:path w="686298" h="451951" extrusionOk="0">
                    <a:moveTo>
                      <a:pt x="672991" y="450304"/>
                    </a:moveTo>
                    <a:lnTo>
                      <a:pt x="13593" y="68827"/>
                    </a:lnTo>
                    <a:cubicBezTo>
                      <a:pt x="5199" y="62853"/>
                      <a:pt x="152" y="53231"/>
                      <a:pt x="0" y="42919"/>
                    </a:cubicBezTo>
                    <a:lnTo>
                      <a:pt x="0" y="11868"/>
                    </a:lnTo>
                    <a:cubicBezTo>
                      <a:pt x="0" y="2343"/>
                      <a:pt x="6084" y="-2801"/>
                      <a:pt x="13593" y="1581"/>
                    </a:cubicBezTo>
                    <a:lnTo>
                      <a:pt x="672991" y="383057"/>
                    </a:lnTo>
                    <a:cubicBezTo>
                      <a:pt x="681261" y="389103"/>
                      <a:pt x="686194" y="398708"/>
                      <a:pt x="686299" y="408965"/>
                    </a:cubicBezTo>
                    <a:lnTo>
                      <a:pt x="686299" y="440017"/>
                    </a:lnTo>
                    <a:cubicBezTo>
                      <a:pt x="686299" y="450018"/>
                      <a:pt x="680405" y="454685"/>
                      <a:pt x="672991" y="450304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3841;p38"/>
              <p:cNvSpPr/>
              <p:nvPr/>
            </p:nvSpPr>
            <p:spPr>
              <a:xfrm>
                <a:off x="5766158" y="1702632"/>
                <a:ext cx="686488" cy="451759"/>
              </a:xfrm>
              <a:custGeom>
                <a:avLst/>
                <a:gdLst/>
                <a:ahLst/>
                <a:cxnLst/>
                <a:rect l="l" t="t" r="r" b="b"/>
                <a:pathLst>
                  <a:path w="686488" h="451759" extrusionOk="0">
                    <a:moveTo>
                      <a:pt x="672991" y="450018"/>
                    </a:moveTo>
                    <a:lnTo>
                      <a:pt x="13593" y="69018"/>
                    </a:lnTo>
                    <a:cubicBezTo>
                      <a:pt x="5199" y="63044"/>
                      <a:pt x="152" y="53422"/>
                      <a:pt x="0" y="43110"/>
                    </a:cubicBezTo>
                    <a:lnTo>
                      <a:pt x="0" y="11868"/>
                    </a:lnTo>
                    <a:cubicBezTo>
                      <a:pt x="0" y="2343"/>
                      <a:pt x="6084" y="-2801"/>
                      <a:pt x="13593" y="1581"/>
                    </a:cubicBezTo>
                    <a:lnTo>
                      <a:pt x="672991" y="383343"/>
                    </a:lnTo>
                    <a:cubicBezTo>
                      <a:pt x="681337" y="389344"/>
                      <a:pt x="686337" y="398964"/>
                      <a:pt x="686489" y="409251"/>
                    </a:cubicBezTo>
                    <a:lnTo>
                      <a:pt x="686489" y="440302"/>
                    </a:lnTo>
                    <a:cubicBezTo>
                      <a:pt x="686299" y="450018"/>
                      <a:pt x="680405" y="454495"/>
                      <a:pt x="672991" y="450018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3842;p38"/>
              <p:cNvSpPr/>
              <p:nvPr/>
            </p:nvSpPr>
            <p:spPr>
              <a:xfrm>
                <a:off x="5766158" y="1820170"/>
                <a:ext cx="562156" cy="379997"/>
              </a:xfrm>
              <a:custGeom>
                <a:avLst/>
                <a:gdLst/>
                <a:ahLst/>
                <a:cxnLst/>
                <a:rect l="l" t="t" r="r" b="b"/>
                <a:pathLst>
                  <a:path w="562156" h="379997" extrusionOk="0">
                    <a:moveTo>
                      <a:pt x="548564" y="378390"/>
                    </a:moveTo>
                    <a:lnTo>
                      <a:pt x="13593" y="68827"/>
                    </a:lnTo>
                    <a:cubicBezTo>
                      <a:pt x="5199" y="62853"/>
                      <a:pt x="152" y="53231"/>
                      <a:pt x="0" y="42919"/>
                    </a:cubicBezTo>
                    <a:lnTo>
                      <a:pt x="0" y="11868"/>
                    </a:lnTo>
                    <a:cubicBezTo>
                      <a:pt x="0" y="2343"/>
                      <a:pt x="6084" y="-2801"/>
                      <a:pt x="13593" y="1581"/>
                    </a:cubicBezTo>
                    <a:lnTo>
                      <a:pt x="548564" y="311048"/>
                    </a:lnTo>
                    <a:cubicBezTo>
                      <a:pt x="556948" y="317077"/>
                      <a:pt x="561985" y="326717"/>
                      <a:pt x="562157" y="337051"/>
                    </a:cubicBezTo>
                    <a:lnTo>
                      <a:pt x="562157" y="368103"/>
                    </a:lnTo>
                    <a:cubicBezTo>
                      <a:pt x="562157" y="378104"/>
                      <a:pt x="556073" y="382676"/>
                      <a:pt x="548564" y="37839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3843;p38"/>
              <p:cNvSpPr/>
              <p:nvPr/>
            </p:nvSpPr>
            <p:spPr>
              <a:xfrm>
                <a:off x="5762166" y="2639293"/>
                <a:ext cx="919754" cy="618340"/>
              </a:xfrm>
              <a:custGeom>
                <a:avLst/>
                <a:gdLst/>
                <a:ahLst/>
                <a:cxnLst/>
                <a:rect l="l" t="t" r="r" b="b"/>
                <a:pathLst>
                  <a:path w="919754" h="618340" extrusionOk="0">
                    <a:moveTo>
                      <a:pt x="906256" y="616732"/>
                    </a:moveTo>
                    <a:lnTo>
                      <a:pt x="13498" y="100287"/>
                    </a:lnTo>
                    <a:cubicBezTo>
                      <a:pt x="5142" y="94248"/>
                      <a:pt x="133" y="84609"/>
                      <a:pt x="0" y="74284"/>
                    </a:cubicBezTo>
                    <a:lnTo>
                      <a:pt x="0" y="11895"/>
                    </a:lnTo>
                    <a:cubicBezTo>
                      <a:pt x="0" y="1894"/>
                      <a:pt x="5988" y="-2678"/>
                      <a:pt x="13498" y="1608"/>
                    </a:cubicBezTo>
                    <a:lnTo>
                      <a:pt x="906256" y="518053"/>
                    </a:lnTo>
                    <a:cubicBezTo>
                      <a:pt x="914574" y="524121"/>
                      <a:pt x="919574" y="533751"/>
                      <a:pt x="919754" y="544057"/>
                    </a:cubicBezTo>
                    <a:lnTo>
                      <a:pt x="919754" y="606445"/>
                    </a:lnTo>
                    <a:cubicBezTo>
                      <a:pt x="919754" y="616447"/>
                      <a:pt x="913671" y="621019"/>
                      <a:pt x="906256" y="616732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3844;p38"/>
              <p:cNvSpPr/>
              <p:nvPr/>
            </p:nvSpPr>
            <p:spPr>
              <a:xfrm>
                <a:off x="5766158" y="2821069"/>
                <a:ext cx="686488" cy="451519"/>
              </a:xfrm>
              <a:custGeom>
                <a:avLst/>
                <a:gdLst/>
                <a:ahLst/>
                <a:cxnLst/>
                <a:rect l="l" t="t" r="r" b="b"/>
                <a:pathLst>
                  <a:path w="686488" h="451519" extrusionOk="0">
                    <a:moveTo>
                      <a:pt x="672991" y="449910"/>
                    </a:moveTo>
                    <a:lnTo>
                      <a:pt x="13593" y="68910"/>
                    </a:lnTo>
                    <a:cubicBezTo>
                      <a:pt x="5209" y="62881"/>
                      <a:pt x="171" y="53242"/>
                      <a:pt x="0" y="42907"/>
                    </a:cubicBezTo>
                    <a:lnTo>
                      <a:pt x="0" y="11856"/>
                    </a:lnTo>
                    <a:cubicBezTo>
                      <a:pt x="0" y="1854"/>
                      <a:pt x="6084" y="-2718"/>
                      <a:pt x="13593" y="1664"/>
                    </a:cubicBezTo>
                    <a:lnTo>
                      <a:pt x="672991" y="382664"/>
                    </a:lnTo>
                    <a:cubicBezTo>
                      <a:pt x="681308" y="388731"/>
                      <a:pt x="686308" y="398361"/>
                      <a:pt x="686489" y="408667"/>
                    </a:cubicBezTo>
                    <a:lnTo>
                      <a:pt x="686489" y="439719"/>
                    </a:lnTo>
                    <a:cubicBezTo>
                      <a:pt x="686299" y="449625"/>
                      <a:pt x="680405" y="454197"/>
                      <a:pt x="672991" y="44991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3845;p38"/>
              <p:cNvSpPr/>
              <p:nvPr/>
            </p:nvSpPr>
            <p:spPr>
              <a:xfrm>
                <a:off x="5766158" y="2938486"/>
                <a:ext cx="686488" cy="451826"/>
              </a:xfrm>
              <a:custGeom>
                <a:avLst/>
                <a:gdLst/>
                <a:ahLst/>
                <a:cxnLst/>
                <a:rect l="l" t="t" r="r" b="b"/>
                <a:pathLst>
                  <a:path w="686488" h="451826" extrusionOk="0">
                    <a:moveTo>
                      <a:pt x="672991" y="450223"/>
                    </a:moveTo>
                    <a:lnTo>
                      <a:pt x="13593" y="68747"/>
                    </a:lnTo>
                    <a:cubicBezTo>
                      <a:pt x="5228" y="62756"/>
                      <a:pt x="190" y="53145"/>
                      <a:pt x="0" y="42839"/>
                    </a:cubicBezTo>
                    <a:lnTo>
                      <a:pt x="0" y="11787"/>
                    </a:lnTo>
                    <a:cubicBezTo>
                      <a:pt x="0" y="2262"/>
                      <a:pt x="6084" y="-2786"/>
                      <a:pt x="13593" y="1595"/>
                    </a:cubicBezTo>
                    <a:lnTo>
                      <a:pt x="672991" y="382595"/>
                    </a:lnTo>
                    <a:cubicBezTo>
                      <a:pt x="681308" y="388663"/>
                      <a:pt x="686308" y="398293"/>
                      <a:pt x="686489" y="408599"/>
                    </a:cubicBezTo>
                    <a:lnTo>
                      <a:pt x="686489" y="439650"/>
                    </a:lnTo>
                    <a:cubicBezTo>
                      <a:pt x="686299" y="449937"/>
                      <a:pt x="680405" y="454509"/>
                      <a:pt x="672991" y="450223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3846;p38"/>
              <p:cNvSpPr/>
              <p:nvPr/>
            </p:nvSpPr>
            <p:spPr>
              <a:xfrm>
                <a:off x="5766158" y="3056051"/>
                <a:ext cx="562156" cy="379920"/>
              </a:xfrm>
              <a:custGeom>
                <a:avLst/>
                <a:gdLst/>
                <a:ahLst/>
                <a:cxnLst/>
                <a:rect l="l" t="t" r="r" b="b"/>
                <a:pathLst>
                  <a:path w="562156" h="379920" extrusionOk="0">
                    <a:moveTo>
                      <a:pt x="548564" y="378378"/>
                    </a:moveTo>
                    <a:lnTo>
                      <a:pt x="13593" y="68910"/>
                    </a:lnTo>
                    <a:cubicBezTo>
                      <a:pt x="5199" y="62900"/>
                      <a:pt x="152" y="53242"/>
                      <a:pt x="0" y="42907"/>
                    </a:cubicBezTo>
                    <a:lnTo>
                      <a:pt x="0" y="11856"/>
                    </a:lnTo>
                    <a:cubicBezTo>
                      <a:pt x="0" y="1854"/>
                      <a:pt x="6084" y="-2718"/>
                      <a:pt x="13593" y="1664"/>
                    </a:cubicBezTo>
                    <a:lnTo>
                      <a:pt x="548564" y="311131"/>
                    </a:lnTo>
                    <a:cubicBezTo>
                      <a:pt x="556948" y="317161"/>
                      <a:pt x="561985" y="326800"/>
                      <a:pt x="562157" y="337134"/>
                    </a:cubicBezTo>
                    <a:lnTo>
                      <a:pt x="562157" y="368186"/>
                    </a:lnTo>
                    <a:cubicBezTo>
                      <a:pt x="562157" y="378187"/>
                      <a:pt x="556073" y="382473"/>
                      <a:pt x="548564" y="3783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3847;p38"/>
              <p:cNvSpPr/>
              <p:nvPr/>
            </p:nvSpPr>
            <p:spPr>
              <a:xfrm>
                <a:off x="6897600" y="3332192"/>
                <a:ext cx="1250451" cy="1162368"/>
              </a:xfrm>
              <a:custGeom>
                <a:avLst/>
                <a:gdLst/>
                <a:ahLst/>
                <a:cxnLst/>
                <a:rect l="l" t="t" r="r" b="b"/>
                <a:pathLst>
                  <a:path w="1250451" h="1162368" extrusionOk="0">
                    <a:moveTo>
                      <a:pt x="9696" y="77186"/>
                    </a:moveTo>
                    <a:cubicBezTo>
                      <a:pt x="9696" y="77186"/>
                      <a:pt x="108173" y="160053"/>
                      <a:pt x="250376" y="46896"/>
                    </a:cubicBezTo>
                    <a:cubicBezTo>
                      <a:pt x="351895" y="-36543"/>
                      <a:pt x="442672" y="11082"/>
                      <a:pt x="493242" y="39657"/>
                    </a:cubicBezTo>
                    <a:cubicBezTo>
                      <a:pt x="543811" y="68232"/>
                      <a:pt x="616813" y="85758"/>
                      <a:pt x="755879" y="337409"/>
                    </a:cubicBezTo>
                    <a:cubicBezTo>
                      <a:pt x="755879" y="337409"/>
                      <a:pt x="801125" y="416276"/>
                      <a:pt x="875839" y="459519"/>
                    </a:cubicBezTo>
                    <a:cubicBezTo>
                      <a:pt x="950552" y="502763"/>
                      <a:pt x="986483" y="481617"/>
                      <a:pt x="1045227" y="392844"/>
                    </a:cubicBezTo>
                    <a:cubicBezTo>
                      <a:pt x="1103971" y="304071"/>
                      <a:pt x="1142469" y="205773"/>
                      <a:pt x="1250452" y="269972"/>
                    </a:cubicBezTo>
                    <a:lnTo>
                      <a:pt x="1250452" y="1162369"/>
                    </a:lnTo>
                    <a:lnTo>
                      <a:pt x="0" y="439707"/>
                    </a:lnTo>
                    <a:lnTo>
                      <a:pt x="0" y="71375"/>
                    </a:lnTo>
                    <a:close/>
                  </a:path>
                </a:pathLst>
              </a:custGeom>
              <a:solidFill>
                <a:srgbClr val="F5F6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3848;p38"/>
              <p:cNvSpPr/>
              <p:nvPr/>
            </p:nvSpPr>
            <p:spPr>
              <a:xfrm>
                <a:off x="5766443" y="2003281"/>
                <a:ext cx="882682" cy="1029375"/>
              </a:xfrm>
              <a:custGeom>
                <a:avLst/>
                <a:gdLst/>
                <a:ahLst/>
                <a:cxnLst/>
                <a:rect l="l" t="t" r="r" b="b"/>
                <a:pathLst>
                  <a:path w="882682" h="1029375" extrusionOk="0">
                    <a:moveTo>
                      <a:pt x="869090" y="1027764"/>
                    </a:moveTo>
                    <a:lnTo>
                      <a:pt x="13593" y="532464"/>
                    </a:lnTo>
                    <a:cubicBezTo>
                      <a:pt x="5209" y="526435"/>
                      <a:pt x="171" y="516796"/>
                      <a:pt x="0" y="506461"/>
                    </a:cubicBezTo>
                    <a:lnTo>
                      <a:pt x="0" y="11828"/>
                    </a:lnTo>
                    <a:cubicBezTo>
                      <a:pt x="0" y="2303"/>
                      <a:pt x="6084" y="-2745"/>
                      <a:pt x="13593" y="1541"/>
                    </a:cubicBezTo>
                    <a:lnTo>
                      <a:pt x="869090" y="496841"/>
                    </a:lnTo>
                    <a:cubicBezTo>
                      <a:pt x="877474" y="502870"/>
                      <a:pt x="882512" y="512510"/>
                      <a:pt x="882683" y="522844"/>
                    </a:cubicBezTo>
                    <a:lnTo>
                      <a:pt x="882683" y="1017668"/>
                    </a:lnTo>
                    <a:cubicBezTo>
                      <a:pt x="882683" y="1027479"/>
                      <a:pt x="876599" y="1032051"/>
                      <a:pt x="869090" y="1027764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3849;p38"/>
              <p:cNvSpPr/>
              <p:nvPr/>
            </p:nvSpPr>
            <p:spPr>
              <a:xfrm>
                <a:off x="6897600" y="3388613"/>
                <a:ext cx="1250451" cy="1106424"/>
              </a:xfrm>
              <a:custGeom>
                <a:avLst/>
                <a:gdLst/>
                <a:ahLst/>
                <a:cxnLst/>
                <a:rect l="l" t="t" r="r" b="b"/>
                <a:pathLst>
                  <a:path w="1250451" h="1106424" extrusionOk="0">
                    <a:moveTo>
                      <a:pt x="0" y="0"/>
                    </a:moveTo>
                    <a:lnTo>
                      <a:pt x="0" y="383096"/>
                    </a:lnTo>
                    <a:lnTo>
                      <a:pt x="1250452" y="1106424"/>
                    </a:lnTo>
                    <a:lnTo>
                      <a:pt x="1250452" y="214027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3850;p38"/>
              <p:cNvSpPr/>
              <p:nvPr/>
            </p:nvSpPr>
            <p:spPr>
              <a:xfrm>
                <a:off x="7389036" y="3376326"/>
                <a:ext cx="9505" cy="678751"/>
              </a:xfrm>
              <a:custGeom>
                <a:avLst/>
                <a:gdLst/>
                <a:ahLst/>
                <a:cxnLst/>
                <a:rect l="l" t="t" r="r" b="b"/>
                <a:pathLst>
                  <a:path w="9505" h="678751" extrusionOk="0">
                    <a:moveTo>
                      <a:pt x="0" y="0"/>
                    </a:moveTo>
                    <a:lnTo>
                      <a:pt x="0" y="678752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3851;p38"/>
              <p:cNvSpPr/>
              <p:nvPr/>
            </p:nvSpPr>
            <p:spPr>
              <a:xfrm>
                <a:off x="7771633" y="3805618"/>
                <a:ext cx="9505" cy="470725"/>
              </a:xfrm>
              <a:custGeom>
                <a:avLst/>
                <a:gdLst/>
                <a:ahLst/>
                <a:cxnLst/>
                <a:rect l="l" t="t" r="r" b="b"/>
                <a:pathLst>
                  <a:path w="9505" h="470725" extrusionOk="0">
                    <a:moveTo>
                      <a:pt x="0" y="0"/>
                    </a:moveTo>
                    <a:lnTo>
                      <a:pt x="0" y="470725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3852;p38"/>
              <p:cNvSpPr/>
              <p:nvPr/>
            </p:nvSpPr>
            <p:spPr>
              <a:xfrm>
                <a:off x="6897600" y="3332663"/>
                <a:ext cx="1250451" cy="479359"/>
              </a:xfrm>
              <a:custGeom>
                <a:avLst/>
                <a:gdLst/>
                <a:ahLst/>
                <a:cxnLst/>
                <a:rect l="l" t="t" r="r" b="b"/>
                <a:pathLst>
                  <a:path w="1250451" h="479359" extrusionOk="0">
                    <a:moveTo>
                      <a:pt x="0" y="70905"/>
                    </a:moveTo>
                    <a:cubicBezTo>
                      <a:pt x="221859" y="208732"/>
                      <a:pt x="253227" y="-102831"/>
                      <a:pt x="494953" y="36996"/>
                    </a:cubicBezTo>
                    <a:cubicBezTo>
                      <a:pt x="736678" y="176823"/>
                      <a:pt x="703314" y="359036"/>
                      <a:pt x="881732" y="462288"/>
                    </a:cubicBezTo>
                    <a:cubicBezTo>
                      <a:pt x="1060151" y="565538"/>
                      <a:pt x="1064333" y="162250"/>
                      <a:pt x="1250452" y="269978"/>
                    </a:cubicBezTo>
                  </a:path>
                </a:pathLst>
              </a:custGeom>
              <a:noFill/>
              <a:ln w="14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3853;p38"/>
              <p:cNvSpPr/>
              <p:nvPr/>
            </p:nvSpPr>
            <p:spPr>
              <a:xfrm rot="-1801764">
                <a:off x="7364922" y="3334621"/>
                <a:ext cx="48054" cy="83555"/>
              </a:xfrm>
              <a:custGeom>
                <a:avLst/>
                <a:gdLst/>
                <a:ahLst/>
                <a:cxnLst/>
                <a:rect l="l" t="t" r="r" b="b"/>
                <a:pathLst>
                  <a:path w="48097" h="83629" extrusionOk="0">
                    <a:moveTo>
                      <a:pt x="48098" y="41815"/>
                    </a:moveTo>
                    <a:cubicBezTo>
                      <a:pt x="48098" y="64908"/>
                      <a:pt x="37331" y="83629"/>
                      <a:pt x="24049" y="83629"/>
                    </a:cubicBezTo>
                    <a:cubicBezTo>
                      <a:pt x="10767" y="83629"/>
                      <a:pt x="0" y="64908"/>
                      <a:pt x="0" y="41815"/>
                    </a:cubicBezTo>
                    <a:cubicBezTo>
                      <a:pt x="0" y="18721"/>
                      <a:pt x="10767" y="0"/>
                      <a:pt x="24049" y="0"/>
                    </a:cubicBezTo>
                    <a:cubicBezTo>
                      <a:pt x="37331" y="0"/>
                      <a:pt x="48098" y="18721"/>
                      <a:pt x="48098" y="418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3854;p38"/>
              <p:cNvSpPr/>
              <p:nvPr/>
            </p:nvSpPr>
            <p:spPr>
              <a:xfrm rot="-1790023">
                <a:off x="8141346" y="3571007"/>
                <a:ext cx="48265" cy="83920"/>
              </a:xfrm>
              <a:custGeom>
                <a:avLst/>
                <a:gdLst/>
                <a:ahLst/>
                <a:cxnLst/>
                <a:rect l="l" t="t" r="r" b="b"/>
                <a:pathLst>
                  <a:path w="48263" h="83917" extrusionOk="0">
                    <a:moveTo>
                      <a:pt x="48265" y="41960"/>
                    </a:moveTo>
                    <a:cubicBezTo>
                      <a:pt x="48265" y="65133"/>
                      <a:pt x="37461" y="83919"/>
                      <a:pt x="24134" y="83919"/>
                    </a:cubicBezTo>
                    <a:cubicBezTo>
                      <a:pt x="10806" y="83919"/>
                      <a:pt x="2" y="65133"/>
                      <a:pt x="2" y="41960"/>
                    </a:cubicBezTo>
                    <a:cubicBezTo>
                      <a:pt x="2" y="18787"/>
                      <a:pt x="10806" y="1"/>
                      <a:pt x="24134" y="1"/>
                    </a:cubicBezTo>
                    <a:cubicBezTo>
                      <a:pt x="37461" y="1"/>
                      <a:pt x="48265" y="18787"/>
                      <a:pt x="48265" y="419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3855;p38"/>
              <p:cNvSpPr/>
              <p:nvPr/>
            </p:nvSpPr>
            <p:spPr>
              <a:xfrm rot="-1790023">
                <a:off x="7763340" y="3766404"/>
                <a:ext cx="48265" cy="83920"/>
              </a:xfrm>
              <a:custGeom>
                <a:avLst/>
                <a:gdLst/>
                <a:ahLst/>
                <a:cxnLst/>
                <a:rect l="l" t="t" r="r" b="b"/>
                <a:pathLst>
                  <a:path w="48263" h="83917" extrusionOk="0">
                    <a:moveTo>
                      <a:pt x="48265" y="41960"/>
                    </a:moveTo>
                    <a:cubicBezTo>
                      <a:pt x="48265" y="65133"/>
                      <a:pt x="37461" y="83919"/>
                      <a:pt x="24133" y="83919"/>
                    </a:cubicBezTo>
                    <a:cubicBezTo>
                      <a:pt x="10806" y="83919"/>
                      <a:pt x="2" y="65133"/>
                      <a:pt x="2" y="41960"/>
                    </a:cubicBezTo>
                    <a:cubicBezTo>
                      <a:pt x="2" y="18787"/>
                      <a:pt x="10806" y="1"/>
                      <a:pt x="24133" y="1"/>
                    </a:cubicBezTo>
                    <a:cubicBezTo>
                      <a:pt x="37461" y="1"/>
                      <a:pt x="48265" y="18787"/>
                      <a:pt x="48265" y="419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3856;p38"/>
              <p:cNvSpPr/>
              <p:nvPr/>
            </p:nvSpPr>
            <p:spPr>
              <a:xfrm rot="-1801764">
                <a:off x="6873548" y="3361832"/>
                <a:ext cx="48054" cy="83555"/>
              </a:xfrm>
              <a:custGeom>
                <a:avLst/>
                <a:gdLst/>
                <a:ahLst/>
                <a:cxnLst/>
                <a:rect l="l" t="t" r="r" b="b"/>
                <a:pathLst>
                  <a:path w="48097" h="83629" extrusionOk="0">
                    <a:moveTo>
                      <a:pt x="48098" y="41815"/>
                    </a:moveTo>
                    <a:cubicBezTo>
                      <a:pt x="48098" y="64908"/>
                      <a:pt x="37331" y="83629"/>
                      <a:pt x="24049" y="83629"/>
                    </a:cubicBezTo>
                    <a:cubicBezTo>
                      <a:pt x="10767" y="83629"/>
                      <a:pt x="0" y="64908"/>
                      <a:pt x="0" y="41815"/>
                    </a:cubicBezTo>
                    <a:cubicBezTo>
                      <a:pt x="0" y="18721"/>
                      <a:pt x="10767" y="0"/>
                      <a:pt x="24049" y="0"/>
                    </a:cubicBezTo>
                    <a:cubicBezTo>
                      <a:pt x="37331" y="0"/>
                      <a:pt x="48098" y="18721"/>
                      <a:pt x="48098" y="418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3857;p38"/>
              <p:cNvSpPr/>
              <p:nvPr/>
            </p:nvSpPr>
            <p:spPr>
              <a:xfrm>
                <a:off x="6868038" y="2430219"/>
                <a:ext cx="78705" cy="316778"/>
              </a:xfrm>
              <a:custGeom>
                <a:avLst/>
                <a:gdLst/>
                <a:ahLst/>
                <a:cxnLst/>
                <a:rect l="l" t="t" r="r" b="b"/>
                <a:pathLst>
                  <a:path w="78705" h="316778" extrusionOk="0">
                    <a:moveTo>
                      <a:pt x="64828" y="315171"/>
                    </a:moveTo>
                    <a:lnTo>
                      <a:pt x="13593" y="285548"/>
                    </a:lnTo>
                    <a:cubicBezTo>
                      <a:pt x="5209" y="279519"/>
                      <a:pt x="171" y="269880"/>
                      <a:pt x="0" y="259545"/>
                    </a:cubicBezTo>
                    <a:lnTo>
                      <a:pt x="0" y="11895"/>
                    </a:lnTo>
                    <a:cubicBezTo>
                      <a:pt x="0" y="1894"/>
                      <a:pt x="6083" y="-2678"/>
                      <a:pt x="13593" y="1608"/>
                    </a:cubicBezTo>
                    <a:lnTo>
                      <a:pt x="64828" y="31326"/>
                    </a:lnTo>
                    <a:cubicBezTo>
                      <a:pt x="73193" y="37136"/>
                      <a:pt x="78335" y="46566"/>
                      <a:pt x="78706" y="56758"/>
                    </a:cubicBezTo>
                    <a:lnTo>
                      <a:pt x="78706" y="304884"/>
                    </a:lnTo>
                    <a:cubicBezTo>
                      <a:pt x="78706" y="314885"/>
                      <a:pt x="72337" y="319457"/>
                      <a:pt x="64828" y="315171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3858;p38"/>
              <p:cNvSpPr/>
              <p:nvPr/>
            </p:nvSpPr>
            <p:spPr>
              <a:xfrm>
                <a:off x="6986477" y="2241366"/>
                <a:ext cx="78420" cy="573928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573928" extrusionOk="0">
                    <a:moveTo>
                      <a:pt x="64828" y="572319"/>
                    </a:moveTo>
                    <a:lnTo>
                      <a:pt x="13593" y="542601"/>
                    </a:lnTo>
                    <a:cubicBezTo>
                      <a:pt x="5199" y="536629"/>
                      <a:pt x="152" y="527009"/>
                      <a:pt x="0" y="516693"/>
                    </a:cubicBezTo>
                    <a:lnTo>
                      <a:pt x="0" y="11868"/>
                    </a:lnTo>
                    <a:cubicBezTo>
                      <a:pt x="0" y="2343"/>
                      <a:pt x="6084" y="-2801"/>
                      <a:pt x="13593" y="1581"/>
                    </a:cubicBezTo>
                    <a:lnTo>
                      <a:pt x="64828" y="31299"/>
                    </a:lnTo>
                    <a:cubicBezTo>
                      <a:pt x="73211" y="37328"/>
                      <a:pt x="78249" y="46967"/>
                      <a:pt x="78421" y="57302"/>
                    </a:cubicBezTo>
                    <a:lnTo>
                      <a:pt x="78421" y="562127"/>
                    </a:lnTo>
                    <a:cubicBezTo>
                      <a:pt x="78041" y="572033"/>
                      <a:pt x="71957" y="576605"/>
                      <a:pt x="64828" y="5723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3859;p38"/>
              <p:cNvSpPr/>
              <p:nvPr/>
            </p:nvSpPr>
            <p:spPr>
              <a:xfrm>
                <a:off x="7222119" y="2426981"/>
                <a:ext cx="78420" cy="524860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524860" extrusionOk="0">
                    <a:moveTo>
                      <a:pt x="64828" y="523197"/>
                    </a:moveTo>
                    <a:lnTo>
                      <a:pt x="13593" y="493574"/>
                    </a:lnTo>
                    <a:cubicBezTo>
                      <a:pt x="5181" y="487583"/>
                      <a:pt x="124" y="477915"/>
                      <a:pt x="0" y="467571"/>
                    </a:cubicBezTo>
                    <a:lnTo>
                      <a:pt x="0" y="11895"/>
                    </a:lnTo>
                    <a:cubicBezTo>
                      <a:pt x="0" y="1894"/>
                      <a:pt x="6083" y="-2678"/>
                      <a:pt x="13593" y="1608"/>
                    </a:cubicBezTo>
                    <a:lnTo>
                      <a:pt x="64828" y="31231"/>
                    </a:lnTo>
                    <a:cubicBezTo>
                      <a:pt x="73211" y="37260"/>
                      <a:pt x="78249" y="46899"/>
                      <a:pt x="78421" y="57234"/>
                    </a:cubicBezTo>
                    <a:lnTo>
                      <a:pt x="78421" y="513005"/>
                    </a:lnTo>
                    <a:cubicBezTo>
                      <a:pt x="78421" y="523006"/>
                      <a:pt x="72337" y="527578"/>
                      <a:pt x="64828" y="523197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3860;p38"/>
              <p:cNvSpPr/>
              <p:nvPr/>
            </p:nvSpPr>
            <p:spPr>
              <a:xfrm>
                <a:off x="7340177" y="2573447"/>
                <a:ext cx="78420" cy="446687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446687" extrusionOk="0">
                    <a:moveTo>
                      <a:pt x="64827" y="445025"/>
                    </a:moveTo>
                    <a:lnTo>
                      <a:pt x="13593" y="415402"/>
                    </a:lnTo>
                    <a:cubicBezTo>
                      <a:pt x="5209" y="409373"/>
                      <a:pt x="171" y="399734"/>
                      <a:pt x="0" y="389399"/>
                    </a:cubicBezTo>
                    <a:lnTo>
                      <a:pt x="0" y="11828"/>
                    </a:lnTo>
                    <a:cubicBezTo>
                      <a:pt x="0" y="2303"/>
                      <a:pt x="6083" y="-2745"/>
                      <a:pt x="13593" y="1541"/>
                    </a:cubicBezTo>
                    <a:lnTo>
                      <a:pt x="64827" y="31259"/>
                    </a:lnTo>
                    <a:cubicBezTo>
                      <a:pt x="73221" y="37231"/>
                      <a:pt x="78268" y="46851"/>
                      <a:pt x="78421" y="57167"/>
                    </a:cubicBezTo>
                    <a:lnTo>
                      <a:pt x="78421" y="434738"/>
                    </a:lnTo>
                    <a:cubicBezTo>
                      <a:pt x="78421" y="444835"/>
                      <a:pt x="72337" y="449406"/>
                      <a:pt x="64827" y="4450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3861;p38"/>
              <p:cNvSpPr/>
              <p:nvPr/>
            </p:nvSpPr>
            <p:spPr>
              <a:xfrm>
                <a:off x="7575249" y="2900319"/>
                <a:ext cx="78325" cy="255777"/>
              </a:xfrm>
              <a:custGeom>
                <a:avLst/>
                <a:gdLst/>
                <a:ahLst/>
                <a:cxnLst/>
                <a:rect l="l" t="t" r="r" b="b"/>
                <a:pathLst>
                  <a:path w="78325" h="255777" extrusionOk="0">
                    <a:moveTo>
                      <a:pt x="64828" y="254170"/>
                    </a:moveTo>
                    <a:lnTo>
                      <a:pt x="13498" y="224547"/>
                    </a:lnTo>
                    <a:cubicBezTo>
                      <a:pt x="5143" y="218508"/>
                      <a:pt x="133" y="208869"/>
                      <a:pt x="0" y="198544"/>
                    </a:cubicBezTo>
                    <a:lnTo>
                      <a:pt x="0" y="11949"/>
                    </a:lnTo>
                    <a:cubicBezTo>
                      <a:pt x="0" y="1853"/>
                      <a:pt x="5989" y="-2719"/>
                      <a:pt x="13498" y="1662"/>
                    </a:cubicBezTo>
                    <a:lnTo>
                      <a:pt x="64828" y="31285"/>
                    </a:lnTo>
                    <a:cubicBezTo>
                      <a:pt x="73145" y="37352"/>
                      <a:pt x="78145" y="46982"/>
                      <a:pt x="78325" y="57288"/>
                    </a:cubicBezTo>
                    <a:lnTo>
                      <a:pt x="78325" y="243883"/>
                    </a:lnTo>
                    <a:cubicBezTo>
                      <a:pt x="78325" y="253884"/>
                      <a:pt x="72242" y="258456"/>
                      <a:pt x="64828" y="25417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3862;p38"/>
              <p:cNvSpPr/>
              <p:nvPr/>
            </p:nvSpPr>
            <p:spPr>
              <a:xfrm>
                <a:off x="7693593" y="2520557"/>
                <a:ext cx="78420" cy="703833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703833" extrusionOk="0">
                    <a:moveTo>
                      <a:pt x="64447" y="702226"/>
                    </a:moveTo>
                    <a:lnTo>
                      <a:pt x="13593" y="672508"/>
                    </a:lnTo>
                    <a:cubicBezTo>
                      <a:pt x="5199" y="666536"/>
                      <a:pt x="152" y="656916"/>
                      <a:pt x="0" y="646600"/>
                    </a:cubicBezTo>
                    <a:lnTo>
                      <a:pt x="0" y="11949"/>
                    </a:lnTo>
                    <a:cubicBezTo>
                      <a:pt x="0" y="1853"/>
                      <a:pt x="6083" y="-2719"/>
                      <a:pt x="13593" y="1662"/>
                    </a:cubicBezTo>
                    <a:lnTo>
                      <a:pt x="64828" y="31285"/>
                    </a:lnTo>
                    <a:cubicBezTo>
                      <a:pt x="73221" y="37305"/>
                      <a:pt x="78268" y="46954"/>
                      <a:pt x="78421" y="57288"/>
                    </a:cubicBezTo>
                    <a:lnTo>
                      <a:pt x="78421" y="691939"/>
                    </a:lnTo>
                    <a:cubicBezTo>
                      <a:pt x="78040" y="701940"/>
                      <a:pt x="71957" y="706512"/>
                      <a:pt x="64447" y="7022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3863;p38"/>
              <p:cNvSpPr/>
              <p:nvPr/>
            </p:nvSpPr>
            <p:spPr>
              <a:xfrm>
                <a:off x="7981135" y="3135165"/>
                <a:ext cx="78420" cy="255818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255818" extrusionOk="0">
                    <a:moveTo>
                      <a:pt x="64828" y="254211"/>
                    </a:moveTo>
                    <a:lnTo>
                      <a:pt x="13593" y="224493"/>
                    </a:lnTo>
                    <a:cubicBezTo>
                      <a:pt x="5199" y="218521"/>
                      <a:pt x="152" y="208900"/>
                      <a:pt x="0" y="198585"/>
                    </a:cubicBezTo>
                    <a:lnTo>
                      <a:pt x="0" y="11895"/>
                    </a:lnTo>
                    <a:cubicBezTo>
                      <a:pt x="0" y="1894"/>
                      <a:pt x="6083" y="-2678"/>
                      <a:pt x="13593" y="1608"/>
                    </a:cubicBezTo>
                    <a:lnTo>
                      <a:pt x="64828" y="31326"/>
                    </a:lnTo>
                    <a:cubicBezTo>
                      <a:pt x="73240" y="37317"/>
                      <a:pt x="78297" y="46985"/>
                      <a:pt x="78421" y="57329"/>
                    </a:cubicBezTo>
                    <a:lnTo>
                      <a:pt x="78421" y="243924"/>
                    </a:lnTo>
                    <a:cubicBezTo>
                      <a:pt x="78421" y="253925"/>
                      <a:pt x="72337" y="258497"/>
                      <a:pt x="64828" y="254211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3864;p38"/>
              <p:cNvSpPr/>
              <p:nvPr/>
            </p:nvSpPr>
            <p:spPr>
              <a:xfrm>
                <a:off x="8099193" y="3142308"/>
                <a:ext cx="78420" cy="316963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316963" extrusionOk="0">
                    <a:moveTo>
                      <a:pt x="64828" y="315266"/>
                    </a:moveTo>
                    <a:lnTo>
                      <a:pt x="13593" y="285548"/>
                    </a:lnTo>
                    <a:cubicBezTo>
                      <a:pt x="5181" y="279557"/>
                      <a:pt x="124" y="269889"/>
                      <a:pt x="0" y="259545"/>
                    </a:cubicBezTo>
                    <a:lnTo>
                      <a:pt x="0" y="11895"/>
                    </a:lnTo>
                    <a:cubicBezTo>
                      <a:pt x="0" y="1894"/>
                      <a:pt x="6084" y="-2678"/>
                      <a:pt x="13593" y="1608"/>
                    </a:cubicBezTo>
                    <a:lnTo>
                      <a:pt x="64828" y="31230"/>
                    </a:lnTo>
                    <a:cubicBezTo>
                      <a:pt x="73211" y="37260"/>
                      <a:pt x="78249" y="46899"/>
                      <a:pt x="78421" y="57234"/>
                    </a:cubicBezTo>
                    <a:lnTo>
                      <a:pt x="78421" y="305360"/>
                    </a:lnTo>
                    <a:cubicBezTo>
                      <a:pt x="78421" y="315266"/>
                      <a:pt x="72337" y="319648"/>
                      <a:pt x="64828" y="3152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" name="Google Shape;3865;p38"/>
            <p:cNvSpPr/>
            <p:nvPr/>
          </p:nvSpPr>
          <p:spPr>
            <a:xfrm>
              <a:off x="2810939" y="4355647"/>
              <a:ext cx="905825" cy="524291"/>
            </a:xfrm>
            <a:custGeom>
              <a:avLst/>
              <a:gdLst/>
              <a:ahLst/>
              <a:cxnLst/>
              <a:rect l="l" t="t" r="r" b="b"/>
              <a:pathLst>
                <a:path w="905825" h="524291" extrusionOk="0">
                  <a:moveTo>
                    <a:pt x="456810" y="505052"/>
                  </a:moveTo>
                  <a:lnTo>
                    <a:pt x="32483" y="259879"/>
                  </a:lnTo>
                  <a:cubicBezTo>
                    <a:pt x="-15615" y="231970"/>
                    <a:pt x="-9626" y="183679"/>
                    <a:pt x="45981" y="151294"/>
                  </a:cubicBezTo>
                  <a:lnTo>
                    <a:pt x="261376" y="26611"/>
                  </a:lnTo>
                  <a:cubicBezTo>
                    <a:pt x="316889" y="-5488"/>
                    <a:pt x="400632" y="-9298"/>
                    <a:pt x="449015" y="19277"/>
                  </a:cubicBezTo>
                  <a:lnTo>
                    <a:pt x="873342" y="264832"/>
                  </a:lnTo>
                  <a:cubicBezTo>
                    <a:pt x="921440" y="292645"/>
                    <a:pt x="915451" y="341032"/>
                    <a:pt x="859844" y="373322"/>
                  </a:cubicBezTo>
                  <a:lnTo>
                    <a:pt x="644449" y="498004"/>
                  </a:lnTo>
                  <a:cubicBezTo>
                    <a:pt x="588937" y="529627"/>
                    <a:pt x="505193" y="533627"/>
                    <a:pt x="456810" y="505052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866;p38"/>
            <p:cNvSpPr/>
            <p:nvPr/>
          </p:nvSpPr>
          <p:spPr>
            <a:xfrm>
              <a:off x="2999385" y="3858955"/>
              <a:ext cx="906089" cy="910207"/>
            </a:xfrm>
            <a:custGeom>
              <a:avLst/>
              <a:gdLst/>
              <a:ahLst/>
              <a:cxnLst/>
              <a:rect l="l" t="t" r="r" b="b"/>
              <a:pathLst>
                <a:path w="906089" h="910207" extrusionOk="0">
                  <a:moveTo>
                    <a:pt x="906089" y="695706"/>
                  </a:moveTo>
                  <a:lnTo>
                    <a:pt x="906089" y="102203"/>
                  </a:lnTo>
                  <a:lnTo>
                    <a:pt x="23" y="0"/>
                  </a:lnTo>
                  <a:lnTo>
                    <a:pt x="23" y="597218"/>
                  </a:lnTo>
                  <a:lnTo>
                    <a:pt x="23" y="597218"/>
                  </a:lnTo>
                  <a:cubicBezTo>
                    <a:pt x="-547" y="615506"/>
                    <a:pt x="9528" y="632936"/>
                    <a:pt x="32342" y="645891"/>
                  </a:cubicBezTo>
                  <a:lnTo>
                    <a:pt x="456668" y="891445"/>
                  </a:lnTo>
                  <a:cubicBezTo>
                    <a:pt x="504766" y="919258"/>
                    <a:pt x="588795" y="915734"/>
                    <a:pt x="644307" y="883634"/>
                  </a:cubicBezTo>
                  <a:lnTo>
                    <a:pt x="859702" y="758952"/>
                  </a:lnTo>
                  <a:cubicBezTo>
                    <a:pt x="890975" y="740855"/>
                    <a:pt x="906565" y="717518"/>
                    <a:pt x="905614" y="695706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867;p38"/>
            <p:cNvSpPr/>
            <p:nvPr/>
          </p:nvSpPr>
          <p:spPr>
            <a:xfrm>
              <a:off x="2999385" y="3718383"/>
              <a:ext cx="905566" cy="524522"/>
            </a:xfrm>
            <a:custGeom>
              <a:avLst/>
              <a:gdLst/>
              <a:ahLst/>
              <a:cxnLst/>
              <a:rect l="l" t="t" r="r" b="b"/>
              <a:pathLst>
                <a:path w="905566" h="524522" extrusionOk="0">
                  <a:moveTo>
                    <a:pt x="905519" y="307545"/>
                  </a:moveTo>
                  <a:lnTo>
                    <a:pt x="905519" y="242775"/>
                  </a:lnTo>
                  <a:lnTo>
                    <a:pt x="835843" y="242775"/>
                  </a:lnTo>
                  <a:lnTo>
                    <a:pt x="448874" y="18842"/>
                  </a:lnTo>
                  <a:cubicBezTo>
                    <a:pt x="400776" y="-9066"/>
                    <a:pt x="316747" y="-5542"/>
                    <a:pt x="261235" y="26557"/>
                  </a:cubicBezTo>
                  <a:lnTo>
                    <a:pt x="45839" y="151716"/>
                  </a:lnTo>
                  <a:cubicBezTo>
                    <a:pt x="42009" y="153897"/>
                    <a:pt x="38296" y="156279"/>
                    <a:pt x="34718" y="158860"/>
                  </a:cubicBezTo>
                  <a:lnTo>
                    <a:pt x="23" y="141048"/>
                  </a:lnTo>
                  <a:cubicBezTo>
                    <a:pt x="23" y="141048"/>
                    <a:pt x="23" y="209533"/>
                    <a:pt x="23" y="211819"/>
                  </a:cubicBezTo>
                  <a:lnTo>
                    <a:pt x="23" y="211819"/>
                  </a:lnTo>
                  <a:cubicBezTo>
                    <a:pt x="-547" y="229916"/>
                    <a:pt x="9528" y="247347"/>
                    <a:pt x="32342" y="260301"/>
                  </a:cubicBezTo>
                  <a:lnTo>
                    <a:pt x="456668" y="505760"/>
                  </a:lnTo>
                  <a:cubicBezTo>
                    <a:pt x="504766" y="533573"/>
                    <a:pt x="588795" y="530049"/>
                    <a:pt x="644307" y="497950"/>
                  </a:cubicBezTo>
                  <a:lnTo>
                    <a:pt x="859702" y="373363"/>
                  </a:lnTo>
                  <a:cubicBezTo>
                    <a:pt x="891926" y="354313"/>
                    <a:pt x="907230" y="330500"/>
                    <a:pt x="905424" y="308021"/>
                  </a:cubicBezTo>
                  <a:close/>
                </a:path>
              </a:pathLst>
            </a:custGeom>
            <a:solidFill>
              <a:srgbClr val="EDF0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68;p38"/>
            <p:cNvSpPr/>
            <p:nvPr/>
          </p:nvSpPr>
          <p:spPr>
            <a:xfrm>
              <a:off x="2999243" y="3647851"/>
              <a:ext cx="905825" cy="524031"/>
            </a:xfrm>
            <a:custGeom>
              <a:avLst/>
              <a:gdLst/>
              <a:ahLst/>
              <a:cxnLst/>
              <a:rect l="l" t="t" r="r" b="b"/>
              <a:pathLst>
                <a:path w="905825" h="524031" extrusionOk="0">
                  <a:moveTo>
                    <a:pt x="456810" y="505236"/>
                  </a:moveTo>
                  <a:lnTo>
                    <a:pt x="32483" y="259777"/>
                  </a:lnTo>
                  <a:cubicBezTo>
                    <a:pt x="-15615" y="231964"/>
                    <a:pt x="-9626" y="183577"/>
                    <a:pt x="45981" y="151192"/>
                  </a:cubicBezTo>
                  <a:lnTo>
                    <a:pt x="261376" y="26605"/>
                  </a:lnTo>
                  <a:cubicBezTo>
                    <a:pt x="316889" y="-5589"/>
                    <a:pt x="400917" y="-9018"/>
                    <a:pt x="449015" y="18795"/>
                  </a:cubicBezTo>
                  <a:lnTo>
                    <a:pt x="873342" y="264254"/>
                  </a:lnTo>
                  <a:cubicBezTo>
                    <a:pt x="921440" y="292067"/>
                    <a:pt x="915451" y="340454"/>
                    <a:pt x="859844" y="372839"/>
                  </a:cubicBezTo>
                  <a:lnTo>
                    <a:pt x="644449" y="497426"/>
                  </a:lnTo>
                  <a:cubicBezTo>
                    <a:pt x="588937" y="529620"/>
                    <a:pt x="504908" y="533050"/>
                    <a:pt x="456810" y="505236"/>
                  </a:cubicBezTo>
                  <a:close/>
                </a:path>
              </a:pathLst>
            </a:custGeom>
            <a:solidFill>
              <a:srgbClr val="E2E5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869;p38"/>
            <p:cNvSpPr/>
            <p:nvPr/>
          </p:nvSpPr>
          <p:spPr>
            <a:xfrm>
              <a:off x="3230772" y="3780524"/>
              <a:ext cx="129655" cy="75042"/>
            </a:xfrm>
            <a:custGeom>
              <a:avLst/>
              <a:gdLst/>
              <a:ahLst/>
              <a:cxnLst/>
              <a:rect l="l" t="t" r="r" b="b"/>
              <a:pathLst>
                <a:path w="129655" h="75042" extrusionOk="0">
                  <a:moveTo>
                    <a:pt x="129655" y="37474"/>
                  </a:moveTo>
                  <a:lnTo>
                    <a:pt x="129655" y="13852"/>
                  </a:lnTo>
                  <a:lnTo>
                    <a:pt x="115207" y="13852"/>
                  </a:lnTo>
                  <a:lnTo>
                    <a:pt x="110739" y="10994"/>
                  </a:lnTo>
                  <a:cubicBezTo>
                    <a:pt x="81909" y="-3665"/>
                    <a:pt x="47841" y="-3665"/>
                    <a:pt x="19011" y="10994"/>
                  </a:cubicBezTo>
                  <a:cubicBezTo>
                    <a:pt x="16293" y="12575"/>
                    <a:pt x="13716" y="14395"/>
                    <a:pt x="11312" y="16424"/>
                  </a:cubicBezTo>
                  <a:lnTo>
                    <a:pt x="0" y="13852"/>
                  </a:lnTo>
                  <a:lnTo>
                    <a:pt x="0" y="37474"/>
                  </a:lnTo>
                  <a:cubicBezTo>
                    <a:pt x="1084" y="49123"/>
                    <a:pt x="8346" y="59286"/>
                    <a:pt x="19011" y="64049"/>
                  </a:cubicBezTo>
                  <a:cubicBezTo>
                    <a:pt x="47841" y="78708"/>
                    <a:pt x="81909" y="78708"/>
                    <a:pt x="110739" y="64049"/>
                  </a:cubicBezTo>
                  <a:cubicBezTo>
                    <a:pt x="121405" y="59305"/>
                    <a:pt x="128648" y="49123"/>
                    <a:pt x="129655" y="374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3870;p38"/>
            <p:cNvSpPr/>
            <p:nvPr/>
          </p:nvSpPr>
          <p:spPr>
            <a:xfrm>
              <a:off x="3230772" y="3756847"/>
              <a:ext cx="129655" cy="75056"/>
            </a:xfrm>
            <a:custGeom>
              <a:avLst/>
              <a:gdLst/>
              <a:ahLst/>
              <a:cxnLst/>
              <a:rect l="l" t="t" r="r" b="b"/>
              <a:pathLst>
                <a:path w="129655" h="75056" extrusionOk="0">
                  <a:moveTo>
                    <a:pt x="129655" y="37528"/>
                  </a:moveTo>
                  <a:cubicBezTo>
                    <a:pt x="129655" y="58255"/>
                    <a:pt x="100631" y="75057"/>
                    <a:pt x="64828" y="75057"/>
                  </a:cubicBezTo>
                  <a:cubicBezTo>
                    <a:pt x="29024" y="75057"/>
                    <a:pt x="0" y="58255"/>
                    <a:pt x="0" y="37528"/>
                  </a:cubicBezTo>
                  <a:cubicBezTo>
                    <a:pt x="0" y="16802"/>
                    <a:pt x="29024" y="0"/>
                    <a:pt x="64828" y="0"/>
                  </a:cubicBezTo>
                  <a:cubicBezTo>
                    <a:pt x="100631" y="0"/>
                    <a:pt x="129655" y="16802"/>
                    <a:pt x="129655" y="375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3871;p38"/>
            <p:cNvSpPr/>
            <p:nvPr/>
          </p:nvSpPr>
          <p:spPr>
            <a:xfrm>
              <a:off x="3393243" y="3872036"/>
              <a:ext cx="129623" cy="74995"/>
            </a:xfrm>
            <a:custGeom>
              <a:avLst/>
              <a:gdLst/>
              <a:ahLst/>
              <a:cxnLst/>
              <a:rect l="l" t="t" r="r" b="b"/>
              <a:pathLst>
                <a:path w="129623" h="74995" extrusionOk="0">
                  <a:moveTo>
                    <a:pt x="128018" y="45689"/>
                  </a:moveTo>
                  <a:cubicBezTo>
                    <a:pt x="124482" y="53623"/>
                    <a:pt x="118341" y="60110"/>
                    <a:pt x="110623" y="64072"/>
                  </a:cubicBezTo>
                  <a:cubicBezTo>
                    <a:pt x="81812" y="78636"/>
                    <a:pt x="47801" y="78636"/>
                    <a:pt x="18990" y="64072"/>
                  </a:cubicBezTo>
                  <a:cubicBezTo>
                    <a:pt x="11271" y="60110"/>
                    <a:pt x="5131" y="53623"/>
                    <a:pt x="1595" y="45689"/>
                  </a:cubicBezTo>
                  <a:cubicBezTo>
                    <a:pt x="-3158" y="33497"/>
                    <a:pt x="2735" y="20448"/>
                    <a:pt x="18990" y="10923"/>
                  </a:cubicBezTo>
                  <a:cubicBezTo>
                    <a:pt x="47801" y="-3641"/>
                    <a:pt x="81812" y="-3641"/>
                    <a:pt x="110623" y="10923"/>
                  </a:cubicBezTo>
                  <a:cubicBezTo>
                    <a:pt x="126972" y="19971"/>
                    <a:pt x="132771" y="33021"/>
                    <a:pt x="128018" y="456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3872;p38"/>
            <p:cNvSpPr/>
            <p:nvPr/>
          </p:nvSpPr>
          <p:spPr>
            <a:xfrm>
              <a:off x="3395112" y="3888323"/>
              <a:ext cx="126148" cy="58707"/>
            </a:xfrm>
            <a:custGeom>
              <a:avLst/>
              <a:gdLst/>
              <a:ahLst/>
              <a:cxnLst/>
              <a:rect l="l" t="t" r="r" b="b"/>
              <a:pathLst>
                <a:path w="126148" h="58707" extrusionOk="0">
                  <a:moveTo>
                    <a:pt x="126149" y="29401"/>
                  </a:moveTo>
                  <a:cubicBezTo>
                    <a:pt x="122613" y="37336"/>
                    <a:pt x="116472" y="43822"/>
                    <a:pt x="108754" y="47784"/>
                  </a:cubicBezTo>
                  <a:cubicBezTo>
                    <a:pt x="79942" y="62348"/>
                    <a:pt x="45932" y="62348"/>
                    <a:pt x="17120" y="47784"/>
                  </a:cubicBezTo>
                  <a:cubicBezTo>
                    <a:pt x="6959" y="47051"/>
                    <a:pt x="-683" y="38202"/>
                    <a:pt x="48" y="28030"/>
                  </a:cubicBezTo>
                  <a:cubicBezTo>
                    <a:pt x="704" y="18867"/>
                    <a:pt x="7976" y="11580"/>
                    <a:pt x="17120" y="10923"/>
                  </a:cubicBezTo>
                  <a:cubicBezTo>
                    <a:pt x="45932" y="-3641"/>
                    <a:pt x="79942" y="-3641"/>
                    <a:pt x="108754" y="10923"/>
                  </a:cubicBezTo>
                  <a:cubicBezTo>
                    <a:pt x="116491" y="14904"/>
                    <a:pt x="122632" y="21429"/>
                    <a:pt x="126149" y="29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3873;p38"/>
            <p:cNvSpPr/>
            <p:nvPr/>
          </p:nvSpPr>
          <p:spPr>
            <a:xfrm>
              <a:off x="3543979" y="3964737"/>
              <a:ext cx="129655" cy="75042"/>
            </a:xfrm>
            <a:custGeom>
              <a:avLst/>
              <a:gdLst/>
              <a:ahLst/>
              <a:cxnLst/>
              <a:rect l="l" t="t" r="r" b="b"/>
              <a:pathLst>
                <a:path w="129655" h="75042" extrusionOk="0">
                  <a:moveTo>
                    <a:pt x="129655" y="37474"/>
                  </a:moveTo>
                  <a:lnTo>
                    <a:pt x="129655" y="13852"/>
                  </a:lnTo>
                  <a:lnTo>
                    <a:pt x="115207" y="13852"/>
                  </a:lnTo>
                  <a:lnTo>
                    <a:pt x="110739" y="10994"/>
                  </a:lnTo>
                  <a:cubicBezTo>
                    <a:pt x="81909" y="-3665"/>
                    <a:pt x="47841" y="-3665"/>
                    <a:pt x="19011" y="10994"/>
                  </a:cubicBezTo>
                  <a:cubicBezTo>
                    <a:pt x="16321" y="12585"/>
                    <a:pt x="13745" y="14366"/>
                    <a:pt x="11312" y="16328"/>
                  </a:cubicBezTo>
                  <a:lnTo>
                    <a:pt x="0" y="13852"/>
                  </a:lnTo>
                  <a:lnTo>
                    <a:pt x="0" y="37474"/>
                  </a:lnTo>
                  <a:cubicBezTo>
                    <a:pt x="1084" y="49123"/>
                    <a:pt x="8346" y="59286"/>
                    <a:pt x="19011" y="64049"/>
                  </a:cubicBezTo>
                  <a:cubicBezTo>
                    <a:pt x="47841" y="78708"/>
                    <a:pt x="81909" y="78708"/>
                    <a:pt x="110739" y="64049"/>
                  </a:cubicBezTo>
                  <a:cubicBezTo>
                    <a:pt x="121405" y="59305"/>
                    <a:pt x="128648" y="49123"/>
                    <a:pt x="129655" y="374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3874;p38"/>
            <p:cNvSpPr/>
            <p:nvPr/>
          </p:nvSpPr>
          <p:spPr>
            <a:xfrm>
              <a:off x="3543979" y="3941061"/>
              <a:ext cx="129655" cy="75056"/>
            </a:xfrm>
            <a:custGeom>
              <a:avLst/>
              <a:gdLst/>
              <a:ahLst/>
              <a:cxnLst/>
              <a:rect l="l" t="t" r="r" b="b"/>
              <a:pathLst>
                <a:path w="129655" h="75056" extrusionOk="0">
                  <a:moveTo>
                    <a:pt x="129655" y="37529"/>
                  </a:moveTo>
                  <a:cubicBezTo>
                    <a:pt x="129655" y="58255"/>
                    <a:pt x="100631" y="75057"/>
                    <a:pt x="64828" y="75057"/>
                  </a:cubicBezTo>
                  <a:cubicBezTo>
                    <a:pt x="29024" y="75057"/>
                    <a:pt x="0" y="58255"/>
                    <a:pt x="0" y="37529"/>
                  </a:cubicBezTo>
                  <a:cubicBezTo>
                    <a:pt x="0" y="16802"/>
                    <a:pt x="29024" y="0"/>
                    <a:pt x="64828" y="0"/>
                  </a:cubicBezTo>
                  <a:cubicBezTo>
                    <a:pt x="100631" y="0"/>
                    <a:pt x="129655" y="16802"/>
                    <a:pt x="129655" y="375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3875;p38"/>
            <p:cNvSpPr/>
            <p:nvPr/>
          </p:nvSpPr>
          <p:spPr>
            <a:xfrm>
              <a:off x="5673026" y="4464079"/>
              <a:ext cx="468241" cy="270891"/>
            </a:xfrm>
            <a:custGeom>
              <a:avLst/>
              <a:gdLst/>
              <a:ahLst/>
              <a:cxnLst/>
              <a:rect l="l" t="t" r="r" b="b"/>
              <a:pathLst>
                <a:path w="468241" h="270891" extrusionOk="0">
                  <a:moveTo>
                    <a:pt x="468242" y="135445"/>
                  </a:moveTo>
                  <a:cubicBezTo>
                    <a:pt x="468242" y="210250"/>
                    <a:pt x="363422" y="270891"/>
                    <a:pt x="234121" y="270891"/>
                  </a:cubicBezTo>
                  <a:cubicBezTo>
                    <a:pt x="104819" y="270891"/>
                    <a:pt x="0" y="210250"/>
                    <a:pt x="0" y="135445"/>
                  </a:cubicBezTo>
                  <a:cubicBezTo>
                    <a:pt x="0" y="60641"/>
                    <a:pt x="104819" y="0"/>
                    <a:pt x="234121" y="0"/>
                  </a:cubicBezTo>
                  <a:cubicBezTo>
                    <a:pt x="363422" y="0"/>
                    <a:pt x="468242" y="60641"/>
                    <a:pt x="468242" y="135445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3876;p38"/>
            <p:cNvSpPr/>
            <p:nvPr/>
          </p:nvSpPr>
          <p:spPr>
            <a:xfrm>
              <a:off x="5819482" y="3280817"/>
              <a:ext cx="243195" cy="356577"/>
            </a:xfrm>
            <a:custGeom>
              <a:avLst/>
              <a:gdLst/>
              <a:ahLst/>
              <a:cxnLst/>
              <a:rect l="l" t="t" r="r" b="b"/>
              <a:pathLst>
                <a:path w="243195" h="356577" extrusionOk="0">
                  <a:moveTo>
                    <a:pt x="85669" y="11781"/>
                  </a:moveTo>
                  <a:cubicBezTo>
                    <a:pt x="95174" y="-3744"/>
                    <a:pt x="169318" y="-14031"/>
                    <a:pt x="193652" y="48738"/>
                  </a:cubicBezTo>
                  <a:cubicBezTo>
                    <a:pt x="203157" y="72551"/>
                    <a:pt x="201446" y="133416"/>
                    <a:pt x="209145" y="171611"/>
                  </a:cubicBezTo>
                  <a:cubicBezTo>
                    <a:pt x="216845" y="209806"/>
                    <a:pt x="235000" y="231523"/>
                    <a:pt x="241559" y="262479"/>
                  </a:cubicBezTo>
                  <a:cubicBezTo>
                    <a:pt x="248118" y="293436"/>
                    <a:pt x="237472" y="345442"/>
                    <a:pt x="162854" y="354681"/>
                  </a:cubicBezTo>
                  <a:cubicBezTo>
                    <a:pt x="88236" y="363921"/>
                    <a:pt x="30917" y="337632"/>
                    <a:pt x="13332" y="313819"/>
                  </a:cubicBezTo>
                  <a:cubicBezTo>
                    <a:pt x="-4253" y="290007"/>
                    <a:pt x="-4634" y="239334"/>
                    <a:pt x="13332" y="212092"/>
                  </a:cubicBezTo>
                  <a:cubicBezTo>
                    <a:pt x="31297" y="184851"/>
                    <a:pt x="45556" y="162848"/>
                    <a:pt x="45080" y="127415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3877;p38"/>
            <p:cNvSpPr/>
            <p:nvPr/>
          </p:nvSpPr>
          <p:spPr>
            <a:xfrm>
              <a:off x="5837923" y="3277536"/>
              <a:ext cx="116085" cy="143945"/>
            </a:xfrm>
            <a:custGeom>
              <a:avLst/>
              <a:gdLst/>
              <a:ahLst/>
              <a:cxnLst/>
              <a:rect l="l" t="t" r="r" b="b"/>
              <a:pathLst>
                <a:path w="116085" h="143945" extrusionOk="0">
                  <a:moveTo>
                    <a:pt x="116086" y="4300"/>
                  </a:moveTo>
                  <a:cubicBezTo>
                    <a:pt x="116086" y="4300"/>
                    <a:pt x="60383" y="-11798"/>
                    <a:pt x="26639" y="18301"/>
                  </a:cubicBezTo>
                  <a:cubicBezTo>
                    <a:pt x="3978" y="39285"/>
                    <a:pt x="-5176" y="71137"/>
                    <a:pt x="2875" y="100979"/>
                  </a:cubicBezTo>
                  <a:cubicBezTo>
                    <a:pt x="7343" y="118600"/>
                    <a:pt x="16373" y="142603"/>
                    <a:pt x="30346" y="143936"/>
                  </a:cubicBezTo>
                  <a:cubicBezTo>
                    <a:pt x="44319" y="145270"/>
                    <a:pt x="116086" y="4300"/>
                    <a:pt x="116086" y="4300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3878;p38"/>
            <p:cNvSpPr/>
            <p:nvPr/>
          </p:nvSpPr>
          <p:spPr>
            <a:xfrm>
              <a:off x="5860663" y="3433950"/>
              <a:ext cx="143677" cy="161015"/>
            </a:xfrm>
            <a:custGeom>
              <a:avLst/>
              <a:gdLst/>
              <a:ahLst/>
              <a:cxnLst/>
              <a:rect l="l" t="t" r="r" b="b"/>
              <a:pathLst>
                <a:path w="143677" h="161015" extrusionOk="0">
                  <a:moveTo>
                    <a:pt x="114638" y="0"/>
                  </a:moveTo>
                  <a:cubicBezTo>
                    <a:pt x="114638" y="0"/>
                    <a:pt x="110931" y="62103"/>
                    <a:pt x="112072" y="66675"/>
                  </a:cubicBezTo>
                  <a:cubicBezTo>
                    <a:pt x="113212" y="71247"/>
                    <a:pt x="136406" y="76200"/>
                    <a:pt x="142965" y="81153"/>
                  </a:cubicBezTo>
                  <a:cubicBezTo>
                    <a:pt x="149524" y="86106"/>
                    <a:pt x="109220" y="149638"/>
                    <a:pt x="88783" y="158972"/>
                  </a:cubicBezTo>
                  <a:cubicBezTo>
                    <a:pt x="68346" y="168307"/>
                    <a:pt x="4944" y="144399"/>
                    <a:pt x="477" y="112871"/>
                  </a:cubicBezTo>
                  <a:cubicBezTo>
                    <a:pt x="-3515" y="83725"/>
                    <a:pt x="18632" y="61151"/>
                    <a:pt x="27187" y="53245"/>
                  </a:cubicBezTo>
                  <a:cubicBezTo>
                    <a:pt x="32995" y="52692"/>
                    <a:pt x="38841" y="52531"/>
                    <a:pt x="44678" y="52769"/>
                  </a:cubicBezTo>
                  <a:lnTo>
                    <a:pt x="46579" y="22670"/>
                  </a:lnTo>
                  <a:cubicBezTo>
                    <a:pt x="74335" y="13811"/>
                    <a:pt x="114638" y="0"/>
                    <a:pt x="114638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3879;p38"/>
            <p:cNvSpPr/>
            <p:nvPr/>
          </p:nvSpPr>
          <p:spPr>
            <a:xfrm>
              <a:off x="5729287" y="3551002"/>
              <a:ext cx="121787" cy="284211"/>
            </a:xfrm>
            <a:custGeom>
              <a:avLst/>
              <a:gdLst/>
              <a:ahLst/>
              <a:cxnLst/>
              <a:rect l="l" t="t" r="r" b="b"/>
              <a:pathLst>
                <a:path w="121787" h="284211" extrusionOk="0">
                  <a:moveTo>
                    <a:pt x="96303" y="391"/>
                  </a:moveTo>
                  <a:cubicBezTo>
                    <a:pt x="96303" y="-1418"/>
                    <a:pt x="86797" y="3630"/>
                    <a:pt x="86797" y="3725"/>
                  </a:cubicBezTo>
                  <a:cubicBezTo>
                    <a:pt x="86797" y="3820"/>
                    <a:pt x="82330" y="163269"/>
                    <a:pt x="74535" y="177747"/>
                  </a:cubicBezTo>
                  <a:lnTo>
                    <a:pt x="74535" y="177747"/>
                  </a:lnTo>
                  <a:cubicBezTo>
                    <a:pt x="54669" y="211560"/>
                    <a:pt x="2103" y="268901"/>
                    <a:pt x="772" y="275283"/>
                  </a:cubicBezTo>
                  <a:cubicBezTo>
                    <a:pt x="-3125" y="294333"/>
                    <a:pt x="8092" y="277283"/>
                    <a:pt x="26152" y="275283"/>
                  </a:cubicBezTo>
                  <a:cubicBezTo>
                    <a:pt x="36323" y="274044"/>
                    <a:pt x="96113" y="213466"/>
                    <a:pt x="109516" y="199654"/>
                  </a:cubicBezTo>
                  <a:lnTo>
                    <a:pt x="110371" y="200131"/>
                  </a:lnTo>
                  <a:lnTo>
                    <a:pt x="110371" y="198607"/>
                  </a:lnTo>
                  <a:lnTo>
                    <a:pt x="112082" y="196797"/>
                  </a:lnTo>
                  <a:cubicBezTo>
                    <a:pt x="112424" y="192482"/>
                    <a:pt x="112424" y="188158"/>
                    <a:pt x="112082" y="183843"/>
                  </a:cubicBezTo>
                  <a:cubicBezTo>
                    <a:pt x="137272" y="10583"/>
                    <a:pt x="106664" y="-942"/>
                    <a:pt x="96303" y="391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3880;p38"/>
            <p:cNvSpPr/>
            <p:nvPr/>
          </p:nvSpPr>
          <p:spPr>
            <a:xfrm>
              <a:off x="5818929" y="3486611"/>
              <a:ext cx="209320" cy="241045"/>
            </a:xfrm>
            <a:custGeom>
              <a:avLst/>
              <a:gdLst/>
              <a:ahLst/>
              <a:cxnLst/>
              <a:rect l="l" t="t" r="r" b="b"/>
              <a:pathLst>
                <a:path w="209320" h="241045" extrusionOk="0">
                  <a:moveTo>
                    <a:pt x="164832" y="20110"/>
                  </a:moveTo>
                  <a:cubicBezTo>
                    <a:pt x="182322" y="22777"/>
                    <a:pt x="202189" y="32111"/>
                    <a:pt x="204945" y="41636"/>
                  </a:cubicBezTo>
                  <a:cubicBezTo>
                    <a:pt x="212141" y="76098"/>
                    <a:pt x="210439" y="111835"/>
                    <a:pt x="200002" y="145459"/>
                  </a:cubicBezTo>
                  <a:cubicBezTo>
                    <a:pt x="184889" y="185464"/>
                    <a:pt x="174718" y="210895"/>
                    <a:pt x="165973" y="228136"/>
                  </a:cubicBezTo>
                  <a:cubicBezTo>
                    <a:pt x="165973" y="228136"/>
                    <a:pt x="90594" y="260521"/>
                    <a:pt x="29758" y="222706"/>
                  </a:cubicBezTo>
                  <a:cubicBezTo>
                    <a:pt x="29758" y="222706"/>
                    <a:pt x="25576" y="179844"/>
                    <a:pt x="25291" y="156889"/>
                  </a:cubicBezTo>
                  <a:cubicBezTo>
                    <a:pt x="-30792" y="107835"/>
                    <a:pt x="17211" y="47351"/>
                    <a:pt x="64739" y="393"/>
                  </a:cubicBezTo>
                  <a:cubicBezTo>
                    <a:pt x="70433" y="-131"/>
                    <a:pt x="76155" y="-131"/>
                    <a:pt x="81849" y="393"/>
                  </a:cubicBezTo>
                  <a:cubicBezTo>
                    <a:pt x="81849" y="393"/>
                    <a:pt x="39454" y="50685"/>
                    <a:pt x="68921" y="79260"/>
                  </a:cubicBezTo>
                  <a:cubicBezTo>
                    <a:pt x="132133" y="59638"/>
                    <a:pt x="144680" y="31063"/>
                    <a:pt x="164832" y="2011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3881;p38"/>
            <p:cNvSpPr/>
            <p:nvPr/>
          </p:nvSpPr>
          <p:spPr>
            <a:xfrm>
              <a:off x="5856166" y="3289038"/>
              <a:ext cx="154042" cy="190250"/>
            </a:xfrm>
            <a:custGeom>
              <a:avLst/>
              <a:gdLst/>
              <a:ahLst/>
              <a:cxnLst/>
              <a:rect l="l" t="t" r="r" b="b"/>
              <a:pathLst>
                <a:path w="154042" h="190250" extrusionOk="0">
                  <a:moveTo>
                    <a:pt x="3263" y="67854"/>
                  </a:moveTo>
                  <a:lnTo>
                    <a:pt x="3263" y="67854"/>
                  </a:lnTo>
                  <a:cubicBezTo>
                    <a:pt x="9442" y="27945"/>
                    <a:pt x="38244" y="-2250"/>
                    <a:pt x="79308" y="132"/>
                  </a:cubicBezTo>
                  <a:cubicBezTo>
                    <a:pt x="122872" y="2484"/>
                    <a:pt x="156274" y="39784"/>
                    <a:pt x="153926" y="83437"/>
                  </a:cubicBezTo>
                  <a:cubicBezTo>
                    <a:pt x="152586" y="108288"/>
                    <a:pt x="139668" y="131053"/>
                    <a:pt x="119041" y="144912"/>
                  </a:cubicBezTo>
                  <a:cubicBezTo>
                    <a:pt x="117624" y="150960"/>
                    <a:pt x="115486" y="156808"/>
                    <a:pt x="112672" y="162342"/>
                  </a:cubicBezTo>
                  <a:cubicBezTo>
                    <a:pt x="98129" y="179297"/>
                    <a:pt x="59441" y="190060"/>
                    <a:pt x="46704" y="190251"/>
                  </a:cubicBezTo>
                  <a:cubicBezTo>
                    <a:pt x="35677" y="190251"/>
                    <a:pt x="26172" y="180059"/>
                    <a:pt x="15811" y="162914"/>
                  </a:cubicBezTo>
                  <a:cubicBezTo>
                    <a:pt x="-5672" y="127195"/>
                    <a:pt x="-158" y="87571"/>
                    <a:pt x="3263" y="67854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3882;p38"/>
            <p:cNvSpPr/>
            <p:nvPr/>
          </p:nvSpPr>
          <p:spPr>
            <a:xfrm>
              <a:off x="5862376" y="3287995"/>
              <a:ext cx="154704" cy="145954"/>
            </a:xfrm>
            <a:custGeom>
              <a:avLst/>
              <a:gdLst/>
              <a:ahLst/>
              <a:cxnLst/>
              <a:rect l="l" t="t" r="r" b="b"/>
              <a:pathLst>
                <a:path w="154704" h="145954" extrusionOk="0">
                  <a:moveTo>
                    <a:pt x="85930" y="1937"/>
                  </a:moveTo>
                  <a:cubicBezTo>
                    <a:pt x="114447" y="7557"/>
                    <a:pt x="138400" y="15748"/>
                    <a:pt x="146290" y="44038"/>
                  </a:cubicBezTo>
                  <a:cubicBezTo>
                    <a:pt x="151613" y="63659"/>
                    <a:pt x="158647" y="101188"/>
                    <a:pt x="151993" y="116523"/>
                  </a:cubicBezTo>
                  <a:lnTo>
                    <a:pt x="147811" y="127857"/>
                  </a:lnTo>
                  <a:lnTo>
                    <a:pt x="112926" y="145955"/>
                  </a:lnTo>
                  <a:cubicBezTo>
                    <a:pt x="112926" y="145955"/>
                    <a:pt x="96576" y="132334"/>
                    <a:pt x="101709" y="92424"/>
                  </a:cubicBezTo>
                  <a:cubicBezTo>
                    <a:pt x="101510" y="87043"/>
                    <a:pt x="99798" y="81823"/>
                    <a:pt x="96766" y="77375"/>
                  </a:cubicBezTo>
                  <a:cubicBezTo>
                    <a:pt x="94580" y="73594"/>
                    <a:pt x="92954" y="69517"/>
                    <a:pt x="91919" y="65278"/>
                  </a:cubicBezTo>
                  <a:cubicBezTo>
                    <a:pt x="87774" y="54496"/>
                    <a:pt x="79685" y="45704"/>
                    <a:pt x="69295" y="40704"/>
                  </a:cubicBezTo>
                  <a:cubicBezTo>
                    <a:pt x="43345" y="26130"/>
                    <a:pt x="5323" y="38704"/>
                    <a:pt x="0" y="44038"/>
                  </a:cubicBezTo>
                  <a:cubicBezTo>
                    <a:pt x="15142" y="11452"/>
                    <a:pt x="50959" y="-6102"/>
                    <a:pt x="85930" y="1937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3883;p38"/>
            <p:cNvSpPr/>
            <p:nvPr/>
          </p:nvSpPr>
          <p:spPr>
            <a:xfrm>
              <a:off x="5888298" y="4552945"/>
              <a:ext cx="121626" cy="93085"/>
            </a:xfrm>
            <a:custGeom>
              <a:avLst/>
              <a:gdLst/>
              <a:ahLst/>
              <a:cxnLst/>
              <a:rect l="l" t="t" r="r" b="b"/>
              <a:pathLst>
                <a:path w="121626" h="93085" extrusionOk="0">
                  <a:moveTo>
                    <a:pt x="112478" y="2"/>
                  </a:moveTo>
                  <a:cubicBezTo>
                    <a:pt x="97840" y="11908"/>
                    <a:pt x="75121" y="3717"/>
                    <a:pt x="74456" y="4765"/>
                  </a:cubicBezTo>
                  <a:cubicBezTo>
                    <a:pt x="57422" y="19395"/>
                    <a:pt x="39590" y="33073"/>
                    <a:pt x="21035" y="45722"/>
                  </a:cubicBezTo>
                  <a:cubicBezTo>
                    <a:pt x="11529" y="52866"/>
                    <a:pt x="-2254" y="62486"/>
                    <a:pt x="313" y="76202"/>
                  </a:cubicBezTo>
                  <a:cubicBezTo>
                    <a:pt x="4875" y="100872"/>
                    <a:pt x="44228" y="93347"/>
                    <a:pt x="59057" y="85727"/>
                  </a:cubicBezTo>
                  <a:cubicBezTo>
                    <a:pt x="73886" y="78107"/>
                    <a:pt x="86053" y="65725"/>
                    <a:pt x="100121" y="57152"/>
                  </a:cubicBezTo>
                  <a:cubicBezTo>
                    <a:pt x="110102" y="50961"/>
                    <a:pt x="119987" y="47627"/>
                    <a:pt x="121604" y="35054"/>
                  </a:cubicBezTo>
                  <a:cubicBezTo>
                    <a:pt x="122079" y="27149"/>
                    <a:pt x="115045" y="-284"/>
                    <a:pt x="112478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3884;p38"/>
            <p:cNvSpPr/>
            <p:nvPr/>
          </p:nvSpPr>
          <p:spPr>
            <a:xfrm>
              <a:off x="5888421" y="4582665"/>
              <a:ext cx="121131" cy="63346"/>
            </a:xfrm>
            <a:custGeom>
              <a:avLst/>
              <a:gdLst/>
              <a:ahLst/>
              <a:cxnLst/>
              <a:rect l="l" t="t" r="r" b="b"/>
              <a:pathLst>
                <a:path w="121131" h="63346" extrusionOk="0">
                  <a:moveTo>
                    <a:pt x="120910" y="0"/>
                  </a:moveTo>
                  <a:cubicBezTo>
                    <a:pt x="118914" y="12192"/>
                    <a:pt x="109219" y="15526"/>
                    <a:pt x="99238" y="21717"/>
                  </a:cubicBezTo>
                  <a:cubicBezTo>
                    <a:pt x="84979" y="30575"/>
                    <a:pt x="72432" y="43434"/>
                    <a:pt x="57604" y="50959"/>
                  </a:cubicBezTo>
                  <a:cubicBezTo>
                    <a:pt x="42775" y="58484"/>
                    <a:pt x="9601" y="64770"/>
                    <a:pt x="0" y="47244"/>
                  </a:cubicBezTo>
                  <a:cubicBezTo>
                    <a:pt x="5228" y="70961"/>
                    <a:pt x="43916" y="63532"/>
                    <a:pt x="58554" y="56007"/>
                  </a:cubicBezTo>
                  <a:cubicBezTo>
                    <a:pt x="73193" y="48482"/>
                    <a:pt x="85550" y="36004"/>
                    <a:pt x="99618" y="27432"/>
                  </a:cubicBezTo>
                  <a:cubicBezTo>
                    <a:pt x="109599" y="21241"/>
                    <a:pt x="119484" y="17907"/>
                    <a:pt x="121101" y="5334"/>
                  </a:cubicBezTo>
                  <a:cubicBezTo>
                    <a:pt x="121177" y="3553"/>
                    <a:pt x="121110" y="1772"/>
                    <a:pt x="120910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3885;p38"/>
            <p:cNvSpPr/>
            <p:nvPr/>
          </p:nvSpPr>
          <p:spPr>
            <a:xfrm>
              <a:off x="5795742" y="4532466"/>
              <a:ext cx="111395" cy="86487"/>
            </a:xfrm>
            <a:custGeom>
              <a:avLst/>
              <a:gdLst/>
              <a:ahLst/>
              <a:cxnLst/>
              <a:rect l="l" t="t" r="r" b="b"/>
              <a:pathLst>
                <a:path w="111395" h="86487" extrusionOk="0">
                  <a:moveTo>
                    <a:pt x="102659" y="2"/>
                  </a:moveTo>
                  <a:cubicBezTo>
                    <a:pt x="89257" y="10956"/>
                    <a:pt x="69105" y="4765"/>
                    <a:pt x="68154" y="5812"/>
                  </a:cubicBezTo>
                  <a:cubicBezTo>
                    <a:pt x="52537" y="19109"/>
                    <a:pt x="36225" y="31578"/>
                    <a:pt x="19296" y="43151"/>
                  </a:cubicBezTo>
                  <a:cubicBezTo>
                    <a:pt x="10931" y="49723"/>
                    <a:pt x="-2091" y="58486"/>
                    <a:pt x="285" y="71059"/>
                  </a:cubicBezTo>
                  <a:cubicBezTo>
                    <a:pt x="4467" y="93633"/>
                    <a:pt x="40493" y="86680"/>
                    <a:pt x="54181" y="79822"/>
                  </a:cubicBezTo>
                  <a:cubicBezTo>
                    <a:pt x="67869" y="72964"/>
                    <a:pt x="78800" y="61438"/>
                    <a:pt x="91728" y="53437"/>
                  </a:cubicBezTo>
                  <a:cubicBezTo>
                    <a:pt x="101234" y="47722"/>
                    <a:pt x="109884" y="44770"/>
                    <a:pt x="111309" y="33149"/>
                  </a:cubicBezTo>
                  <a:cubicBezTo>
                    <a:pt x="112260" y="26101"/>
                    <a:pt x="105036" y="-283"/>
                    <a:pt x="102659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3886;p38"/>
            <p:cNvSpPr/>
            <p:nvPr/>
          </p:nvSpPr>
          <p:spPr>
            <a:xfrm>
              <a:off x="5796313" y="4560948"/>
              <a:ext cx="110894" cy="58013"/>
            </a:xfrm>
            <a:custGeom>
              <a:avLst/>
              <a:gdLst/>
              <a:ahLst/>
              <a:cxnLst/>
              <a:rect l="l" t="t" r="r" b="b"/>
              <a:pathLst>
                <a:path w="110894" h="58013" extrusionOk="0">
                  <a:moveTo>
                    <a:pt x="110644" y="0"/>
                  </a:moveTo>
                  <a:cubicBezTo>
                    <a:pt x="108838" y="11144"/>
                    <a:pt x="99903" y="14192"/>
                    <a:pt x="90778" y="19812"/>
                  </a:cubicBezTo>
                  <a:cubicBezTo>
                    <a:pt x="77755" y="28004"/>
                    <a:pt x="66254" y="39719"/>
                    <a:pt x="52756" y="46672"/>
                  </a:cubicBezTo>
                  <a:cubicBezTo>
                    <a:pt x="39258" y="53626"/>
                    <a:pt x="8840" y="59341"/>
                    <a:pt x="0" y="43244"/>
                  </a:cubicBezTo>
                  <a:cubicBezTo>
                    <a:pt x="4753" y="64961"/>
                    <a:pt x="40208" y="58198"/>
                    <a:pt x="53706" y="51340"/>
                  </a:cubicBezTo>
                  <a:cubicBezTo>
                    <a:pt x="67204" y="44482"/>
                    <a:pt x="78325" y="32956"/>
                    <a:pt x="91253" y="24955"/>
                  </a:cubicBezTo>
                  <a:cubicBezTo>
                    <a:pt x="100758" y="19240"/>
                    <a:pt x="109408" y="16288"/>
                    <a:pt x="110834" y="4667"/>
                  </a:cubicBezTo>
                  <a:cubicBezTo>
                    <a:pt x="110958" y="3105"/>
                    <a:pt x="110891" y="1543"/>
                    <a:pt x="110644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3887;p38"/>
            <p:cNvSpPr/>
            <p:nvPr/>
          </p:nvSpPr>
          <p:spPr>
            <a:xfrm>
              <a:off x="5813683" y="3728558"/>
              <a:ext cx="237954" cy="833275"/>
            </a:xfrm>
            <a:custGeom>
              <a:avLst/>
              <a:gdLst/>
              <a:ahLst/>
              <a:cxnLst/>
              <a:rect l="l" t="t" r="r" b="b"/>
              <a:pathLst>
                <a:path w="237954" h="833275" extrusionOk="0">
                  <a:moveTo>
                    <a:pt x="6013" y="123825"/>
                  </a:moveTo>
                  <a:cubicBezTo>
                    <a:pt x="12477" y="73342"/>
                    <a:pt x="31013" y="0"/>
                    <a:pt x="31013" y="0"/>
                  </a:cubicBezTo>
                  <a:cubicBezTo>
                    <a:pt x="48541" y="8201"/>
                    <a:pt x="67495" y="12897"/>
                    <a:pt x="86810" y="13811"/>
                  </a:cubicBezTo>
                  <a:cubicBezTo>
                    <a:pt x="115136" y="13716"/>
                    <a:pt x="143396" y="10973"/>
                    <a:pt x="171219" y="5620"/>
                  </a:cubicBezTo>
                  <a:cubicBezTo>
                    <a:pt x="180287" y="21517"/>
                    <a:pt x="190220" y="36909"/>
                    <a:pt x="200971" y="51721"/>
                  </a:cubicBezTo>
                  <a:cubicBezTo>
                    <a:pt x="215515" y="71914"/>
                    <a:pt x="243746" y="116109"/>
                    <a:pt x="236902" y="193357"/>
                  </a:cubicBezTo>
                  <a:cubicBezTo>
                    <a:pt x="232435" y="243840"/>
                    <a:pt x="204203" y="458248"/>
                    <a:pt x="204203" y="458248"/>
                  </a:cubicBezTo>
                  <a:cubicBezTo>
                    <a:pt x="215201" y="494290"/>
                    <a:pt x="221056" y="531714"/>
                    <a:pt x="221598" y="569405"/>
                  </a:cubicBezTo>
                  <a:cubicBezTo>
                    <a:pt x="218937" y="614229"/>
                    <a:pt x="213024" y="658796"/>
                    <a:pt x="203918" y="702755"/>
                  </a:cubicBezTo>
                  <a:lnTo>
                    <a:pt x="187093" y="824389"/>
                  </a:lnTo>
                  <a:cubicBezTo>
                    <a:pt x="187093" y="824389"/>
                    <a:pt x="164660" y="840676"/>
                    <a:pt x="149071" y="829151"/>
                  </a:cubicBezTo>
                  <a:lnTo>
                    <a:pt x="151067" y="710089"/>
                  </a:lnTo>
                  <a:cubicBezTo>
                    <a:pt x="149166" y="680942"/>
                    <a:pt x="146219" y="637984"/>
                    <a:pt x="144413" y="610552"/>
                  </a:cubicBezTo>
                  <a:cubicBezTo>
                    <a:pt x="141371" y="565785"/>
                    <a:pt x="133387" y="494824"/>
                    <a:pt x="131106" y="477202"/>
                  </a:cubicBezTo>
                  <a:cubicBezTo>
                    <a:pt x="128824" y="459581"/>
                    <a:pt x="123121" y="428434"/>
                    <a:pt x="120364" y="393763"/>
                  </a:cubicBezTo>
                  <a:cubicBezTo>
                    <a:pt x="117608" y="359092"/>
                    <a:pt x="104680" y="182594"/>
                    <a:pt x="104680" y="182594"/>
                  </a:cubicBezTo>
                  <a:lnTo>
                    <a:pt x="102874" y="215646"/>
                  </a:lnTo>
                  <a:cubicBezTo>
                    <a:pt x="102874" y="215646"/>
                    <a:pt x="101068" y="269272"/>
                    <a:pt x="93369" y="335470"/>
                  </a:cubicBezTo>
                  <a:cubicBezTo>
                    <a:pt x="85669" y="401669"/>
                    <a:pt x="83008" y="430720"/>
                    <a:pt x="83008" y="430720"/>
                  </a:cubicBezTo>
                  <a:cubicBezTo>
                    <a:pt x="90308" y="444074"/>
                    <a:pt x="95412" y="458514"/>
                    <a:pt x="98121" y="473488"/>
                  </a:cubicBezTo>
                  <a:cubicBezTo>
                    <a:pt x="99452" y="487775"/>
                    <a:pt x="115707" y="600932"/>
                    <a:pt x="106011" y="658463"/>
                  </a:cubicBezTo>
                  <a:lnTo>
                    <a:pt x="85954" y="804863"/>
                  </a:lnTo>
                  <a:cubicBezTo>
                    <a:pt x="75869" y="811882"/>
                    <a:pt x="63018" y="813587"/>
                    <a:pt x="51449" y="809434"/>
                  </a:cubicBezTo>
                  <a:lnTo>
                    <a:pt x="39663" y="661892"/>
                  </a:lnTo>
                  <a:cubicBezTo>
                    <a:pt x="31773" y="605790"/>
                    <a:pt x="15043" y="486823"/>
                    <a:pt x="12477" y="471392"/>
                  </a:cubicBezTo>
                  <a:cubicBezTo>
                    <a:pt x="6773" y="440226"/>
                    <a:pt x="3408" y="408670"/>
                    <a:pt x="2401" y="376999"/>
                  </a:cubicBezTo>
                  <a:cubicBezTo>
                    <a:pt x="-1782" y="312991"/>
                    <a:pt x="-451" y="174212"/>
                    <a:pt x="6013" y="12382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3888;p38"/>
            <p:cNvSpPr/>
            <p:nvPr/>
          </p:nvSpPr>
          <p:spPr>
            <a:xfrm>
              <a:off x="5803516" y="3708175"/>
              <a:ext cx="253612" cy="553963"/>
            </a:xfrm>
            <a:custGeom>
              <a:avLst/>
              <a:gdLst/>
              <a:ahLst/>
              <a:cxnLst/>
              <a:rect l="l" t="t" r="r" b="b"/>
              <a:pathLst>
                <a:path w="253612" h="553963" extrusionOk="0">
                  <a:moveTo>
                    <a:pt x="181386" y="6572"/>
                  </a:moveTo>
                  <a:lnTo>
                    <a:pt x="224731" y="93726"/>
                  </a:lnTo>
                  <a:cubicBezTo>
                    <a:pt x="224731" y="93726"/>
                    <a:pt x="291270" y="190690"/>
                    <a:pt x="222355" y="439960"/>
                  </a:cubicBezTo>
                  <a:lnTo>
                    <a:pt x="235187" y="516922"/>
                  </a:lnTo>
                  <a:cubicBezTo>
                    <a:pt x="235187" y="516922"/>
                    <a:pt x="105532" y="600265"/>
                    <a:pt x="18746" y="516922"/>
                  </a:cubicBezTo>
                  <a:cubicBezTo>
                    <a:pt x="18746" y="516922"/>
                    <a:pt x="-11291" y="286512"/>
                    <a:pt x="4678" y="180308"/>
                  </a:cubicBezTo>
                  <a:cubicBezTo>
                    <a:pt x="13613" y="119272"/>
                    <a:pt x="27121" y="59007"/>
                    <a:pt x="45077" y="0"/>
                  </a:cubicBezTo>
                  <a:cubicBezTo>
                    <a:pt x="45077" y="0"/>
                    <a:pt x="66369" y="23527"/>
                    <a:pt x="175683" y="8001"/>
                  </a:cubicBezTo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3889;p38"/>
            <p:cNvSpPr/>
            <p:nvPr/>
          </p:nvSpPr>
          <p:spPr>
            <a:xfrm>
              <a:off x="5812662" y="3486508"/>
              <a:ext cx="71005" cy="74600"/>
            </a:xfrm>
            <a:custGeom>
              <a:avLst/>
              <a:gdLst/>
              <a:ahLst/>
              <a:cxnLst/>
              <a:rect l="l" t="t" r="r" b="b"/>
              <a:pathLst>
                <a:path w="71005" h="74600" extrusionOk="0">
                  <a:moveTo>
                    <a:pt x="71006" y="496"/>
                  </a:moveTo>
                  <a:cubicBezTo>
                    <a:pt x="71006" y="496"/>
                    <a:pt x="36596" y="-10077"/>
                    <a:pt x="0" y="66409"/>
                  </a:cubicBezTo>
                  <a:lnTo>
                    <a:pt x="13688" y="74600"/>
                  </a:lnTo>
                  <a:cubicBezTo>
                    <a:pt x="13688" y="74600"/>
                    <a:pt x="49714" y="20117"/>
                    <a:pt x="71006" y="496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3890;p38"/>
            <p:cNvSpPr/>
            <p:nvPr/>
          </p:nvSpPr>
          <p:spPr>
            <a:xfrm>
              <a:off x="5614947" y="3815235"/>
              <a:ext cx="254367" cy="147732"/>
            </a:xfrm>
            <a:custGeom>
              <a:avLst/>
              <a:gdLst/>
              <a:ahLst/>
              <a:cxnLst/>
              <a:rect l="l" t="t" r="r" b="b"/>
              <a:pathLst>
                <a:path w="254367" h="147732" extrusionOk="0">
                  <a:moveTo>
                    <a:pt x="0" y="86201"/>
                  </a:moveTo>
                  <a:lnTo>
                    <a:pt x="148096" y="0"/>
                  </a:lnTo>
                  <a:lnTo>
                    <a:pt x="254368" y="61436"/>
                  </a:lnTo>
                  <a:lnTo>
                    <a:pt x="106272" y="147733"/>
                  </a:lnTo>
                  <a:lnTo>
                    <a:pt x="0" y="86201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3891;p38"/>
            <p:cNvSpPr/>
            <p:nvPr/>
          </p:nvSpPr>
          <p:spPr>
            <a:xfrm>
              <a:off x="5694413" y="3821487"/>
              <a:ext cx="53706" cy="44771"/>
            </a:xfrm>
            <a:custGeom>
              <a:avLst/>
              <a:gdLst/>
              <a:ahLst/>
              <a:cxnLst/>
              <a:rect l="l" t="t" r="r" b="b"/>
              <a:pathLst>
                <a:path w="53706" h="44771" extrusionOk="0">
                  <a:moveTo>
                    <a:pt x="49524" y="35"/>
                  </a:moveTo>
                  <a:cubicBezTo>
                    <a:pt x="40237" y="968"/>
                    <a:pt x="31254" y="3892"/>
                    <a:pt x="23194" y="8607"/>
                  </a:cubicBezTo>
                  <a:cubicBezTo>
                    <a:pt x="20228" y="11198"/>
                    <a:pt x="17053" y="13522"/>
                    <a:pt x="13688" y="15561"/>
                  </a:cubicBezTo>
                  <a:cubicBezTo>
                    <a:pt x="12262" y="16227"/>
                    <a:pt x="10836" y="17180"/>
                    <a:pt x="9315" y="17846"/>
                  </a:cubicBezTo>
                  <a:cubicBezTo>
                    <a:pt x="7053" y="18675"/>
                    <a:pt x="5000" y="20009"/>
                    <a:pt x="3327" y="21752"/>
                  </a:cubicBezTo>
                  <a:cubicBezTo>
                    <a:pt x="1673" y="24200"/>
                    <a:pt x="780" y="27086"/>
                    <a:pt x="760" y="30038"/>
                  </a:cubicBezTo>
                  <a:cubicBezTo>
                    <a:pt x="0" y="33572"/>
                    <a:pt x="-190" y="37211"/>
                    <a:pt x="190" y="40802"/>
                  </a:cubicBezTo>
                  <a:cubicBezTo>
                    <a:pt x="1521" y="46136"/>
                    <a:pt x="7034" y="45660"/>
                    <a:pt x="9696" y="41945"/>
                  </a:cubicBezTo>
                  <a:cubicBezTo>
                    <a:pt x="11141" y="40088"/>
                    <a:pt x="11968" y="37821"/>
                    <a:pt x="12072" y="35468"/>
                  </a:cubicBezTo>
                  <a:cubicBezTo>
                    <a:pt x="12234" y="30905"/>
                    <a:pt x="14562" y="26686"/>
                    <a:pt x="18346" y="24133"/>
                  </a:cubicBezTo>
                  <a:lnTo>
                    <a:pt x="53706" y="2130"/>
                  </a:lnTo>
                  <a:cubicBezTo>
                    <a:pt x="52870" y="644"/>
                    <a:pt x="51216" y="-184"/>
                    <a:pt x="49524" y="3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3892;p38"/>
            <p:cNvSpPr/>
            <p:nvPr/>
          </p:nvSpPr>
          <p:spPr>
            <a:xfrm>
              <a:off x="5775008" y="3530248"/>
              <a:ext cx="253611" cy="322722"/>
            </a:xfrm>
            <a:custGeom>
              <a:avLst/>
              <a:gdLst/>
              <a:ahLst/>
              <a:cxnLst/>
              <a:rect l="l" t="t" r="r" b="b"/>
              <a:pathLst>
                <a:path w="253611" h="322722" extrusionOk="0">
                  <a:moveTo>
                    <a:pt x="250673" y="25527"/>
                  </a:moveTo>
                  <a:cubicBezTo>
                    <a:pt x="245826" y="5334"/>
                    <a:pt x="230046" y="11811"/>
                    <a:pt x="216453" y="0"/>
                  </a:cubicBezTo>
                  <a:cubicBezTo>
                    <a:pt x="184990" y="44672"/>
                    <a:pt x="205902" y="165449"/>
                    <a:pt x="210180" y="178308"/>
                  </a:cubicBezTo>
                  <a:lnTo>
                    <a:pt x="89270" y="255556"/>
                  </a:lnTo>
                  <a:lnTo>
                    <a:pt x="89270" y="255556"/>
                  </a:lnTo>
                  <a:lnTo>
                    <a:pt x="81095" y="260604"/>
                  </a:lnTo>
                  <a:cubicBezTo>
                    <a:pt x="67331" y="269662"/>
                    <a:pt x="52131" y="276301"/>
                    <a:pt x="36134" y="280225"/>
                  </a:cubicBezTo>
                  <a:cubicBezTo>
                    <a:pt x="24062" y="281654"/>
                    <a:pt x="17788" y="298704"/>
                    <a:pt x="4860" y="300228"/>
                  </a:cubicBezTo>
                  <a:cubicBezTo>
                    <a:pt x="2075" y="300333"/>
                    <a:pt x="-92" y="302666"/>
                    <a:pt x="3" y="305457"/>
                  </a:cubicBezTo>
                  <a:cubicBezTo>
                    <a:pt x="51" y="306753"/>
                    <a:pt x="602" y="307991"/>
                    <a:pt x="1533" y="308896"/>
                  </a:cubicBezTo>
                  <a:cubicBezTo>
                    <a:pt x="6667" y="313849"/>
                    <a:pt x="20545" y="309753"/>
                    <a:pt x="30050" y="298704"/>
                  </a:cubicBezTo>
                  <a:cubicBezTo>
                    <a:pt x="30002" y="298952"/>
                    <a:pt x="30002" y="299218"/>
                    <a:pt x="30050" y="299466"/>
                  </a:cubicBezTo>
                  <a:cubicBezTo>
                    <a:pt x="30202" y="303057"/>
                    <a:pt x="32227" y="306314"/>
                    <a:pt x="35373" y="308038"/>
                  </a:cubicBezTo>
                  <a:cubicBezTo>
                    <a:pt x="36067" y="308458"/>
                    <a:pt x="36846" y="308724"/>
                    <a:pt x="37655" y="308800"/>
                  </a:cubicBezTo>
                  <a:cubicBezTo>
                    <a:pt x="37655" y="309610"/>
                    <a:pt x="37883" y="310401"/>
                    <a:pt x="38320" y="311087"/>
                  </a:cubicBezTo>
                  <a:cubicBezTo>
                    <a:pt x="39708" y="313925"/>
                    <a:pt x="42417" y="315887"/>
                    <a:pt x="45544" y="316325"/>
                  </a:cubicBezTo>
                  <a:lnTo>
                    <a:pt x="45544" y="316325"/>
                  </a:lnTo>
                  <a:cubicBezTo>
                    <a:pt x="46941" y="320335"/>
                    <a:pt x="50820" y="322945"/>
                    <a:pt x="55050" y="322707"/>
                  </a:cubicBezTo>
                  <a:cubicBezTo>
                    <a:pt x="57825" y="322564"/>
                    <a:pt x="60439" y="321373"/>
                    <a:pt x="62369" y="319373"/>
                  </a:cubicBezTo>
                  <a:cubicBezTo>
                    <a:pt x="72682" y="315430"/>
                    <a:pt x="81789" y="308867"/>
                    <a:pt x="88794" y="300323"/>
                  </a:cubicBezTo>
                  <a:cubicBezTo>
                    <a:pt x="94982" y="293875"/>
                    <a:pt x="101522" y="287769"/>
                    <a:pt x="108375" y="282035"/>
                  </a:cubicBezTo>
                  <a:cubicBezTo>
                    <a:pt x="141170" y="267843"/>
                    <a:pt x="239552" y="225742"/>
                    <a:pt x="243924" y="219742"/>
                  </a:cubicBezTo>
                  <a:cubicBezTo>
                    <a:pt x="250768" y="210693"/>
                    <a:pt x="257707" y="54102"/>
                    <a:pt x="250673" y="25527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3893;p38"/>
            <p:cNvSpPr/>
            <p:nvPr/>
          </p:nvSpPr>
          <p:spPr>
            <a:xfrm>
              <a:off x="5965891" y="3514431"/>
              <a:ext cx="72720" cy="103595"/>
            </a:xfrm>
            <a:custGeom>
              <a:avLst/>
              <a:gdLst/>
              <a:ahLst/>
              <a:cxnLst/>
              <a:rect l="l" t="t" r="r" b="b"/>
              <a:pathLst>
                <a:path w="72720" h="103595" extrusionOk="0">
                  <a:moveTo>
                    <a:pt x="70816" y="95541"/>
                  </a:moveTo>
                  <a:cubicBezTo>
                    <a:pt x="70816" y="95541"/>
                    <a:pt x="32129" y="112876"/>
                    <a:pt x="0" y="96684"/>
                  </a:cubicBezTo>
                  <a:lnTo>
                    <a:pt x="4658" y="36009"/>
                  </a:lnTo>
                  <a:cubicBezTo>
                    <a:pt x="4658" y="36009"/>
                    <a:pt x="5133" y="3434"/>
                    <a:pt x="34125" y="195"/>
                  </a:cubicBezTo>
                  <a:cubicBezTo>
                    <a:pt x="63117" y="-3043"/>
                    <a:pt x="78325" y="34200"/>
                    <a:pt x="70816" y="9554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3894;p38"/>
            <p:cNvGrpSpPr/>
            <p:nvPr/>
          </p:nvGrpSpPr>
          <p:grpSpPr>
            <a:xfrm flipH="1">
              <a:off x="2865273" y="3434801"/>
              <a:ext cx="598186" cy="1340314"/>
              <a:chOff x="4210728" y="4525714"/>
              <a:chExt cx="546438" cy="1224366"/>
            </a:xfrm>
          </p:grpSpPr>
          <p:sp>
            <p:nvSpPr>
              <p:cNvPr id="65" name="Google Shape;3895;p38"/>
              <p:cNvSpPr/>
              <p:nvPr/>
            </p:nvSpPr>
            <p:spPr>
              <a:xfrm>
                <a:off x="4672107" y="4726590"/>
                <a:ext cx="85002" cy="305847"/>
              </a:xfrm>
              <a:custGeom>
                <a:avLst/>
                <a:gdLst/>
                <a:ahLst/>
                <a:cxnLst/>
                <a:rect l="l" t="t" r="r" b="b"/>
                <a:pathLst>
                  <a:path w="85002" h="305847" extrusionOk="0">
                    <a:moveTo>
                      <a:pt x="18764" y="0"/>
                    </a:moveTo>
                    <a:cubicBezTo>
                      <a:pt x="37814" y="5429"/>
                      <a:pt x="48482" y="26289"/>
                      <a:pt x="65056" y="70961"/>
                    </a:cubicBezTo>
                    <a:cubicBezTo>
                      <a:pt x="78848" y="111490"/>
                      <a:pt x="85582" y="154076"/>
                      <a:pt x="84963" y="196882"/>
                    </a:cubicBezTo>
                    <a:cubicBezTo>
                      <a:pt x="79629" y="238982"/>
                      <a:pt x="62198" y="271748"/>
                      <a:pt x="20098" y="305848"/>
                    </a:cubicBezTo>
                    <a:lnTo>
                      <a:pt x="0" y="268986"/>
                    </a:lnTo>
                    <a:cubicBezTo>
                      <a:pt x="0" y="268986"/>
                      <a:pt x="41243" y="232600"/>
                      <a:pt x="45434" y="190500"/>
                    </a:cubicBezTo>
                    <a:cubicBezTo>
                      <a:pt x="47815" y="166878"/>
                      <a:pt x="20098" y="87249"/>
                      <a:pt x="20098" y="85058"/>
                    </a:cubicBezTo>
                    <a:cubicBezTo>
                      <a:pt x="20098" y="82867"/>
                      <a:pt x="18764" y="0"/>
                      <a:pt x="18764" y="0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3896;p38"/>
              <p:cNvSpPr/>
              <p:nvPr/>
            </p:nvSpPr>
            <p:spPr>
              <a:xfrm>
                <a:off x="4408366" y="5679962"/>
                <a:ext cx="123900" cy="70118"/>
              </a:xfrm>
              <a:custGeom>
                <a:avLst/>
                <a:gdLst/>
                <a:ahLst/>
                <a:cxnLst/>
                <a:rect l="l" t="t" r="r" b="b"/>
                <a:pathLst>
                  <a:path w="123900" h="70118" extrusionOk="0">
                    <a:moveTo>
                      <a:pt x="117628" y="16845"/>
                    </a:moveTo>
                    <a:cubicBezTo>
                      <a:pt x="104783" y="20750"/>
                      <a:pt x="90877" y="18874"/>
                      <a:pt x="79528" y="11701"/>
                    </a:cubicBezTo>
                    <a:cubicBezTo>
                      <a:pt x="69241" y="11701"/>
                      <a:pt x="8757" y="-12016"/>
                      <a:pt x="1137" y="8082"/>
                    </a:cubicBezTo>
                    <a:cubicBezTo>
                      <a:pt x="-5531" y="25703"/>
                      <a:pt x="18758" y="42086"/>
                      <a:pt x="31617" y="45229"/>
                    </a:cubicBezTo>
                    <a:cubicBezTo>
                      <a:pt x="60192" y="51992"/>
                      <a:pt x="80766" y="66089"/>
                      <a:pt x="92196" y="68470"/>
                    </a:cubicBezTo>
                    <a:cubicBezTo>
                      <a:pt x="100966" y="71585"/>
                      <a:pt x="110703" y="70232"/>
                      <a:pt x="118294" y="64851"/>
                    </a:cubicBezTo>
                    <a:cubicBezTo>
                      <a:pt x="126200" y="56850"/>
                      <a:pt x="125533" y="27322"/>
                      <a:pt x="117628" y="16845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3897;p38"/>
              <p:cNvSpPr/>
              <p:nvPr/>
            </p:nvSpPr>
            <p:spPr>
              <a:xfrm>
                <a:off x="4408245" y="5691663"/>
                <a:ext cx="121939" cy="58416"/>
              </a:xfrm>
              <a:custGeom>
                <a:avLst/>
                <a:gdLst/>
                <a:ahLst/>
                <a:cxnLst/>
                <a:rect l="l" t="t" r="r" b="b"/>
                <a:pathLst>
                  <a:path w="121939" h="58416" extrusionOk="0">
                    <a:moveTo>
                      <a:pt x="92127" y="51911"/>
                    </a:moveTo>
                    <a:cubicBezTo>
                      <a:pt x="80697" y="49530"/>
                      <a:pt x="59837" y="35433"/>
                      <a:pt x="31548" y="28575"/>
                    </a:cubicBezTo>
                    <a:cubicBezTo>
                      <a:pt x="20784" y="26003"/>
                      <a:pt x="2020" y="14097"/>
                      <a:pt x="210" y="0"/>
                    </a:cubicBezTo>
                    <a:cubicBezTo>
                      <a:pt x="-2361" y="16193"/>
                      <a:pt x="19260" y="30575"/>
                      <a:pt x="31548" y="33528"/>
                    </a:cubicBezTo>
                    <a:cubicBezTo>
                      <a:pt x="60123" y="40291"/>
                      <a:pt x="80697" y="54388"/>
                      <a:pt x="92127" y="56769"/>
                    </a:cubicBezTo>
                    <a:cubicBezTo>
                      <a:pt x="100896" y="59884"/>
                      <a:pt x="110634" y="58531"/>
                      <a:pt x="118225" y="53150"/>
                    </a:cubicBezTo>
                    <a:cubicBezTo>
                      <a:pt x="119933" y="51188"/>
                      <a:pt x="121200" y="48882"/>
                      <a:pt x="121940" y="46387"/>
                    </a:cubicBezTo>
                    <a:cubicBezTo>
                      <a:pt x="113425" y="52816"/>
                      <a:pt x="102380" y="54864"/>
                      <a:pt x="92127" y="51911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3898;p38"/>
              <p:cNvSpPr/>
              <p:nvPr/>
            </p:nvSpPr>
            <p:spPr>
              <a:xfrm>
                <a:off x="4566152" y="5600798"/>
                <a:ext cx="119416" cy="67472"/>
              </a:xfrm>
              <a:custGeom>
                <a:avLst/>
                <a:gdLst/>
                <a:ahLst/>
                <a:cxnLst/>
                <a:rect l="l" t="t" r="r" b="b"/>
                <a:pathLst>
                  <a:path w="119416" h="67472" extrusionOk="0">
                    <a:moveTo>
                      <a:pt x="113384" y="16189"/>
                    </a:moveTo>
                    <a:cubicBezTo>
                      <a:pt x="102146" y="20047"/>
                      <a:pt x="89728" y="18161"/>
                      <a:pt x="80142" y="11141"/>
                    </a:cubicBezTo>
                    <a:cubicBezTo>
                      <a:pt x="70617" y="11141"/>
                      <a:pt x="8419" y="-11529"/>
                      <a:pt x="1085" y="7807"/>
                    </a:cubicBezTo>
                    <a:cubicBezTo>
                      <a:pt x="-5297" y="24762"/>
                      <a:pt x="18039" y="40383"/>
                      <a:pt x="30422" y="43431"/>
                    </a:cubicBezTo>
                    <a:cubicBezTo>
                      <a:pt x="57663" y="50003"/>
                      <a:pt x="78047" y="63624"/>
                      <a:pt x="88715" y="65910"/>
                    </a:cubicBezTo>
                    <a:cubicBezTo>
                      <a:pt x="97172" y="68882"/>
                      <a:pt x="106547" y="67567"/>
                      <a:pt x="113861" y="62385"/>
                    </a:cubicBezTo>
                    <a:cubicBezTo>
                      <a:pt x="121671" y="54670"/>
                      <a:pt x="121004" y="26286"/>
                      <a:pt x="113384" y="16189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3899;p38"/>
              <p:cNvSpPr/>
              <p:nvPr/>
            </p:nvSpPr>
            <p:spPr>
              <a:xfrm>
                <a:off x="4566197" y="5611939"/>
                <a:ext cx="117340" cy="56332"/>
              </a:xfrm>
              <a:custGeom>
                <a:avLst/>
                <a:gdLst/>
                <a:ahLst/>
                <a:cxnLst/>
                <a:rect l="l" t="t" r="r" b="b"/>
                <a:pathLst>
                  <a:path w="117340" h="56332" extrusionOk="0">
                    <a:moveTo>
                      <a:pt x="88670" y="50102"/>
                    </a:moveTo>
                    <a:cubicBezTo>
                      <a:pt x="77717" y="47720"/>
                      <a:pt x="57619" y="34195"/>
                      <a:pt x="30377" y="27622"/>
                    </a:cubicBezTo>
                    <a:cubicBezTo>
                      <a:pt x="19995" y="25051"/>
                      <a:pt x="1802" y="13621"/>
                      <a:pt x="183" y="0"/>
                    </a:cubicBezTo>
                    <a:cubicBezTo>
                      <a:pt x="-2198" y="15621"/>
                      <a:pt x="19233" y="29528"/>
                      <a:pt x="30377" y="32290"/>
                    </a:cubicBezTo>
                    <a:cubicBezTo>
                      <a:pt x="57619" y="38862"/>
                      <a:pt x="78002" y="52483"/>
                      <a:pt x="88670" y="54769"/>
                    </a:cubicBezTo>
                    <a:cubicBezTo>
                      <a:pt x="97128" y="57741"/>
                      <a:pt x="106503" y="56426"/>
                      <a:pt x="113816" y="51245"/>
                    </a:cubicBezTo>
                    <a:cubicBezTo>
                      <a:pt x="115496" y="49368"/>
                      <a:pt x="116703" y="47111"/>
                      <a:pt x="117341" y="44672"/>
                    </a:cubicBezTo>
                    <a:cubicBezTo>
                      <a:pt x="109187" y="50930"/>
                      <a:pt x="98547" y="52940"/>
                      <a:pt x="88670" y="50102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3900;p38"/>
              <p:cNvSpPr/>
              <p:nvPr/>
            </p:nvSpPr>
            <p:spPr>
              <a:xfrm>
                <a:off x="4483409" y="4968525"/>
                <a:ext cx="238054" cy="732926"/>
              </a:xfrm>
              <a:custGeom>
                <a:avLst/>
                <a:gdLst/>
                <a:ahLst/>
                <a:cxnLst/>
                <a:rect l="l" t="t" r="r" b="b"/>
                <a:pathLst>
                  <a:path w="238054" h="732926" extrusionOk="0">
                    <a:moveTo>
                      <a:pt x="216416" y="495014"/>
                    </a:moveTo>
                    <a:cubicBezTo>
                      <a:pt x="216443" y="471802"/>
                      <a:pt x="212447" y="448761"/>
                      <a:pt x="204605" y="426911"/>
                    </a:cubicBezTo>
                    <a:cubicBezTo>
                      <a:pt x="204605" y="426911"/>
                      <a:pt x="212415" y="333661"/>
                      <a:pt x="218416" y="272415"/>
                    </a:cubicBezTo>
                    <a:cubicBezTo>
                      <a:pt x="227179" y="182118"/>
                      <a:pt x="241086" y="173164"/>
                      <a:pt x="237466" y="118300"/>
                    </a:cubicBezTo>
                    <a:cubicBezTo>
                      <a:pt x="233847" y="67437"/>
                      <a:pt x="204891" y="34480"/>
                      <a:pt x="197366" y="0"/>
                    </a:cubicBezTo>
                    <a:lnTo>
                      <a:pt x="50014" y="11621"/>
                    </a:lnTo>
                    <a:cubicBezTo>
                      <a:pt x="50014" y="11621"/>
                      <a:pt x="37155" y="53435"/>
                      <a:pt x="20582" y="136684"/>
                    </a:cubicBezTo>
                    <a:cubicBezTo>
                      <a:pt x="4008" y="219932"/>
                      <a:pt x="2865" y="318897"/>
                      <a:pt x="4199" y="449961"/>
                    </a:cubicBezTo>
                    <a:cubicBezTo>
                      <a:pt x="4199" y="483775"/>
                      <a:pt x="-1516" y="513112"/>
                      <a:pt x="389" y="597313"/>
                    </a:cubicBezTo>
                    <a:cubicBezTo>
                      <a:pt x="1722" y="653891"/>
                      <a:pt x="4961" y="723233"/>
                      <a:pt x="4961" y="723233"/>
                    </a:cubicBezTo>
                    <a:cubicBezTo>
                      <a:pt x="26487" y="741712"/>
                      <a:pt x="41442" y="728091"/>
                      <a:pt x="41442" y="728091"/>
                    </a:cubicBezTo>
                    <a:cubicBezTo>
                      <a:pt x="41442" y="728091"/>
                      <a:pt x="79542" y="560451"/>
                      <a:pt x="84780" y="521970"/>
                    </a:cubicBezTo>
                    <a:cubicBezTo>
                      <a:pt x="88780" y="500682"/>
                      <a:pt x="87003" y="478707"/>
                      <a:pt x="79637" y="458343"/>
                    </a:cubicBezTo>
                    <a:cubicBezTo>
                      <a:pt x="79637" y="458343"/>
                      <a:pt x="90686" y="405670"/>
                      <a:pt x="98687" y="364236"/>
                    </a:cubicBezTo>
                    <a:cubicBezTo>
                      <a:pt x="108212" y="313658"/>
                      <a:pt x="133453" y="204502"/>
                      <a:pt x="133453" y="204502"/>
                    </a:cubicBezTo>
                    <a:cubicBezTo>
                      <a:pt x="133453" y="204502"/>
                      <a:pt x="129167" y="372237"/>
                      <a:pt x="136501" y="405289"/>
                    </a:cubicBezTo>
                    <a:cubicBezTo>
                      <a:pt x="143835" y="438340"/>
                      <a:pt x="145074" y="467106"/>
                      <a:pt x="151360" y="512064"/>
                    </a:cubicBezTo>
                    <a:cubicBezTo>
                      <a:pt x="158885" y="566356"/>
                      <a:pt x="162314" y="645890"/>
                      <a:pt x="162314" y="645890"/>
                    </a:cubicBezTo>
                    <a:cubicBezTo>
                      <a:pt x="184793" y="660178"/>
                      <a:pt x="194794" y="649224"/>
                      <a:pt x="194794" y="649224"/>
                    </a:cubicBezTo>
                    <a:cubicBezTo>
                      <a:pt x="194794" y="649224"/>
                      <a:pt x="216416" y="542544"/>
                      <a:pt x="216416" y="495014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3901;p38"/>
              <p:cNvSpPr/>
              <p:nvPr/>
            </p:nvSpPr>
            <p:spPr>
              <a:xfrm>
                <a:off x="4484426" y="4968525"/>
                <a:ext cx="236925" cy="409866"/>
              </a:xfrm>
              <a:custGeom>
                <a:avLst/>
                <a:gdLst/>
                <a:ahLst/>
                <a:cxnLst/>
                <a:rect l="l" t="t" r="r" b="b"/>
                <a:pathLst>
                  <a:path w="236925" h="409866" extrusionOk="0">
                    <a:moveTo>
                      <a:pt x="195968" y="0"/>
                    </a:moveTo>
                    <a:cubicBezTo>
                      <a:pt x="211399" y="15812"/>
                      <a:pt x="236926" y="63913"/>
                      <a:pt x="236926" y="136684"/>
                    </a:cubicBezTo>
                    <a:cubicBezTo>
                      <a:pt x="236926" y="218599"/>
                      <a:pt x="225020" y="202025"/>
                      <a:pt x="219305" y="292227"/>
                    </a:cubicBezTo>
                    <a:lnTo>
                      <a:pt x="213590" y="382429"/>
                    </a:lnTo>
                    <a:cubicBezTo>
                      <a:pt x="213590" y="382429"/>
                      <a:pt x="90431" y="441198"/>
                      <a:pt x="2611" y="386715"/>
                    </a:cubicBezTo>
                    <a:cubicBezTo>
                      <a:pt x="-5200" y="369665"/>
                      <a:pt x="5564" y="179927"/>
                      <a:pt x="20994" y="112490"/>
                    </a:cubicBezTo>
                    <a:cubicBezTo>
                      <a:pt x="36425" y="45053"/>
                      <a:pt x="46997" y="12002"/>
                      <a:pt x="46997" y="12002"/>
                    </a:cubicBezTo>
                    <a:cubicBezTo>
                      <a:pt x="46997" y="12002"/>
                      <a:pt x="160250" y="42577"/>
                      <a:pt x="1959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3902;p38"/>
              <p:cNvSpPr/>
              <p:nvPr/>
            </p:nvSpPr>
            <p:spPr>
              <a:xfrm>
                <a:off x="4531702" y="4525767"/>
                <a:ext cx="160521" cy="258577"/>
              </a:xfrm>
              <a:custGeom>
                <a:avLst/>
                <a:gdLst/>
                <a:ahLst/>
                <a:cxnLst/>
                <a:rect l="l" t="t" r="r" b="b"/>
                <a:pathLst>
                  <a:path w="160521" h="258577" extrusionOk="0">
                    <a:moveTo>
                      <a:pt x="150502" y="199966"/>
                    </a:moveTo>
                    <a:cubicBezTo>
                      <a:pt x="119070" y="198061"/>
                      <a:pt x="116022" y="203299"/>
                      <a:pt x="113545" y="192155"/>
                    </a:cubicBezTo>
                    <a:cubicBezTo>
                      <a:pt x="112688" y="188155"/>
                      <a:pt x="110878" y="160532"/>
                      <a:pt x="110878" y="160532"/>
                    </a:cubicBezTo>
                    <a:cubicBezTo>
                      <a:pt x="113780" y="156846"/>
                      <a:pt x="116422" y="152960"/>
                      <a:pt x="118784" y="148912"/>
                    </a:cubicBezTo>
                    <a:cubicBezTo>
                      <a:pt x="140167" y="136015"/>
                      <a:pt x="154268" y="113831"/>
                      <a:pt x="156884" y="88999"/>
                    </a:cubicBezTo>
                    <a:cubicBezTo>
                      <a:pt x="161490" y="44708"/>
                      <a:pt x="129348" y="5065"/>
                      <a:pt x="85065" y="417"/>
                    </a:cubicBezTo>
                    <a:cubicBezTo>
                      <a:pt x="43441" y="-3869"/>
                      <a:pt x="12771" y="25373"/>
                      <a:pt x="4579" y="65568"/>
                    </a:cubicBezTo>
                    <a:cubicBezTo>
                      <a:pt x="198" y="85380"/>
                      <a:pt x="-4374" y="125861"/>
                      <a:pt x="8008" y="158341"/>
                    </a:cubicBezTo>
                    <a:cubicBezTo>
                      <a:pt x="14961" y="176725"/>
                      <a:pt x="21438" y="189583"/>
                      <a:pt x="38012" y="188917"/>
                    </a:cubicBezTo>
                    <a:cubicBezTo>
                      <a:pt x="43543" y="188422"/>
                      <a:pt x="49023" y="187469"/>
                      <a:pt x="54395" y="186059"/>
                    </a:cubicBezTo>
                    <a:cubicBezTo>
                      <a:pt x="55283" y="193679"/>
                      <a:pt x="55602" y="201347"/>
                      <a:pt x="55347" y="209015"/>
                    </a:cubicBezTo>
                    <a:cubicBezTo>
                      <a:pt x="55347" y="217111"/>
                      <a:pt x="56300" y="221111"/>
                      <a:pt x="40488" y="230827"/>
                    </a:cubicBezTo>
                    <a:cubicBezTo>
                      <a:pt x="24677" y="240542"/>
                      <a:pt x="64301" y="260354"/>
                      <a:pt x="90114" y="258449"/>
                    </a:cubicBezTo>
                    <a:cubicBezTo>
                      <a:pt x="115927" y="256544"/>
                      <a:pt x="144883" y="240923"/>
                      <a:pt x="152883" y="224255"/>
                    </a:cubicBezTo>
                    <a:cubicBezTo>
                      <a:pt x="161646" y="205586"/>
                      <a:pt x="165266" y="200823"/>
                      <a:pt x="150502" y="199966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3903;p38"/>
              <p:cNvSpPr/>
              <p:nvPr/>
            </p:nvSpPr>
            <p:spPr>
              <a:xfrm>
                <a:off x="4695825" y="4756088"/>
                <a:ext cx="61341" cy="108805"/>
              </a:xfrm>
              <a:custGeom>
                <a:avLst/>
                <a:gdLst/>
                <a:ahLst/>
                <a:cxnLst/>
                <a:rect l="l" t="t" r="r" b="b"/>
                <a:pathLst>
                  <a:path w="61341" h="108805" extrusionOk="0">
                    <a:moveTo>
                      <a:pt x="9525" y="108806"/>
                    </a:moveTo>
                    <a:cubicBezTo>
                      <a:pt x="9525" y="108806"/>
                      <a:pt x="45053" y="100805"/>
                      <a:pt x="61341" y="84993"/>
                    </a:cubicBezTo>
                    <a:cubicBezTo>
                      <a:pt x="61341" y="84993"/>
                      <a:pt x="40196" y="18318"/>
                      <a:pt x="26670" y="1745"/>
                    </a:cubicBezTo>
                    <a:cubicBezTo>
                      <a:pt x="13144" y="-14829"/>
                      <a:pt x="0" y="92137"/>
                      <a:pt x="0" y="92137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3904;p38"/>
              <p:cNvSpPr/>
              <p:nvPr/>
            </p:nvSpPr>
            <p:spPr>
              <a:xfrm>
                <a:off x="4523612" y="4724507"/>
                <a:ext cx="191546" cy="273865"/>
              </a:xfrm>
              <a:custGeom>
                <a:avLst/>
                <a:gdLst/>
                <a:ahLst/>
                <a:cxnLst/>
                <a:rect l="l" t="t" r="r" b="b"/>
                <a:pathLst>
                  <a:path w="191546" h="273865" extrusionOk="0">
                    <a:moveTo>
                      <a:pt x="127349" y="560"/>
                    </a:moveTo>
                    <a:cubicBezTo>
                      <a:pt x="133160" y="7799"/>
                      <a:pt x="133826" y="16847"/>
                      <a:pt x="111443" y="22562"/>
                    </a:cubicBezTo>
                    <a:cubicBezTo>
                      <a:pt x="95161" y="27192"/>
                      <a:pt x="77760" y="25839"/>
                      <a:pt x="62389" y="18753"/>
                    </a:cubicBezTo>
                    <a:cubicBezTo>
                      <a:pt x="44747" y="26210"/>
                      <a:pt x="27792" y="35202"/>
                      <a:pt x="11716" y="45613"/>
                    </a:cubicBezTo>
                    <a:cubicBezTo>
                      <a:pt x="-7334" y="108478"/>
                      <a:pt x="8001" y="116574"/>
                      <a:pt x="0" y="161628"/>
                    </a:cubicBezTo>
                    <a:cubicBezTo>
                      <a:pt x="3143" y="184297"/>
                      <a:pt x="6858" y="242780"/>
                      <a:pt x="7810" y="256020"/>
                    </a:cubicBezTo>
                    <a:cubicBezTo>
                      <a:pt x="50578" y="285929"/>
                      <a:pt x="137350" y="275737"/>
                      <a:pt x="156781" y="244019"/>
                    </a:cubicBezTo>
                    <a:cubicBezTo>
                      <a:pt x="157130" y="233455"/>
                      <a:pt x="158116" y="222930"/>
                      <a:pt x="159734" y="212491"/>
                    </a:cubicBezTo>
                    <a:cubicBezTo>
                      <a:pt x="180118" y="136862"/>
                      <a:pt x="196025" y="117241"/>
                      <a:pt x="190405" y="60091"/>
                    </a:cubicBezTo>
                    <a:cubicBezTo>
                      <a:pt x="187166" y="27515"/>
                      <a:pt x="184595" y="11132"/>
                      <a:pt x="167259" y="2369"/>
                    </a:cubicBezTo>
                    <a:cubicBezTo>
                      <a:pt x="154092" y="26"/>
                      <a:pt x="140675" y="-583"/>
                      <a:pt x="127349" y="56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3905;p38"/>
              <p:cNvSpPr/>
              <p:nvPr/>
            </p:nvSpPr>
            <p:spPr>
              <a:xfrm>
                <a:off x="4210728" y="4780936"/>
                <a:ext cx="368747" cy="265455"/>
              </a:xfrm>
              <a:custGeom>
                <a:avLst/>
                <a:gdLst/>
                <a:ahLst/>
                <a:cxnLst/>
                <a:rect l="l" t="t" r="r" b="b"/>
                <a:pathLst>
                  <a:path w="368747" h="265455" extrusionOk="0">
                    <a:moveTo>
                      <a:pt x="47613" y="190066"/>
                    </a:moveTo>
                    <a:cubicBezTo>
                      <a:pt x="57313" y="192152"/>
                      <a:pt x="66860" y="194885"/>
                      <a:pt x="76188" y="198257"/>
                    </a:cubicBezTo>
                    <a:cubicBezTo>
                      <a:pt x="84940" y="202858"/>
                      <a:pt x="94355" y="206077"/>
                      <a:pt x="104097" y="207782"/>
                    </a:cubicBezTo>
                    <a:cubicBezTo>
                      <a:pt x="114574" y="209402"/>
                      <a:pt x="130957" y="203972"/>
                      <a:pt x="159246" y="190637"/>
                    </a:cubicBezTo>
                    <a:cubicBezTo>
                      <a:pt x="190224" y="174759"/>
                      <a:pt x="218251" y="153690"/>
                      <a:pt x="242114" y="128344"/>
                    </a:cubicBezTo>
                    <a:cubicBezTo>
                      <a:pt x="269228" y="96083"/>
                      <a:pt x="293451" y="61507"/>
                      <a:pt x="314504" y="24998"/>
                    </a:cubicBezTo>
                    <a:cubicBezTo>
                      <a:pt x="326791" y="2614"/>
                      <a:pt x="342317" y="-3006"/>
                      <a:pt x="355842" y="1375"/>
                    </a:cubicBezTo>
                    <a:cubicBezTo>
                      <a:pt x="372035" y="6710"/>
                      <a:pt x="374035" y="22807"/>
                      <a:pt x="355842" y="52906"/>
                    </a:cubicBezTo>
                    <a:cubicBezTo>
                      <a:pt x="332617" y="92225"/>
                      <a:pt x="304799" y="128639"/>
                      <a:pt x="272975" y="161396"/>
                    </a:cubicBezTo>
                    <a:cubicBezTo>
                      <a:pt x="247871" y="186503"/>
                      <a:pt x="218651" y="207115"/>
                      <a:pt x="186583" y="222356"/>
                    </a:cubicBezTo>
                    <a:cubicBezTo>
                      <a:pt x="163712" y="234252"/>
                      <a:pt x="139230" y="242758"/>
                      <a:pt x="113907" y="247597"/>
                    </a:cubicBezTo>
                    <a:cubicBezTo>
                      <a:pt x="105049" y="249502"/>
                      <a:pt x="99048" y="253216"/>
                      <a:pt x="82665" y="258932"/>
                    </a:cubicBezTo>
                    <a:cubicBezTo>
                      <a:pt x="66375" y="264856"/>
                      <a:pt x="48897" y="266790"/>
                      <a:pt x="31707" y="264551"/>
                    </a:cubicBezTo>
                    <a:cubicBezTo>
                      <a:pt x="17514" y="261789"/>
                      <a:pt x="12657" y="258550"/>
                      <a:pt x="12085" y="255026"/>
                    </a:cubicBezTo>
                    <a:cubicBezTo>
                      <a:pt x="11514" y="251502"/>
                      <a:pt x="14371" y="249025"/>
                      <a:pt x="21039" y="249502"/>
                    </a:cubicBezTo>
                    <a:cubicBezTo>
                      <a:pt x="31538" y="251169"/>
                      <a:pt x="42255" y="250912"/>
                      <a:pt x="52662" y="248740"/>
                    </a:cubicBezTo>
                    <a:cubicBezTo>
                      <a:pt x="52662" y="248740"/>
                      <a:pt x="37993" y="248264"/>
                      <a:pt x="29325" y="247216"/>
                    </a:cubicBezTo>
                    <a:cubicBezTo>
                      <a:pt x="21541" y="246368"/>
                      <a:pt x="13911" y="244444"/>
                      <a:pt x="6656" y="241501"/>
                    </a:cubicBezTo>
                    <a:cubicBezTo>
                      <a:pt x="-297" y="238548"/>
                      <a:pt x="-2869" y="227594"/>
                      <a:pt x="4179" y="227975"/>
                    </a:cubicBezTo>
                    <a:cubicBezTo>
                      <a:pt x="11228" y="228356"/>
                      <a:pt x="15990" y="230452"/>
                      <a:pt x="28944" y="231785"/>
                    </a:cubicBezTo>
                    <a:cubicBezTo>
                      <a:pt x="35778" y="232614"/>
                      <a:pt x="42685" y="232614"/>
                      <a:pt x="49518" y="231785"/>
                    </a:cubicBezTo>
                    <a:cubicBezTo>
                      <a:pt x="40949" y="230376"/>
                      <a:pt x="32508" y="228271"/>
                      <a:pt x="24277" y="225499"/>
                    </a:cubicBezTo>
                    <a:cubicBezTo>
                      <a:pt x="17463" y="223689"/>
                      <a:pt x="11333" y="219917"/>
                      <a:pt x="6656" y="214640"/>
                    </a:cubicBezTo>
                    <a:cubicBezTo>
                      <a:pt x="4275" y="211878"/>
                      <a:pt x="4941" y="205115"/>
                      <a:pt x="13228" y="206830"/>
                    </a:cubicBezTo>
                    <a:cubicBezTo>
                      <a:pt x="23208" y="210307"/>
                      <a:pt x="33569" y="212583"/>
                      <a:pt x="44089" y="213592"/>
                    </a:cubicBezTo>
                    <a:cubicBezTo>
                      <a:pt x="54662" y="213592"/>
                      <a:pt x="62187" y="212735"/>
                      <a:pt x="60853" y="211116"/>
                    </a:cubicBezTo>
                    <a:cubicBezTo>
                      <a:pt x="59520" y="209497"/>
                      <a:pt x="53233" y="209687"/>
                      <a:pt x="45232" y="205211"/>
                    </a:cubicBezTo>
                    <a:cubicBezTo>
                      <a:pt x="37231" y="200734"/>
                      <a:pt x="32469" y="192066"/>
                      <a:pt x="35707" y="187875"/>
                    </a:cubicBezTo>
                    <a:cubicBezTo>
                      <a:pt x="38946" y="183684"/>
                      <a:pt x="38946" y="186827"/>
                      <a:pt x="47613" y="190066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3906;p38"/>
              <p:cNvSpPr/>
              <p:nvPr/>
            </p:nvSpPr>
            <p:spPr>
              <a:xfrm>
                <a:off x="4484370" y="4765472"/>
                <a:ext cx="100785" cy="104755"/>
              </a:xfrm>
              <a:custGeom>
                <a:avLst/>
                <a:gdLst/>
                <a:ahLst/>
                <a:cxnLst/>
                <a:rect l="l" t="t" r="r" b="b"/>
                <a:pathLst>
                  <a:path w="100785" h="104755" extrusionOk="0">
                    <a:moveTo>
                      <a:pt x="65151" y="104756"/>
                    </a:moveTo>
                    <a:cubicBezTo>
                      <a:pt x="40403" y="101165"/>
                      <a:pt x="17516" y="89554"/>
                      <a:pt x="0" y="71704"/>
                    </a:cubicBezTo>
                    <a:lnTo>
                      <a:pt x="39433" y="17030"/>
                    </a:lnTo>
                    <a:cubicBezTo>
                      <a:pt x="39433" y="17030"/>
                      <a:pt x="61627" y="-10973"/>
                      <a:pt x="90964" y="4838"/>
                    </a:cubicBezTo>
                    <a:cubicBezTo>
                      <a:pt x="90964" y="4838"/>
                      <a:pt x="113062" y="7220"/>
                      <a:pt x="90964" y="53511"/>
                    </a:cubicBezTo>
                    <a:cubicBezTo>
                      <a:pt x="83445" y="71113"/>
                      <a:pt x="74824" y="88230"/>
                      <a:pt x="65151" y="10475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3907;p38"/>
              <p:cNvSpPr/>
              <p:nvPr/>
            </p:nvSpPr>
            <p:spPr>
              <a:xfrm>
                <a:off x="4524935" y="4525714"/>
                <a:ext cx="201012" cy="328692"/>
              </a:xfrm>
              <a:custGeom>
                <a:avLst/>
                <a:gdLst/>
                <a:ahLst/>
                <a:cxnLst/>
                <a:rect l="l" t="t" r="r" b="b"/>
                <a:pathLst>
                  <a:path w="201012" h="328692" extrusionOk="0">
                    <a:moveTo>
                      <a:pt x="3726" y="41904"/>
                    </a:moveTo>
                    <a:cubicBezTo>
                      <a:pt x="6992" y="22359"/>
                      <a:pt x="25260" y="8995"/>
                      <a:pt x="44874" y="11805"/>
                    </a:cubicBezTo>
                    <a:cubicBezTo>
                      <a:pt x="58646" y="2566"/>
                      <a:pt x="75264" y="-1454"/>
                      <a:pt x="91737" y="470"/>
                    </a:cubicBezTo>
                    <a:cubicBezTo>
                      <a:pt x="129170" y="4376"/>
                      <a:pt x="153649" y="29045"/>
                      <a:pt x="164984" y="66193"/>
                    </a:cubicBezTo>
                    <a:cubicBezTo>
                      <a:pt x="170544" y="84833"/>
                      <a:pt x="174245" y="103978"/>
                      <a:pt x="176033" y="123343"/>
                    </a:cubicBezTo>
                    <a:cubicBezTo>
                      <a:pt x="187272" y="206686"/>
                      <a:pt x="217562" y="272790"/>
                      <a:pt x="189273" y="297555"/>
                    </a:cubicBezTo>
                    <a:cubicBezTo>
                      <a:pt x="160983" y="322320"/>
                      <a:pt x="83450" y="338036"/>
                      <a:pt x="51065" y="322510"/>
                    </a:cubicBezTo>
                    <a:cubicBezTo>
                      <a:pt x="18680" y="306985"/>
                      <a:pt x="77735" y="163348"/>
                      <a:pt x="13632" y="83528"/>
                    </a:cubicBezTo>
                    <a:cubicBezTo>
                      <a:pt x="-1418" y="64574"/>
                      <a:pt x="-2847" y="51334"/>
                      <a:pt x="3726" y="41904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390" y="5189150"/>
            <a:ext cx="1816765" cy="160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8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0B5EC4-F652-5641-8397-78258BEAD8A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26415" y="1324104"/>
            <a:ext cx="11354144" cy="5030459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pt-BR" sz="2200" b="1" dirty="0" smtClean="0">
                <a:solidFill>
                  <a:srgbClr val="0B1255"/>
                </a:solidFill>
              </a:rPr>
              <a:t>Indicador de desempenho</a:t>
            </a:r>
          </a:p>
          <a:p>
            <a:pPr marL="0" indent="0" algn="just">
              <a:buNone/>
            </a:pPr>
            <a:r>
              <a:rPr lang="pt-BR" sz="1600" b="1" dirty="0">
                <a:solidFill>
                  <a:srgbClr val="0B1255"/>
                </a:solidFill>
              </a:rPr>
              <a:t>PORTARIA Nº 1.740, DE 10 DE JULHO DE 2020 </a:t>
            </a:r>
            <a:r>
              <a:rPr lang="pt-BR" sz="1600" dirty="0">
                <a:solidFill>
                  <a:srgbClr val="0B1255"/>
                </a:solidFill>
              </a:rPr>
              <a:t>- Estabelece o pagamento por desempenho do Programa Previne Brasil considerando o resultado potencial de 100% (cem por cento) do alcance dos indicadores por </a:t>
            </a:r>
            <a:r>
              <a:rPr lang="pt-BR" sz="1600" dirty="0" smtClean="0">
                <a:solidFill>
                  <a:srgbClr val="0B1255"/>
                </a:solidFill>
              </a:rPr>
              <a:t>equipe até a competência Dezembro.</a:t>
            </a:r>
          </a:p>
          <a:p>
            <a:pPr marL="0" indent="0" algn="just">
              <a:buNone/>
            </a:pPr>
            <a:r>
              <a:rPr lang="pt-BR" sz="1600" b="1" dirty="0" smtClean="0">
                <a:solidFill>
                  <a:srgbClr val="0B1255"/>
                </a:solidFill>
              </a:rPr>
              <a:t>PORTARIA Nº 2.713, DE 06 DE OUTUBRO DE 2020 </a:t>
            </a:r>
            <a:r>
              <a:rPr lang="pt-BR" sz="1600" dirty="0" smtClean="0">
                <a:solidFill>
                  <a:srgbClr val="0B1255"/>
                </a:solidFill>
              </a:rPr>
              <a:t>- Estabelece </a:t>
            </a:r>
            <a:r>
              <a:rPr lang="pt-BR" sz="1600" dirty="0">
                <a:solidFill>
                  <a:srgbClr val="0B1255"/>
                </a:solidFill>
              </a:rPr>
              <a:t>o método de cálculo e o valor do incentivo federal de custeio mensal do pagamento de desempenho, referente a 100% do Indicador Sintético Final (ISF), no âmbito do Programa Previne Brasil. Valor que será repassado por indicador de desempenho </a:t>
            </a:r>
            <a:endParaRPr lang="pt-BR" sz="1600" dirty="0" smtClean="0">
              <a:solidFill>
                <a:srgbClr val="0B1255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1600" b="1" dirty="0" smtClean="0">
                <a:solidFill>
                  <a:srgbClr val="0B1255"/>
                </a:solidFill>
              </a:rPr>
              <a:t>R</a:t>
            </a:r>
            <a:r>
              <a:rPr lang="pt-BR" sz="1600" b="1" dirty="0">
                <a:solidFill>
                  <a:srgbClr val="0B1255"/>
                </a:solidFill>
              </a:rPr>
              <a:t>$ 3.225,00 por </a:t>
            </a:r>
            <a:r>
              <a:rPr lang="pt-BR" sz="1600" b="1" dirty="0" smtClean="0">
                <a:solidFill>
                  <a:srgbClr val="0B1255"/>
                </a:solidFill>
              </a:rPr>
              <a:t>ESF;</a:t>
            </a:r>
            <a:endParaRPr lang="pt-BR" sz="1600" dirty="0" smtClean="0">
              <a:solidFill>
                <a:srgbClr val="0B1255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1600" b="1" dirty="0" smtClean="0">
                <a:solidFill>
                  <a:srgbClr val="0B1255"/>
                </a:solidFill>
              </a:rPr>
              <a:t>R</a:t>
            </a:r>
            <a:r>
              <a:rPr lang="pt-BR" sz="1600" b="1" dirty="0">
                <a:solidFill>
                  <a:srgbClr val="0B1255"/>
                </a:solidFill>
              </a:rPr>
              <a:t>$ 1.612,50 por EAP </a:t>
            </a:r>
            <a:r>
              <a:rPr lang="pt-BR" sz="1600" b="1" dirty="0" err="1">
                <a:solidFill>
                  <a:srgbClr val="0B1255"/>
                </a:solidFill>
              </a:rPr>
              <a:t>mod</a:t>
            </a:r>
            <a:r>
              <a:rPr lang="pt-BR" sz="1600" b="1" dirty="0">
                <a:solidFill>
                  <a:srgbClr val="0B1255"/>
                </a:solidFill>
              </a:rPr>
              <a:t> I </a:t>
            </a:r>
            <a:r>
              <a:rPr lang="pt-BR" sz="1600" b="1" dirty="0" smtClean="0">
                <a:solidFill>
                  <a:srgbClr val="0B1255"/>
                </a:solidFill>
              </a:rPr>
              <a:t>20h</a:t>
            </a:r>
            <a:r>
              <a:rPr lang="pt-BR" sz="1600" b="1" dirty="0">
                <a:solidFill>
                  <a:srgbClr val="0B1255"/>
                </a:solidFill>
              </a:rPr>
              <a:t>;</a:t>
            </a:r>
            <a:endParaRPr lang="pt-BR" sz="1600" b="1" dirty="0" smtClean="0">
              <a:solidFill>
                <a:srgbClr val="0B1255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1600" b="1" dirty="0" smtClean="0">
                <a:solidFill>
                  <a:srgbClr val="0B1255"/>
                </a:solidFill>
              </a:rPr>
              <a:t>R</a:t>
            </a:r>
            <a:r>
              <a:rPr lang="pt-BR" sz="1600" b="1" dirty="0">
                <a:solidFill>
                  <a:srgbClr val="0B1255"/>
                </a:solidFill>
              </a:rPr>
              <a:t>$ 2.418,75 por EAP </a:t>
            </a:r>
            <a:r>
              <a:rPr lang="pt-BR" sz="1600" b="1" dirty="0" err="1">
                <a:solidFill>
                  <a:srgbClr val="0B1255"/>
                </a:solidFill>
              </a:rPr>
              <a:t>mod</a:t>
            </a:r>
            <a:r>
              <a:rPr lang="pt-BR" sz="1600" b="1" dirty="0">
                <a:solidFill>
                  <a:srgbClr val="0B1255"/>
                </a:solidFill>
              </a:rPr>
              <a:t> II </a:t>
            </a:r>
            <a:r>
              <a:rPr lang="pt-BR" sz="1600" b="1" dirty="0" smtClean="0">
                <a:solidFill>
                  <a:srgbClr val="0B1255"/>
                </a:solidFill>
              </a:rPr>
              <a:t>30h. </a:t>
            </a:r>
            <a:endParaRPr lang="pt-BR" sz="1600" dirty="0">
              <a:solidFill>
                <a:srgbClr val="0B1255"/>
              </a:solidFill>
            </a:endParaRPr>
          </a:p>
          <a:p>
            <a:pPr marL="0" indent="0" algn="just">
              <a:buNone/>
            </a:pPr>
            <a:endParaRPr lang="pt-BR" sz="2400" dirty="0" smtClean="0">
              <a:solidFill>
                <a:srgbClr val="0B1255"/>
              </a:solidFill>
            </a:endParaRPr>
          </a:p>
          <a:p>
            <a:pPr marL="0" indent="0" algn="just">
              <a:buNone/>
            </a:pPr>
            <a:endParaRPr lang="pt-BR" sz="2400" dirty="0" smtClean="0">
              <a:solidFill>
                <a:srgbClr val="0B1255"/>
              </a:solidFill>
            </a:endParaRPr>
          </a:p>
          <a:p>
            <a:pPr marL="0" indent="0" algn="just">
              <a:buNone/>
            </a:pPr>
            <a:endParaRPr lang="pt-BR" sz="2400" dirty="0">
              <a:solidFill>
                <a:srgbClr val="0B1255"/>
              </a:solidFill>
            </a:endParaRPr>
          </a:p>
          <a:p>
            <a:pPr marL="0" indent="0" algn="just">
              <a:buNone/>
            </a:pPr>
            <a:endParaRPr lang="pt-BR" sz="2400" dirty="0" smtClean="0">
              <a:solidFill>
                <a:srgbClr val="0B1255"/>
              </a:solidFill>
            </a:endParaRPr>
          </a:p>
          <a:p>
            <a:pPr marL="0" indent="0" algn="just">
              <a:buNone/>
            </a:pPr>
            <a:endParaRPr lang="pt-BR" sz="2400" dirty="0">
              <a:solidFill>
                <a:srgbClr val="0B1255"/>
              </a:solidFill>
            </a:endParaRPr>
          </a:p>
          <a:p>
            <a:pPr algn="just"/>
            <a:endParaRPr lang="pt-BR" sz="2400" dirty="0"/>
          </a:p>
          <a:p>
            <a:pPr marL="0" indent="0" algn="just">
              <a:buNone/>
            </a:pPr>
            <a:endParaRPr lang="pt-BR" sz="2400" dirty="0"/>
          </a:p>
        </p:txBody>
      </p:sp>
      <p:sp>
        <p:nvSpPr>
          <p:cNvPr id="7" name="Retângulo 6"/>
          <p:cNvSpPr/>
          <p:nvPr/>
        </p:nvSpPr>
        <p:spPr>
          <a:xfrm>
            <a:off x="426415" y="3931176"/>
            <a:ext cx="104906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FÓRMULA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CÁLCULO: </a:t>
            </a:r>
            <a:endParaRPr kumimoji="0" lang="pt-BR" sz="1800" b="1" i="0" u="none" strike="noStrike" kern="1200" cap="none" spc="0" normalizeH="0" baseline="0" noProof="0" dirty="0" smtClean="0">
              <a:ln>
                <a:noFill/>
              </a:ln>
              <a:solidFill>
                <a:srgbClr val="0B12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solidFill>
                <a:srgbClr val="0B12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Incentivo Financeiro de desempenho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𝑒𝑆𝐹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3.225,00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𝑥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𝑄𝑇𝐷𝑒𝑆𝐹 </a:t>
            </a: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solidFill>
                <a:srgbClr val="0B12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Incentivo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Financeiro de desempenho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𝑒𝐴𝑃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= 2.418,75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𝑥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𝑄𝑇𝐷𝑒𝐴𝑃2 </a:t>
            </a: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solidFill>
                <a:srgbClr val="0B12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Incentivo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Financeiro de desempenho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𝑒𝐴𝑃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= 1.612,50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𝑥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𝑄𝑇𝐷𝑒𝐴𝑃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Resultado de imagem para construindo"/>
          <p:cNvPicPr>
            <a:picLocks noChangeAspect="1" noChangeArrowheads="1"/>
          </p:cNvPicPr>
          <p:nvPr/>
        </p:nvPicPr>
        <p:blipFill rotWithShape="1">
          <a:blip r:embed="rId3"/>
          <a:srcRect t="30794"/>
          <a:stretch/>
        </p:blipFill>
        <p:spPr bwMode="auto">
          <a:xfrm>
            <a:off x="8529740" y="3122845"/>
            <a:ext cx="2979508" cy="1768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0F244C3-FF53-45A9-B025-E616C7283068}"/>
              </a:ext>
            </a:extLst>
          </p:cNvPr>
          <p:cNvSpPr txBox="1"/>
          <p:nvPr/>
        </p:nvSpPr>
        <p:spPr>
          <a:xfrm>
            <a:off x="577486" y="257275"/>
            <a:ext cx="10078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+mn-cs"/>
              </a:rPr>
              <a:t>Previne Brasil – Indicador de desempenho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041C42D-30A2-4F3A-AF2E-88BCD1EC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86" y="6311900"/>
            <a:ext cx="3390900" cy="40957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E95053E-5CFE-469D-9847-E75908C4A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1114" y="6140577"/>
            <a:ext cx="10668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335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B0F244C3-FF53-45A9-B025-E616C7283068}"/>
              </a:ext>
            </a:extLst>
          </p:cNvPr>
          <p:cNvSpPr txBox="1"/>
          <p:nvPr/>
        </p:nvSpPr>
        <p:spPr>
          <a:xfrm>
            <a:off x="465795" y="366134"/>
            <a:ext cx="10078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Previne Brasil – Indicador de 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desempenho – 3º Quadrimestre - RN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 pitchFamily="50" charset="0"/>
              <a:ea typeface="+mn-ea"/>
              <a:cs typeface="+mn-cs"/>
            </a:endParaRPr>
          </a:p>
        </p:txBody>
      </p:sp>
      <p:pic>
        <p:nvPicPr>
          <p:cNvPr id="21" name="Picture 2" descr="Ver a imagem de orig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77" y="4693687"/>
            <a:ext cx="3775075" cy="202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100" y="1146491"/>
            <a:ext cx="9512398" cy="142175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998" y="2980296"/>
            <a:ext cx="7740601" cy="130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498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1185949" y="2043503"/>
            <a:ext cx="105114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Qualificador de indicadores PEC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action="ppaction://hlinkpres?slideindex=1&amp;slidetitle="/>
              </a:rPr>
              <a:t>http://189.28.128.100/dab/docs/portaldab/documentos/esus/qualificadores_indicador_PEC.pdf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1144385" y="2857959"/>
            <a:ext cx="9584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Qualificadores de indicador CDS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action="ppaction://hlinkpres?slideindex=1&amp;slidetitle="/>
              </a:rPr>
              <a:t>http://189.28.128.100/dab/docs/portaldab/documentos/esus/qualificadores_indicador_CDS.pdf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1185949" y="1367523"/>
            <a:ext cx="9501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Nota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técnica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 descrição de extração de indicadores ISF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https://sisab.saude.gov.br/resource/file/nota_tecnica_indicadores_de_desempenho_200210.pdf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1144385" y="3702064"/>
            <a:ext cx="10852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Qualificador Sistemas contratados ou próprios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://189.28.128.100/dab/docs/portaldab/documentos/esus/qualificadores_indicades_Thrift.pdf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1144385" y="4512639"/>
            <a:ext cx="10359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Documento Orientador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https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://sisab.saude.gov.br/resource/file/documento_orientador_indicadores_de_desempenho_200210.pdf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m 8" descr="Imagem em preto e branco com texto preto sobre fundo branco&#10;&#10;Descrição gerada automaticamente">
            <a:extLst>
              <a:ext uri="{FF2B5EF4-FFF2-40B4-BE49-F238E27FC236}">
                <a16:creationId xmlns:a16="http://schemas.microsoft.com/office/drawing/2014/main" id="{82C12AF7-0A5E-4F79-A6C6-2C038E500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 rot="360000">
            <a:off x="4509120" y="3386862"/>
            <a:ext cx="1915326" cy="2897883"/>
          </a:xfrm>
        </p:spPr>
      </p:pic>
      <p:pic>
        <p:nvPicPr>
          <p:cNvPr id="22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1A33B5E6-1690-41B6-9712-256DD3C734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600000">
            <a:off x="1190796" y="3657345"/>
            <a:ext cx="1997110" cy="2677943"/>
          </a:xfrm>
          <a:prstGeom prst="rect">
            <a:avLst/>
          </a:prstGeom>
        </p:spPr>
      </p:pic>
      <p:pic>
        <p:nvPicPr>
          <p:cNvPr id="23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E351E061-3B66-4800-86A1-D1627B4B96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7210" y="2806660"/>
            <a:ext cx="1874861" cy="2352310"/>
          </a:xfrm>
          <a:prstGeom prst="rect">
            <a:avLst/>
          </a:prstGeom>
        </p:spPr>
      </p:pic>
      <p:pic>
        <p:nvPicPr>
          <p:cNvPr id="24" name="Imagem 9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A5462A23-FBD9-40EF-B65E-ACBEBA9D59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20000">
            <a:off x="6272559" y="3918864"/>
            <a:ext cx="1868157" cy="2576869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B0F244C3-FF53-45A9-B025-E616C7283068}"/>
              </a:ext>
            </a:extLst>
          </p:cNvPr>
          <p:cNvSpPr txBox="1"/>
          <p:nvPr/>
        </p:nvSpPr>
        <p:spPr>
          <a:xfrm>
            <a:off x="577486" y="213361"/>
            <a:ext cx="11281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+mn-cs"/>
              </a:rPr>
              <a:t>Previne Brasil – Componente desempenho - Documentos norteadores</a:t>
            </a:r>
            <a:b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+mn-cs"/>
              </a:rPr>
            </a:b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 pitchFamily="50" charset="0"/>
              <a:ea typeface="+mn-ea"/>
              <a:cs typeface="+mn-cs"/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041C42D-30A2-4F3A-AF2E-88BCD1EC78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486" y="6311900"/>
            <a:ext cx="3390900" cy="40957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AE95053E-5CFE-469D-9847-E75908C4AC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81114" y="6140577"/>
            <a:ext cx="10668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611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824976" y="96350"/>
            <a:ext cx="80929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Incentivos a ações específicas e estratégicas</a:t>
            </a:r>
          </a:p>
        </p:txBody>
      </p:sp>
      <p:sp>
        <p:nvSpPr>
          <p:cNvPr id="8" name="Retângulo 7"/>
          <p:cNvSpPr/>
          <p:nvPr/>
        </p:nvSpPr>
        <p:spPr>
          <a:xfrm>
            <a:off x="10109200" y="140640"/>
            <a:ext cx="1689099" cy="865526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000" b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387350" y="1050457"/>
          <a:ext cx="11106150" cy="4410075"/>
        </p:xfrm>
        <a:graphic>
          <a:graphicData uri="http://schemas.openxmlformats.org/drawingml/2006/table">
            <a:tbl>
              <a:tblPr/>
              <a:tblGrid>
                <a:gridCol w="2127250">
                  <a:extLst>
                    <a:ext uri="{9D8B030D-6E8A-4147-A177-3AD203B41FA5}">
                      <a16:colId xmlns:a16="http://schemas.microsoft.com/office/drawing/2014/main" val="1570032790"/>
                    </a:ext>
                  </a:extLst>
                </a:gridCol>
                <a:gridCol w="8978900">
                  <a:extLst>
                    <a:ext uri="{9D8B030D-6E8A-4147-A177-3AD203B41FA5}">
                      <a16:colId xmlns:a16="http://schemas.microsoft.com/office/drawing/2014/main" val="1921543079"/>
                    </a:ext>
                  </a:extLst>
                </a:gridCol>
              </a:tblGrid>
              <a:tr h="20002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Prioridades para expansão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Saúde na Hora</a:t>
                      </a: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;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013542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apoio à informatização da APS</a:t>
                      </a: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;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820637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Incentivo aos municípios com residência médica e multiprofissional</a:t>
                      </a: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;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267317"/>
                  </a:ext>
                </a:extLst>
              </a:tr>
              <a:tr h="20002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Saúde Bucal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Equipe de Saúde Bucal (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eSB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);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17200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Unidade Odontológica Móvel (UOM);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171253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 de Especialidades Odontológicas (CEO);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369011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Laboratório Regional de Prótese Dentária (LRPD);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186221"/>
                  </a:ext>
                </a:extLst>
              </a:tr>
              <a:tr h="200025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Especificidades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Equipe de Consultório na Rua (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eCR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);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292315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Unidade Básica de Saúde Fluvial (UBSF);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119254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Equipe de Saúde da Família Ribeirinha (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eSFR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);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909282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Microscopista;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173198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Equipe de Atenção Básica Prisional (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eABP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);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001349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Custeio para o ente federativo responsável pela gestão das ações de Atenção Integral à Saúde dos Adolescentes em Situação de Privação de Liberdade;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42816"/>
                  </a:ext>
                </a:extLst>
              </a:tr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Promoçãoda Saúde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Saúde na Escola (PSE);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27489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Academia da Saúde;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1807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Estratégia de Agentes Comunitários de Saúde (ACS); 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527870"/>
                  </a:ext>
                </a:extLst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3118214" y="5685690"/>
            <a:ext cx="7962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As transferências financeiras observarão as regras previstas nas normas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vigentes que regulamentam a organização, o funcionamento e financiamento das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respectivas ações, programas e estratégias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71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3"/>
          <p:cNvSpPr txBox="1">
            <a:spLocks/>
          </p:cNvSpPr>
          <p:nvPr/>
        </p:nvSpPr>
        <p:spPr>
          <a:xfrm>
            <a:off x="546652" y="936770"/>
            <a:ext cx="5600877" cy="848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546652" y="237198"/>
            <a:ext cx="10946653" cy="84022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002060"/>
                </a:solidFill>
                <a:latin typeface="Trasandina Black"/>
              </a:rPr>
              <a:t>Regras Validação das equipes e serviços</a:t>
            </a:r>
            <a:endParaRPr lang="pt-BR" dirty="0">
              <a:latin typeface="Trasandina Black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48136" y="1612675"/>
            <a:ext cx="118438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000" dirty="0">
                <a:solidFill>
                  <a:srgbClr val="002060"/>
                </a:solidFill>
                <a:latin typeface="Trasandina Black"/>
              </a:rPr>
              <a:t>PORTARIA Nº 60, DE 26 DE NOVEMBRO DE 2020: Define as regras de validação das equipes e serviços da Atenção Primária à Saúde, para fins da transferência dos incentivos financeiros federais de </a:t>
            </a:r>
            <a:r>
              <a:rPr lang="pt-BR" sz="3000" dirty="0" smtClean="0">
                <a:solidFill>
                  <a:srgbClr val="002060"/>
                </a:solidFill>
                <a:latin typeface="Trasandina Black"/>
              </a:rPr>
              <a:t>custeio:</a:t>
            </a:r>
          </a:p>
          <a:p>
            <a:pPr algn="just"/>
            <a:endParaRPr lang="pt-BR" sz="3000" b="0" i="0" dirty="0">
              <a:solidFill>
                <a:srgbClr val="002060"/>
              </a:solidFill>
              <a:effectLst/>
              <a:latin typeface="Trasandina Black"/>
            </a:endParaRPr>
          </a:p>
          <a:p>
            <a:pPr algn="just"/>
            <a:r>
              <a:rPr lang="pt-BR" sz="3000" dirty="0">
                <a:solidFill>
                  <a:srgbClr val="002060"/>
                </a:solidFill>
                <a:latin typeface="Trasandina Black"/>
                <a:hlinkClick r:id="rId3"/>
              </a:rPr>
              <a:t>https://www.in.gov.br/en/web/dou/-/</a:t>
            </a:r>
            <a:r>
              <a:rPr lang="pt-BR" sz="3000" dirty="0" smtClean="0">
                <a:solidFill>
                  <a:srgbClr val="002060"/>
                </a:solidFill>
                <a:latin typeface="Trasandina Black"/>
                <a:hlinkClick r:id="rId3"/>
              </a:rPr>
              <a:t>portaria-n-60-de-26-de-novembro-de-2020-290853767</a:t>
            </a:r>
            <a:endParaRPr lang="pt-BR" sz="3000" dirty="0" smtClean="0">
              <a:solidFill>
                <a:srgbClr val="002060"/>
              </a:solidFill>
              <a:latin typeface="Trasandina Black"/>
            </a:endParaRPr>
          </a:p>
          <a:p>
            <a:pPr algn="just"/>
            <a:endParaRPr lang="pt-BR" sz="3000" b="0" i="0" dirty="0">
              <a:solidFill>
                <a:srgbClr val="002060"/>
              </a:solidFill>
              <a:effectLst/>
              <a:latin typeface="Trasandina Black"/>
            </a:endParaRPr>
          </a:p>
          <a:p>
            <a:pPr algn="just"/>
            <a:endParaRPr lang="pt-BR" sz="3000" b="0" i="0" dirty="0">
              <a:solidFill>
                <a:srgbClr val="002060"/>
              </a:solidFill>
              <a:effectLst/>
              <a:latin typeface="Trasandina Black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900" y="5287468"/>
            <a:ext cx="23241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21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3"/>
          <p:cNvSpPr txBox="1">
            <a:spLocks/>
          </p:cNvSpPr>
          <p:nvPr/>
        </p:nvSpPr>
        <p:spPr>
          <a:xfrm>
            <a:off x="546652" y="936770"/>
            <a:ext cx="5600877" cy="848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546652" y="237198"/>
            <a:ext cx="8679319" cy="840220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rgbClr val="002060"/>
                </a:solidFill>
              </a:rPr>
              <a:t>Identificado Nacional de Equipes - </a:t>
            </a:r>
            <a:r>
              <a:rPr lang="pt-BR" b="1" dirty="0" err="1" smtClean="0">
                <a:solidFill>
                  <a:srgbClr val="002060"/>
                </a:solidFill>
              </a:rPr>
              <a:t>INE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95924" y="1210339"/>
            <a:ext cx="118438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002060"/>
                </a:solidFill>
                <a:latin typeface="Tahoma" panose="020B0604030504040204" pitchFamily="34" charset="0"/>
              </a:rPr>
              <a:t>Os códigos de cada equipe e serviço serão publicados em portaria. Após a publicação da normativa, não será permitida a alteração ou substituição dos códigos </a:t>
            </a:r>
            <a:r>
              <a:rPr lang="pt-BR" dirty="0" err="1">
                <a:solidFill>
                  <a:srgbClr val="002060"/>
                </a:solidFill>
                <a:latin typeface="Tahoma" panose="020B0604030504040204" pitchFamily="34" charset="0"/>
              </a:rPr>
              <a:t>INE</a:t>
            </a:r>
            <a:r>
              <a:rPr lang="pt-BR" dirty="0">
                <a:solidFill>
                  <a:srgbClr val="002060"/>
                </a:solidFill>
                <a:latin typeface="Tahoma" panose="020B0604030504040204" pitchFamily="34" charset="0"/>
              </a:rPr>
              <a:t> ou </a:t>
            </a:r>
            <a:r>
              <a:rPr lang="pt-BR" dirty="0" err="1">
                <a:solidFill>
                  <a:srgbClr val="002060"/>
                </a:solidFill>
                <a:latin typeface="Tahoma" panose="020B0604030504040204" pitchFamily="34" charset="0"/>
              </a:rPr>
              <a:t>CNES</a:t>
            </a:r>
            <a:r>
              <a:rPr lang="pt-BR" dirty="0">
                <a:solidFill>
                  <a:srgbClr val="002060"/>
                </a:solidFill>
                <a:latin typeface="Tahoma" panose="020B0604030504040204" pitchFamily="34" charset="0"/>
              </a:rPr>
              <a:t> definidos nas normativas.</a:t>
            </a:r>
          </a:p>
          <a:p>
            <a:pPr algn="just">
              <a:lnSpc>
                <a:spcPct val="150000"/>
              </a:lnSpc>
            </a:pPr>
            <a:r>
              <a:rPr lang="pt-BR" b="1" dirty="0">
                <a:solidFill>
                  <a:srgbClr val="002060"/>
                </a:solidFill>
                <a:latin typeface="Tahoma" panose="020B0604030504040204" pitchFamily="34" charset="0"/>
              </a:rPr>
              <a:t>O código do </a:t>
            </a:r>
            <a:r>
              <a:rPr lang="pt-BR" b="1" dirty="0" err="1">
                <a:solidFill>
                  <a:srgbClr val="002060"/>
                </a:solidFill>
                <a:latin typeface="Tahoma" panose="020B0604030504040204" pitchFamily="34" charset="0"/>
              </a:rPr>
              <a:t>INE</a:t>
            </a:r>
            <a:r>
              <a:rPr lang="pt-BR" b="1" dirty="0">
                <a:solidFill>
                  <a:srgbClr val="002060"/>
                </a:solidFill>
                <a:latin typeface="Tahoma" panose="020B0604030504040204" pitchFamily="34" charset="0"/>
              </a:rPr>
              <a:t> será considerado para os seguintes tipos de equipes</a:t>
            </a:r>
            <a:r>
              <a:rPr lang="pt-BR" b="1" dirty="0" smtClean="0">
                <a:solidFill>
                  <a:srgbClr val="002060"/>
                </a:solidFill>
                <a:latin typeface="Tahoma" panose="020B060403050404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002060"/>
                </a:solidFill>
                <a:latin typeface="Tahoma" panose="020B0604030504040204" pitchFamily="34" charset="0"/>
              </a:rPr>
              <a:t>I </a:t>
            </a:r>
            <a:r>
              <a:rPr lang="pt-BR" dirty="0">
                <a:solidFill>
                  <a:srgbClr val="002060"/>
                </a:solidFill>
                <a:latin typeface="Tahoma" panose="020B0604030504040204" pitchFamily="34" charset="0"/>
              </a:rPr>
              <a:t>- equipe de Saúde da Família (</a:t>
            </a:r>
            <a:r>
              <a:rPr lang="pt-BR" dirty="0" err="1">
                <a:solidFill>
                  <a:srgbClr val="002060"/>
                </a:solidFill>
                <a:latin typeface="Tahoma" panose="020B0604030504040204" pitchFamily="34" charset="0"/>
              </a:rPr>
              <a:t>eSF</a:t>
            </a:r>
            <a:r>
              <a:rPr lang="pt-BR" dirty="0">
                <a:solidFill>
                  <a:srgbClr val="002060"/>
                </a:solidFill>
                <a:latin typeface="Tahoma" panose="020B0604030504040204" pitchFamily="34" charset="0"/>
              </a:rPr>
              <a:t>) e equipe de Saúde da Família Ribeirinha (</a:t>
            </a:r>
            <a:r>
              <a:rPr lang="pt-BR" dirty="0" err="1">
                <a:solidFill>
                  <a:srgbClr val="002060"/>
                </a:solidFill>
                <a:latin typeface="Tahoma" panose="020B0604030504040204" pitchFamily="34" charset="0"/>
              </a:rPr>
              <a:t>eSFR</a:t>
            </a:r>
            <a:r>
              <a:rPr lang="pt-BR" dirty="0" smtClean="0">
                <a:solidFill>
                  <a:srgbClr val="002060"/>
                </a:solidFill>
                <a:latin typeface="Tahoma" panose="020B0604030504040204" pitchFamily="34" charset="0"/>
              </a:rPr>
              <a:t>);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002060"/>
                </a:solidFill>
                <a:latin typeface="Tahoma" panose="020B0604030504040204" pitchFamily="34" charset="0"/>
              </a:rPr>
              <a:t>II </a:t>
            </a:r>
            <a:r>
              <a:rPr lang="pt-BR" dirty="0">
                <a:solidFill>
                  <a:srgbClr val="002060"/>
                </a:solidFill>
                <a:latin typeface="Tahoma" panose="020B0604030504040204" pitchFamily="34" charset="0"/>
              </a:rPr>
              <a:t>- equipe de Saúde Bucal (</a:t>
            </a:r>
            <a:r>
              <a:rPr lang="pt-BR" dirty="0" err="1">
                <a:solidFill>
                  <a:srgbClr val="002060"/>
                </a:solidFill>
                <a:latin typeface="Tahoma" panose="020B0604030504040204" pitchFamily="34" charset="0"/>
              </a:rPr>
              <a:t>eSB</a:t>
            </a:r>
            <a:r>
              <a:rPr lang="pt-BR" dirty="0" smtClean="0">
                <a:solidFill>
                  <a:srgbClr val="002060"/>
                </a:solidFill>
                <a:latin typeface="Tahoma" panose="020B0604030504040204" pitchFamily="34" charset="0"/>
              </a:rPr>
              <a:t>);</a:t>
            </a:r>
          </a:p>
          <a:p>
            <a:pPr algn="just">
              <a:lnSpc>
                <a:spcPct val="150000"/>
              </a:lnSpc>
            </a:pPr>
            <a:r>
              <a:rPr lang="pt-BR" dirty="0" err="1" smtClean="0">
                <a:solidFill>
                  <a:srgbClr val="002060"/>
                </a:solidFill>
                <a:latin typeface="Tahoma" panose="020B0604030504040204" pitchFamily="34" charset="0"/>
              </a:rPr>
              <a:t>III</a:t>
            </a:r>
            <a:r>
              <a:rPr lang="pt-BR" dirty="0" smtClean="0">
                <a:solidFill>
                  <a:srgbClr val="002060"/>
                </a:solidFill>
                <a:latin typeface="Tahoma" panose="020B0604030504040204" pitchFamily="34" charset="0"/>
              </a:rPr>
              <a:t> </a:t>
            </a:r>
            <a:r>
              <a:rPr lang="pt-BR" dirty="0">
                <a:solidFill>
                  <a:srgbClr val="002060"/>
                </a:solidFill>
                <a:latin typeface="Tahoma" panose="020B0604030504040204" pitchFamily="34" charset="0"/>
              </a:rPr>
              <a:t>-equipe de Consultório na Rua (</a:t>
            </a:r>
            <a:r>
              <a:rPr lang="pt-BR" dirty="0" err="1">
                <a:solidFill>
                  <a:srgbClr val="002060"/>
                </a:solidFill>
                <a:latin typeface="Tahoma" panose="020B0604030504040204" pitchFamily="34" charset="0"/>
              </a:rPr>
              <a:t>eCR</a:t>
            </a:r>
            <a:r>
              <a:rPr lang="pt-BR" dirty="0" smtClean="0">
                <a:solidFill>
                  <a:srgbClr val="002060"/>
                </a:solidFill>
                <a:latin typeface="Tahoma" panose="020B0604030504040204" pitchFamily="34" charset="0"/>
              </a:rPr>
              <a:t>);</a:t>
            </a:r>
          </a:p>
          <a:p>
            <a:pPr algn="just">
              <a:lnSpc>
                <a:spcPct val="150000"/>
              </a:lnSpc>
            </a:pPr>
            <a:r>
              <a:rPr lang="pt-BR" dirty="0" err="1" smtClean="0">
                <a:solidFill>
                  <a:srgbClr val="002060"/>
                </a:solidFill>
                <a:latin typeface="Tahoma" panose="020B0604030504040204" pitchFamily="34" charset="0"/>
              </a:rPr>
              <a:t>IV</a:t>
            </a:r>
            <a:r>
              <a:rPr lang="pt-BR" dirty="0" smtClean="0">
                <a:solidFill>
                  <a:srgbClr val="002060"/>
                </a:solidFill>
                <a:latin typeface="Tahoma" panose="020B0604030504040204" pitchFamily="34" charset="0"/>
              </a:rPr>
              <a:t> </a:t>
            </a:r>
            <a:r>
              <a:rPr lang="pt-BR" dirty="0">
                <a:solidFill>
                  <a:srgbClr val="002060"/>
                </a:solidFill>
                <a:latin typeface="Tahoma" panose="020B0604030504040204" pitchFamily="34" charset="0"/>
              </a:rPr>
              <a:t>-equipe de Atenção Básica Prisional (</a:t>
            </a:r>
            <a:r>
              <a:rPr lang="pt-BR" dirty="0" err="1">
                <a:solidFill>
                  <a:srgbClr val="002060"/>
                </a:solidFill>
                <a:latin typeface="Tahoma" panose="020B0604030504040204" pitchFamily="34" charset="0"/>
              </a:rPr>
              <a:t>eABP</a:t>
            </a:r>
            <a:r>
              <a:rPr lang="pt-BR" dirty="0" smtClean="0">
                <a:solidFill>
                  <a:srgbClr val="002060"/>
                </a:solidFill>
                <a:latin typeface="Tahoma" panose="020B0604030504040204" pitchFamily="34" charset="0"/>
              </a:rPr>
              <a:t>);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002060"/>
                </a:solidFill>
                <a:latin typeface="Tahoma" panose="020B0604030504040204" pitchFamily="34" charset="0"/>
              </a:rPr>
              <a:t>V </a:t>
            </a:r>
            <a:r>
              <a:rPr lang="pt-BR" dirty="0">
                <a:solidFill>
                  <a:srgbClr val="002060"/>
                </a:solidFill>
                <a:latin typeface="Tahoma" panose="020B0604030504040204" pitchFamily="34" charset="0"/>
              </a:rPr>
              <a:t>- equipe de Atenção Primária (</a:t>
            </a:r>
            <a:r>
              <a:rPr lang="pt-BR" dirty="0" err="1">
                <a:solidFill>
                  <a:srgbClr val="002060"/>
                </a:solidFill>
                <a:latin typeface="Tahoma" panose="020B0604030504040204" pitchFamily="34" charset="0"/>
              </a:rPr>
              <a:t>eAP</a:t>
            </a:r>
            <a:r>
              <a:rPr lang="pt-BR" dirty="0">
                <a:solidFill>
                  <a:srgbClr val="002060"/>
                </a:solidFill>
                <a:latin typeface="Tahoma" panose="020B0604030504040204" pitchFamily="34" charset="0"/>
              </a:rPr>
              <a:t>).</a:t>
            </a:r>
            <a:endParaRPr lang="pt-BR" b="0" i="0" dirty="0">
              <a:solidFill>
                <a:srgbClr val="002060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95924" y="4143366"/>
            <a:ext cx="113108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b="1" dirty="0">
                <a:solidFill>
                  <a:srgbClr val="002060"/>
                </a:solidFill>
                <a:latin typeface="Tahoma" panose="020B0604030504040204" pitchFamily="34" charset="0"/>
              </a:rPr>
              <a:t>O código do </a:t>
            </a:r>
            <a:r>
              <a:rPr lang="pt-BR" b="1" dirty="0" err="1">
                <a:solidFill>
                  <a:srgbClr val="002060"/>
                </a:solidFill>
                <a:latin typeface="Tahoma" panose="020B0604030504040204" pitchFamily="34" charset="0"/>
              </a:rPr>
              <a:t>CNES</a:t>
            </a:r>
            <a:r>
              <a:rPr lang="pt-BR" b="1" dirty="0">
                <a:solidFill>
                  <a:srgbClr val="002060"/>
                </a:solidFill>
                <a:latin typeface="Tahoma" panose="020B0604030504040204" pitchFamily="34" charset="0"/>
              </a:rPr>
              <a:t> será considerado para os seguintes tipos de serviços:</a:t>
            </a:r>
            <a:r>
              <a:rPr lang="pt-BR" b="1" dirty="0">
                <a:solidFill>
                  <a:srgbClr val="002060"/>
                </a:solidFill>
              </a:rPr>
              <a:t/>
            </a:r>
            <a:br>
              <a:rPr lang="pt-BR" b="1" dirty="0">
                <a:solidFill>
                  <a:srgbClr val="002060"/>
                </a:solidFill>
              </a:rPr>
            </a:br>
            <a:r>
              <a:rPr lang="pt-BR" dirty="0">
                <a:solidFill>
                  <a:srgbClr val="002060"/>
                </a:solidFill>
                <a:latin typeface="Tahoma" panose="020B0604030504040204" pitchFamily="34" charset="0"/>
              </a:rPr>
              <a:t>I - Polo da Academia de Saúde;</a:t>
            </a:r>
            <a:r>
              <a:rPr lang="pt-BR" dirty="0">
                <a:solidFill>
                  <a:srgbClr val="002060"/>
                </a:solidFill>
              </a:rPr>
              <a:t/>
            </a:r>
            <a:br>
              <a:rPr lang="pt-BR" dirty="0">
                <a:solidFill>
                  <a:srgbClr val="002060"/>
                </a:solidFill>
              </a:rPr>
            </a:br>
            <a:r>
              <a:rPr lang="pt-BR" dirty="0">
                <a:solidFill>
                  <a:srgbClr val="002060"/>
                </a:solidFill>
                <a:latin typeface="Tahoma" panose="020B0604030504040204" pitchFamily="34" charset="0"/>
              </a:rPr>
              <a:t>II - Unidade Odontológica Móvel (</a:t>
            </a:r>
            <a:r>
              <a:rPr lang="pt-BR" dirty="0" err="1">
                <a:solidFill>
                  <a:srgbClr val="002060"/>
                </a:solidFill>
                <a:latin typeface="Tahoma" panose="020B0604030504040204" pitchFamily="34" charset="0"/>
              </a:rPr>
              <a:t>UOM</a:t>
            </a:r>
            <a:r>
              <a:rPr lang="pt-BR" dirty="0">
                <a:solidFill>
                  <a:srgbClr val="002060"/>
                </a:solidFill>
                <a:latin typeface="Tahoma" panose="020B0604030504040204" pitchFamily="34" charset="0"/>
              </a:rPr>
              <a:t>); e</a:t>
            </a:r>
            <a:r>
              <a:rPr lang="pt-BR" dirty="0">
                <a:solidFill>
                  <a:srgbClr val="002060"/>
                </a:solidFill>
              </a:rPr>
              <a:t/>
            </a:r>
            <a:br>
              <a:rPr lang="pt-BR" dirty="0">
                <a:solidFill>
                  <a:srgbClr val="002060"/>
                </a:solidFill>
              </a:rPr>
            </a:br>
            <a:r>
              <a:rPr lang="pt-BR" dirty="0" err="1">
                <a:solidFill>
                  <a:srgbClr val="002060"/>
                </a:solidFill>
                <a:latin typeface="Tahoma" panose="020B0604030504040204" pitchFamily="34" charset="0"/>
              </a:rPr>
              <a:t>III</a:t>
            </a:r>
            <a:r>
              <a:rPr lang="pt-BR" dirty="0">
                <a:solidFill>
                  <a:srgbClr val="002060"/>
                </a:solidFill>
                <a:latin typeface="Tahoma" panose="020B0604030504040204" pitchFamily="34" charset="0"/>
              </a:rPr>
              <a:t> - Unidade Básica de Saúde Fluvial (</a:t>
            </a:r>
            <a:r>
              <a:rPr lang="pt-BR" dirty="0" err="1">
                <a:solidFill>
                  <a:srgbClr val="002060"/>
                </a:solidFill>
                <a:latin typeface="Tahoma" panose="020B0604030504040204" pitchFamily="34" charset="0"/>
              </a:rPr>
              <a:t>UBSF</a:t>
            </a:r>
            <a:r>
              <a:rPr lang="pt-BR" dirty="0">
                <a:solidFill>
                  <a:srgbClr val="002060"/>
                </a:solidFill>
                <a:latin typeface="Tahoma" panose="020B0604030504040204" pitchFamily="34" charset="0"/>
              </a:rPr>
              <a:t>).</a:t>
            </a:r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7282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67997" y="1058386"/>
            <a:ext cx="9851972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ea typeface="+mn-ea"/>
                <a:cs typeface="+mn-cs"/>
              </a:rPr>
              <a:t>Valor financeiro aos municípios de 3 bilhões a mais em 2020 (considera execução</a:t>
            </a:r>
            <a:r>
              <a:rPr kumimoji="0" lang="pt-BR" sz="2200" b="0" i="0" u="none" strike="noStrike" kern="1200" cap="none" spc="0" normalizeH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ea typeface="+mn-ea"/>
                <a:cs typeface="+mn-cs"/>
              </a:rPr>
              <a:t> </a:t>
            </a:r>
            <a:r>
              <a:rPr kumimoji="0" lang="pt-BR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ea typeface="+mn-ea"/>
                <a:cs typeface="+mn-cs"/>
              </a:rPr>
              <a:t>competên</a:t>
            </a:r>
            <a:r>
              <a:rPr lang="pt-BR" sz="2200" dirty="0" smtClean="0">
                <a:solidFill>
                  <a:srgbClr val="0B1255"/>
                </a:solidFill>
                <a:latin typeface="Trasandina Black"/>
              </a:rPr>
              <a:t>cia financeira </a:t>
            </a:r>
            <a:r>
              <a:rPr kumimoji="0" lang="pt-B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ea typeface="+mn-ea"/>
                <a:cs typeface="+mn-cs"/>
              </a:rPr>
              <a:t>janeiro a dezembro de 2020);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ea typeface="+mn-ea"/>
                <a:cs typeface="+mn-cs"/>
              </a:rPr>
              <a:t>Fim do desconto em equipes com provimento médico;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ea typeface="+mn-ea"/>
                <a:cs typeface="+mn-cs"/>
              </a:rPr>
              <a:t>Todas as equipes passam a constar oficialmente;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ea typeface="+mn-ea"/>
                <a:cs typeface="+mn-cs"/>
              </a:rPr>
              <a:t>Individualização do registro propiciando melhor acompanhamento na </a:t>
            </a:r>
            <a:r>
              <a:rPr kumimoji="0" lang="pt-BR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ea typeface="+mn-ea"/>
                <a:cs typeface="+mn-cs"/>
              </a:rPr>
              <a:t>AB</a:t>
            </a:r>
            <a:r>
              <a:rPr kumimoji="0" lang="pt-B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ea typeface="+mn-ea"/>
                <a:cs typeface="+mn-cs"/>
              </a:rPr>
              <a:t>;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ea typeface="+mn-ea"/>
                <a:cs typeface="+mn-cs"/>
              </a:rPr>
              <a:t>Reconhecimento de equipes carga horária diferenciada;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B1255"/>
                </a:solidFill>
                <a:effectLst/>
                <a:uLnTx/>
                <a:uFillTx/>
                <a:latin typeface="Trasandina Black"/>
                <a:ea typeface="+mn-ea"/>
                <a:cs typeface="+mn-cs"/>
              </a:rPr>
              <a:t>Custeio de 29.069 mil equipes informatizadas;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0" u="none" strike="noStrike" kern="1200" cap="none" spc="0" normalizeH="0" baseline="0" noProof="0" dirty="0" smtClean="0">
              <a:ln>
                <a:noFill/>
              </a:ln>
              <a:solidFill>
                <a:srgbClr val="0B1255"/>
              </a:solidFill>
              <a:effectLst/>
              <a:uLnTx/>
              <a:uFillTx/>
              <a:latin typeface="Trasandina Black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0B1255"/>
              </a:solidFill>
              <a:effectLst/>
              <a:uLnTx/>
              <a:uFillTx/>
              <a:latin typeface="Trasandina Black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0F244C3-FF53-45A9-B025-E616C7283068}"/>
              </a:ext>
            </a:extLst>
          </p:cNvPr>
          <p:cNvSpPr txBox="1"/>
          <p:nvPr/>
        </p:nvSpPr>
        <p:spPr>
          <a:xfrm>
            <a:off x="577486" y="361053"/>
            <a:ext cx="10078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+mn-cs"/>
              </a:rPr>
              <a:t>AVANÇOS na estratégia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041C42D-30A2-4F3A-AF2E-88BCD1EC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86" y="6311900"/>
            <a:ext cx="3390900" cy="40957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E95053E-5CFE-469D-9847-E75908C4A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1114" y="6140577"/>
            <a:ext cx="10668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3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11726" y="971406"/>
            <a:ext cx="9851972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2200" dirty="0">
                <a:solidFill>
                  <a:srgbClr val="0B1255"/>
                </a:solidFill>
                <a:latin typeface="Trasandina Black"/>
              </a:rPr>
              <a:t>1.462 equipes com custeio de Residência multiprofissional;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2200" dirty="0">
                <a:solidFill>
                  <a:srgbClr val="0B1255"/>
                </a:solidFill>
                <a:latin typeface="Trasandina Black"/>
              </a:rPr>
              <a:t>2.599 UBS com horário estendido;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2200" dirty="0">
                <a:solidFill>
                  <a:srgbClr val="0B1255"/>
                </a:solidFill>
                <a:latin typeface="Trasandina Black"/>
              </a:rPr>
              <a:t>Aumento valor saúde bucal;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2200" dirty="0">
                <a:solidFill>
                  <a:srgbClr val="0B1255"/>
                </a:solidFill>
                <a:latin typeface="Trasandina Black"/>
              </a:rPr>
              <a:t>Aumento valor equipes ribeirinhas;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2200" dirty="0">
                <a:solidFill>
                  <a:srgbClr val="0B1255"/>
                </a:solidFill>
                <a:latin typeface="Trasandina Black"/>
              </a:rPr>
              <a:t>Implementação de indicadores Globais de avaliação da qualidade assistencial e experiência do paciente com reconhecimento e validação internacional e nacional;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2200" dirty="0">
                <a:solidFill>
                  <a:srgbClr val="0B1255"/>
                </a:solidFill>
                <a:latin typeface="Trasandina Black"/>
              </a:rPr>
              <a:t>Reconhecimento dos municípios que atendem populações limítrofes...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0" u="none" strike="noStrike" kern="1200" cap="none" spc="0" normalizeH="0" baseline="0" noProof="0" dirty="0" smtClean="0">
              <a:ln>
                <a:noFill/>
              </a:ln>
              <a:solidFill>
                <a:srgbClr val="0B1255"/>
              </a:solidFill>
              <a:effectLst/>
              <a:uLnTx/>
              <a:uFillTx/>
              <a:latin typeface="Trasandina Black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0B1255"/>
              </a:solidFill>
              <a:effectLst/>
              <a:uLnTx/>
              <a:uFillTx/>
              <a:latin typeface="Trasandina Black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0F244C3-FF53-45A9-B025-E616C7283068}"/>
              </a:ext>
            </a:extLst>
          </p:cNvPr>
          <p:cNvSpPr txBox="1"/>
          <p:nvPr/>
        </p:nvSpPr>
        <p:spPr>
          <a:xfrm>
            <a:off x="451727" y="357672"/>
            <a:ext cx="10078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+mn-cs"/>
              </a:rPr>
              <a:t>AVANÇOS na estratégia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041C42D-30A2-4F3A-AF2E-88BCD1EC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86" y="6311900"/>
            <a:ext cx="3390900" cy="40957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E95053E-5CFE-469D-9847-E75908C4A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1114" y="6140577"/>
            <a:ext cx="10668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3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756736" y="235529"/>
            <a:ext cx="997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Desafios e dificuldades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 pitchFamily="50" charset="0"/>
              <a:ea typeface="+mn-ea"/>
              <a:cs typeface="Trasandina Black" pitchFamily="50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56736" y="1154480"/>
            <a:ext cx="1126334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</a:rPr>
              <a:t>Orçamento 2021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</a:rPr>
              <a:t>Amazônia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</a:rPr>
              <a:t>Legal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</a:rPr>
              <a:t>Acima do parâmetro esperado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</a:rPr>
              <a:t>Baixa cobertura de ESF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</a:rPr>
              <a:t>Modelo de Atenção Básica tradicional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</a:rPr>
              <a:t>População </a:t>
            </a: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</a:rPr>
              <a:t>indígena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pt-BR" sz="2000" b="1" dirty="0" smtClean="0">
                <a:solidFill>
                  <a:srgbClr val="002060"/>
                </a:solidFill>
                <a:latin typeface="Trasandina Black"/>
              </a:rPr>
              <a:t>Aglomerados urbanos (favelas)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</a:rPr>
              <a:t>Fronteira com outros países...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108" name="Picture 4" descr="Resultado de imagem para brasil ma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131927"/>
            <a:ext cx="6038376" cy="527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472" y="5632240"/>
            <a:ext cx="2372056" cy="122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7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Arredondado 9"/>
          <p:cNvSpPr/>
          <p:nvPr/>
        </p:nvSpPr>
        <p:spPr>
          <a:xfrm>
            <a:off x="4443811" y="4968371"/>
            <a:ext cx="5142839" cy="2135813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object 3"/>
          <p:cNvSpPr txBox="1"/>
          <p:nvPr/>
        </p:nvSpPr>
        <p:spPr>
          <a:xfrm>
            <a:off x="397329" y="661202"/>
            <a:ext cx="10612047" cy="48737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434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sandina Black"/>
                <a:cs typeface="Calibri"/>
              </a:rPr>
              <a:t>POR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sandina Black"/>
                <a:cs typeface="Calibri"/>
              </a:rPr>
              <a:t>QUE 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sandina Black"/>
                <a:cs typeface="Calibri"/>
              </a:rPr>
              <a:t>ATENÇÃO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sandina Black"/>
                <a:cs typeface="Calibri"/>
              </a:rPr>
              <a:t>PRIMÁRIA À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sandina Black"/>
                <a:cs typeface="Calibri"/>
              </a:rPr>
              <a:t>SAÚDE?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sandina Black"/>
              <a:cs typeface="Calibri"/>
            </a:endParaRPr>
          </a:p>
          <a:p>
            <a:pPr marL="433705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1720"/>
              </a:spcBef>
              <a:spcAft>
                <a:spcPts val="0"/>
              </a:spcAft>
              <a:buClrTx/>
              <a:buSzPct val="95833"/>
              <a:buFont typeface="Wingdings" panose="05000000000000000000" pitchFamily="2" charset="2"/>
              <a:buChar char="v"/>
              <a:tabLst>
                <a:tab pos="33274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É</a:t>
            </a:r>
            <a:r>
              <a:rPr kumimoji="0" sz="2000" b="0" i="0" u="none" strike="noStrike" kern="1200" cap="none" spc="29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consenso</a:t>
            </a:r>
            <a:r>
              <a:rPr kumimoji="0" sz="2000" b="1" i="0" u="none" strike="noStrike" kern="1200" cap="none" spc="29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mundial</a:t>
            </a:r>
            <a:r>
              <a:rPr kumimoji="0" sz="20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que</a:t>
            </a:r>
            <a:r>
              <a:rPr kumimoji="0" sz="2000" b="0" i="0" u="none" strike="noStrike" kern="1200" cap="none" spc="30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os</a:t>
            </a:r>
            <a:r>
              <a:rPr kumimoji="0" sz="2000" b="0" i="0" u="none" strike="noStrike" kern="1200" cap="none" spc="29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Sistemas</a:t>
            </a:r>
            <a:r>
              <a:rPr kumimoji="0" sz="2000" b="1" i="0" u="none" strike="noStrike" kern="1200" cap="none" spc="3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Nacionais</a:t>
            </a:r>
            <a:r>
              <a:rPr kumimoji="0" sz="20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de</a:t>
            </a:r>
            <a:r>
              <a:rPr kumimoji="0" sz="2000" b="1" i="0" u="none" strike="noStrike" kern="1200" cap="none" spc="30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000" b="1" i="0" u="none" strike="noStrike" kern="1200" cap="none" spc="-5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Saúde</a:t>
            </a:r>
            <a:r>
              <a:rPr lang="pt-BR" sz="2000" dirty="0">
                <a:solidFill>
                  <a:srgbClr val="002060"/>
                </a:solidFill>
                <a:latin typeface="Trasandina Black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devem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ser</a:t>
            </a:r>
            <a:r>
              <a:rPr kumimoji="0" sz="2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baseados </a:t>
            </a:r>
            <a:r>
              <a:rPr kumimoji="0" sz="2000" b="1" i="0" u="none" strike="noStrike" kern="1200" cap="none" spc="-5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na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lang="pt-BR" sz="2000" b="1" spc="-5" dirty="0" err="1" smtClean="0">
                <a:solidFill>
                  <a:srgbClr val="002060"/>
                </a:solidFill>
                <a:latin typeface="Trasandina Black"/>
                <a:cs typeface="Calibri"/>
              </a:rPr>
              <a:t>AB</a:t>
            </a:r>
            <a:r>
              <a:rPr kumimoji="0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(OMS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2008</a:t>
            </a:r>
            <a:r>
              <a:rPr kumimoji="0" sz="2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)</a:t>
            </a:r>
            <a:endParaRPr kumimoji="0" lang="pt-BR" sz="2000" b="0" i="0" u="none" strike="noStrike" kern="1200" cap="none" spc="-5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Calibri"/>
            </a:endParaRPr>
          </a:p>
          <a:p>
            <a:pPr marL="43434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Calibri"/>
            </a:endParaRPr>
          </a:p>
          <a:p>
            <a:pPr marL="434340" marR="698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95833"/>
              <a:buFont typeface="Wingdings" panose="05000000000000000000" pitchFamily="2" charset="2"/>
              <a:buChar char="v"/>
              <a:tabLst>
                <a:tab pos="33274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A </a:t>
            </a:r>
            <a:r>
              <a:rPr kumimoji="0" lang="pt-BR" sz="2000" b="1" i="0" u="none" strike="noStrike" kern="1200" cap="none" spc="-5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AB</a:t>
            </a:r>
            <a:r>
              <a:rPr kumimoji="0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é 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estruturante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para 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organização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e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sustentabilidade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do 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sistema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de saúde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ao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alcançar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resultados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com </a:t>
            </a:r>
            <a:r>
              <a:rPr kumimoji="0" sz="2000" b="1" i="0" u="none" strike="noStrike" kern="1200" cap="none" spc="-5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equidade</a:t>
            </a:r>
            <a:endParaRPr kumimoji="0" lang="pt-BR" sz="2000" b="1" i="0" u="none" strike="noStrike" kern="1200" cap="none" spc="-5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Calibri"/>
            </a:endParaRPr>
          </a:p>
          <a:p>
            <a:pPr marL="434340" marR="698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95833"/>
              <a:buFont typeface="Wingdings" panose="05000000000000000000" pitchFamily="2" charset="2"/>
              <a:buChar char="v"/>
              <a:tabLst>
                <a:tab pos="332740" algn="l"/>
              </a:tabLst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Calibri"/>
            </a:endParaRPr>
          </a:p>
          <a:p>
            <a:pPr marL="434340" marR="508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95833"/>
              <a:buFont typeface="Wingdings" panose="05000000000000000000" pitchFamily="2" charset="2"/>
              <a:buChar char="v"/>
              <a:tabLst>
                <a:tab pos="332740" algn="l"/>
              </a:tabLst>
              <a:defRPr/>
            </a:pPr>
            <a:r>
              <a:rPr kumimoji="0" lang="pt-B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AB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deve </a:t>
            </a:r>
            <a:r>
              <a:rPr kumimoji="0" sz="2000" b="1" i="0" u="none" strike="noStrike" kern="1200" cap="none" spc="-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garantir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o acesso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universal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e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em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tempo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oportuno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ao 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usuário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,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ofertar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o mais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amplo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e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possível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escopo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de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ações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visando 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a 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atenção integral,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ser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responsável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por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coordenar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o cuidado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dos 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pacientes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em sua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trajetória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clinica por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meio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de uma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relação  contínua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e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de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/>
                <a:cs typeface="Calibri"/>
              </a:rPr>
              <a:t>confiança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/>
              <a:cs typeface="Calibri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7329" y="301118"/>
            <a:ext cx="809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Fo</a:t>
            </a:r>
            <a:r>
              <a:rPr lang="pt-BR" sz="2800" b="1" noProof="0" dirty="0" smtClean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c</a:t>
            </a:r>
            <a:r>
              <a:rPr lang="pt-BR" sz="2800" b="1" noProof="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o</a:t>
            </a:r>
            <a:r>
              <a:rPr lang="pt-BR" sz="2800" b="1" dirty="0" smtClean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 na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Atenção Básica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 pitchFamily="50" charset="0"/>
              <a:ea typeface="+mn-ea"/>
              <a:cs typeface="Trasandina Black" pitchFamily="50" charset="0"/>
            </a:endParaRPr>
          </a:p>
        </p:txBody>
      </p:sp>
      <p:pic>
        <p:nvPicPr>
          <p:cNvPr id="5" name="Picture 4" descr="https://meudigisus.saude.gov.br/assets/imgs/onboard/img-circle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087" y="0"/>
            <a:ext cx="1533830" cy="153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17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75382" y="348071"/>
            <a:ext cx="997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FINANCIAMENTO </a:t>
            </a:r>
            <a:r>
              <a:rPr kumimoji="0" lang="pt-B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AB</a:t>
            </a:r>
            <a:r>
              <a:rPr kumimoji="0" lang="pt-BR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 RIO GRANDE DO NORTE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 pitchFamily="50" charset="0"/>
              <a:ea typeface="+mn-ea"/>
              <a:cs typeface="Trasandina Black" pitchFamily="50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700" y="6051088"/>
            <a:ext cx="2372056" cy="806912"/>
          </a:xfrm>
          <a:prstGeom prst="rect">
            <a:avLst/>
          </a:prstGeom>
        </p:spPr>
      </p:pic>
      <p:grpSp>
        <p:nvGrpSpPr>
          <p:cNvPr id="19" name="Google Shape;401;p26"/>
          <p:cNvGrpSpPr/>
          <p:nvPr/>
        </p:nvGrpSpPr>
        <p:grpSpPr>
          <a:xfrm>
            <a:off x="1357841" y="1441565"/>
            <a:ext cx="8839087" cy="907708"/>
            <a:chOff x="-1535283" y="1287960"/>
            <a:chExt cx="11486579" cy="2067200"/>
          </a:xfrm>
        </p:grpSpPr>
        <p:sp>
          <p:nvSpPr>
            <p:cNvPr id="20" name="Google Shape;402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1" name="Google Shape;403;p26"/>
            <p:cNvSpPr/>
            <p:nvPr/>
          </p:nvSpPr>
          <p:spPr>
            <a:xfrm flipH="1">
              <a:off x="-308909" y="1697040"/>
              <a:ext cx="9030600" cy="1243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0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vo"/>
                  <a:ea typeface="Arvo"/>
                  <a:cs typeface="Arvo"/>
                  <a:sym typeface="Arvo"/>
                </a:rPr>
                <a:t>2019: R$ 436.742.272,50</a:t>
              </a:r>
              <a:endParaRPr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2" name="Google Shape;404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3" name="Google Shape;405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4" name="Google Shape;406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5" name="Google Shape;401;p26"/>
          <p:cNvGrpSpPr/>
          <p:nvPr/>
        </p:nvGrpSpPr>
        <p:grpSpPr>
          <a:xfrm>
            <a:off x="1352843" y="4382655"/>
            <a:ext cx="8839087" cy="907708"/>
            <a:chOff x="-1535283" y="1287960"/>
            <a:chExt cx="11486579" cy="2067200"/>
          </a:xfrm>
        </p:grpSpPr>
        <p:sp>
          <p:nvSpPr>
            <p:cNvPr id="26" name="Google Shape;402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7" name="Google Shape;403;p26"/>
            <p:cNvSpPr/>
            <p:nvPr/>
          </p:nvSpPr>
          <p:spPr>
            <a:xfrm flipH="1">
              <a:off x="-339143" y="1697040"/>
              <a:ext cx="9030600" cy="1243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pt-BR" sz="30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vo"/>
                  <a:ea typeface="Arvo"/>
                  <a:cs typeface="Arvo"/>
                  <a:sym typeface="Arvo"/>
                </a:rPr>
                <a:t>DIFERENÇA: </a:t>
              </a:r>
              <a:r>
                <a:rPr lang="pt-BR" sz="40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vo"/>
                  <a:ea typeface="Arvo"/>
                  <a:cs typeface="Arvo"/>
                  <a:sym typeface="Arvo"/>
                </a:rPr>
                <a:t>R$ 58.151.495,5 </a:t>
              </a:r>
              <a:endParaRPr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8" name="Google Shape;404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9" name="Google Shape;405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406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Google Shape;401;p26"/>
          <p:cNvGrpSpPr/>
          <p:nvPr/>
        </p:nvGrpSpPr>
        <p:grpSpPr>
          <a:xfrm>
            <a:off x="1357841" y="2838073"/>
            <a:ext cx="8839087" cy="907708"/>
            <a:chOff x="-1535283" y="1287960"/>
            <a:chExt cx="11486579" cy="2067200"/>
          </a:xfrm>
        </p:grpSpPr>
        <p:sp>
          <p:nvSpPr>
            <p:cNvPr id="32" name="Google Shape;402;p26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3" name="Google Shape;403;p26"/>
            <p:cNvSpPr/>
            <p:nvPr/>
          </p:nvSpPr>
          <p:spPr>
            <a:xfrm flipH="1">
              <a:off x="-308909" y="1697040"/>
              <a:ext cx="9030600" cy="1243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0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vo"/>
                  <a:ea typeface="Arvo"/>
                  <a:cs typeface="Arvo"/>
                  <a:sym typeface="Arvo"/>
                </a:rPr>
                <a:t>2020: R$ 494.893.768,00</a:t>
              </a:r>
              <a:endParaRPr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4" name="Google Shape;404;p26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5" name="Google Shape;405;p26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6" name="Google Shape;406;p2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280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09" y="886266"/>
            <a:ext cx="11451100" cy="521911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56736" y="235529"/>
            <a:ext cx="997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FINANCIAMENTO</a:t>
            </a:r>
            <a:r>
              <a:rPr kumimoji="0" lang="pt-BR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 RIO GRANDE DO NORTE EM 2020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 pitchFamily="50" charset="0"/>
              <a:ea typeface="+mn-ea"/>
              <a:cs typeface="Trasandina Black" pitchFamily="50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5" y="5446177"/>
            <a:ext cx="2372056" cy="80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8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517585" y="348071"/>
            <a:ext cx="997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PAINEL DE APOIO À</a:t>
            </a:r>
            <a:r>
              <a:rPr kumimoji="0" lang="pt-BR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 GESTÃO – RESULTADO 2020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 pitchFamily="50" charset="0"/>
              <a:ea typeface="+mn-ea"/>
              <a:cs typeface="Trasandina Black" pitchFamily="50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2" y="1143000"/>
            <a:ext cx="11458575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2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546651" y="467391"/>
            <a:ext cx="10807148" cy="1291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57983" y="2430087"/>
            <a:ext cx="10807148" cy="1291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211015" y="1113230"/>
            <a:ext cx="8567225" cy="4443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rasandina Black"/>
              </a:rPr>
              <a:t>Capitação ponderada</a:t>
            </a:r>
            <a:r>
              <a:rPr kumimoji="0" lang="pt-BR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rasandina Black"/>
              </a:rPr>
              <a:t>: </a:t>
            </a:r>
            <a:r>
              <a:rPr kumimoji="0" lang="pt-BR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asandina Black"/>
              </a:rPr>
              <a:t>Primeiro quadrimestre</a:t>
            </a:r>
            <a:r>
              <a:rPr kumimoji="0" lang="pt-BR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sandina Black"/>
              </a:rPr>
              <a:t>, </a:t>
            </a:r>
            <a:r>
              <a:rPr kumimoji="0" lang="pt-BR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rasandina Black"/>
              </a:rPr>
              <a:t>considerando o cadastro completo das Equipes existentes no município.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sandina Black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rasandina Black"/>
              </a:rPr>
              <a:t>Desempenho</a:t>
            </a:r>
            <a:r>
              <a:rPr kumimoji="0" lang="pt-BR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rasandina Black"/>
              </a:rPr>
              <a:t> </a:t>
            </a:r>
            <a:r>
              <a:rPr kumimoji="0" lang="pt-BR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sandina Black"/>
              </a:rPr>
              <a:t>: </a:t>
            </a:r>
            <a:r>
              <a:rPr kumimoji="0" lang="pt-BR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asandina Black"/>
              </a:rPr>
              <a:t>segundo quadrimestre</a:t>
            </a:r>
            <a:r>
              <a:rPr kumimoji="0" lang="pt-BR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asandina Black"/>
              </a:rPr>
              <a:t>, </a:t>
            </a:r>
            <a:r>
              <a:rPr kumimoji="0" lang="pt-BR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rasandina Black"/>
              </a:rPr>
              <a:t>considerando 100% do Indicador Sintético Final do município (</a:t>
            </a:r>
            <a:r>
              <a:rPr kumimoji="0" lang="pt-BR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rasandina Black"/>
              </a:rPr>
              <a:t>ISF</a:t>
            </a:r>
            <a:r>
              <a:rPr kumimoji="0" lang="pt-BR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rasandina Black"/>
              </a:rPr>
              <a:t>)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sandina Black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rasandina Black"/>
              </a:rPr>
              <a:t>Incentivo por critérios demográficos: </a:t>
            </a:r>
            <a:r>
              <a:rPr kumimoji="0" lang="pt-BR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asandina Black"/>
              </a:rPr>
              <a:t>Primeiro quadrimestre</a:t>
            </a:r>
            <a:r>
              <a:rPr kumimoji="0" lang="pt-BR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asandina Black"/>
              </a:rPr>
              <a:t> </a:t>
            </a:r>
            <a:r>
              <a:rPr kumimoji="0" lang="pt-BR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rasandina Black"/>
              </a:rPr>
              <a:t>considerando R$ 5,95 por pessoa da estimativa IBGE 2019 para os 5.570 municípios brasileiros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900" b="0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rasandina Black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rasandina Black"/>
              </a:rPr>
              <a:t>Fator de Correção: </a:t>
            </a:r>
            <a:r>
              <a:rPr kumimoji="0" lang="pt-BR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rasandina Black"/>
              </a:rPr>
              <a:t>Valor da perda anual em 12 parcelas para os municípios que tiveram redução do valor comparado a 2019. Será avaliada a </a:t>
            </a:r>
            <a:r>
              <a:rPr kumimoji="0" lang="pt-BR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asandina Black"/>
              </a:rPr>
              <a:t>cada quadrimestre para municípios que reduziram serviço implantado</a:t>
            </a:r>
          </a:p>
        </p:txBody>
      </p:sp>
      <p:sp>
        <p:nvSpPr>
          <p:cNvPr id="12" name="Título 5">
            <a:extLst>
              <a:ext uri="{FF2B5EF4-FFF2-40B4-BE49-F238E27FC236}">
                <a16:creationId xmlns:a16="http://schemas.microsoft.com/office/drawing/2014/main" id="{95DE4819-5857-0D48-AFD8-6E456E37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1" y="241864"/>
            <a:ext cx="9054548" cy="714219"/>
          </a:xfrm>
        </p:spPr>
        <p:txBody>
          <a:bodyPr>
            <a:normAutofit/>
          </a:bodyPr>
          <a:lstStyle/>
          <a:p>
            <a:r>
              <a:rPr lang="pt-BR" sz="3200" b="1" dirty="0" err="1" smtClean="0">
                <a:solidFill>
                  <a:schemeClr val="tx2"/>
                </a:solidFill>
                <a:latin typeface="Trasandina Black"/>
              </a:rPr>
              <a:t>PACTUAÇÃO</a:t>
            </a:r>
            <a:r>
              <a:rPr lang="pt-BR" sz="3200" b="1" dirty="0" smtClean="0">
                <a:solidFill>
                  <a:schemeClr val="tx2"/>
                </a:solidFill>
                <a:latin typeface="Trasandina Black"/>
              </a:rPr>
              <a:t> PARA 2021</a:t>
            </a:r>
            <a:endParaRPr lang="pt-BR" sz="3200" b="1" dirty="0">
              <a:solidFill>
                <a:schemeClr val="tx2"/>
              </a:solidFill>
              <a:latin typeface="Trasandina Black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8917" y="956083"/>
            <a:ext cx="3169245" cy="460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931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546651" y="467391"/>
            <a:ext cx="10807148" cy="1291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57983" y="2430087"/>
            <a:ext cx="10807148" cy="1291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2" name="Título 5">
            <a:extLst>
              <a:ext uri="{FF2B5EF4-FFF2-40B4-BE49-F238E27FC236}">
                <a16:creationId xmlns:a16="http://schemas.microsoft.com/office/drawing/2014/main" id="{95DE4819-5857-0D48-AFD8-6E456E37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1" y="241864"/>
            <a:ext cx="9054548" cy="714219"/>
          </a:xfrm>
        </p:spPr>
        <p:txBody>
          <a:bodyPr>
            <a:normAutofit/>
          </a:bodyPr>
          <a:lstStyle/>
          <a:p>
            <a:r>
              <a:rPr lang="pt-BR" sz="3200" b="1" dirty="0" err="1" smtClean="0">
                <a:solidFill>
                  <a:schemeClr val="tx2"/>
                </a:solidFill>
                <a:latin typeface="Trasandina Black"/>
              </a:rPr>
              <a:t>PACTUAÇÃO</a:t>
            </a:r>
            <a:r>
              <a:rPr lang="pt-BR" sz="3200" b="1" dirty="0" smtClean="0">
                <a:solidFill>
                  <a:schemeClr val="tx2"/>
                </a:solidFill>
                <a:latin typeface="Trasandina Black"/>
              </a:rPr>
              <a:t> PARA 2021</a:t>
            </a:r>
            <a:endParaRPr lang="pt-BR" sz="3200" b="1" dirty="0">
              <a:solidFill>
                <a:schemeClr val="tx2"/>
              </a:solidFill>
              <a:latin typeface="Trasandina Black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181610"/>
            <a:ext cx="9458325" cy="46984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674" y="3898678"/>
            <a:ext cx="2143125" cy="21431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2724" y="281849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069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546651" y="467391"/>
            <a:ext cx="10807148" cy="1291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57983" y="2430087"/>
            <a:ext cx="10807148" cy="1291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2" name="Título 5">
            <a:extLst>
              <a:ext uri="{FF2B5EF4-FFF2-40B4-BE49-F238E27FC236}">
                <a16:creationId xmlns:a16="http://schemas.microsoft.com/office/drawing/2014/main" id="{95DE4819-5857-0D48-AFD8-6E456E37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1" y="241864"/>
            <a:ext cx="9054548" cy="714219"/>
          </a:xfrm>
        </p:spPr>
        <p:txBody>
          <a:bodyPr>
            <a:normAutofit/>
          </a:bodyPr>
          <a:lstStyle/>
          <a:p>
            <a:r>
              <a:rPr lang="pt-BR" sz="3200" b="1" dirty="0" err="1" smtClean="0">
                <a:solidFill>
                  <a:schemeClr val="tx2"/>
                </a:solidFill>
                <a:latin typeface="Trasandina Black"/>
              </a:rPr>
              <a:t>PACTUAÇÃO</a:t>
            </a:r>
            <a:r>
              <a:rPr lang="pt-BR" sz="3200" b="1" dirty="0" smtClean="0">
                <a:solidFill>
                  <a:schemeClr val="tx2"/>
                </a:solidFill>
                <a:latin typeface="Trasandina Black"/>
              </a:rPr>
              <a:t> PARA 2021</a:t>
            </a:r>
            <a:endParaRPr lang="pt-BR" sz="3200" b="1" dirty="0">
              <a:solidFill>
                <a:schemeClr val="tx2"/>
              </a:solidFill>
              <a:latin typeface="Trasandina Black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51" y="806897"/>
            <a:ext cx="9575249" cy="542880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061" y="157863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291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746849" y="6178034"/>
            <a:ext cx="3092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https://www.conasems.org.br/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164873" y="6469102"/>
            <a:ext cx="5665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https://www.youtube.com/user/canalCONASEMS/playlists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C041C42D-30A2-4F3A-AF2E-88BCD1EC7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86" y="6311900"/>
            <a:ext cx="3390900" cy="40957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E95053E-5CFE-469D-9847-E75908C4A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1114" y="6140577"/>
            <a:ext cx="1066800" cy="81915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47" y="127125"/>
            <a:ext cx="8426493" cy="575984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7421" y="0"/>
            <a:ext cx="7184647" cy="588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9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4853711" y="5486400"/>
            <a:ext cx="31731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https://egestorab.saude.gov.br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/</a:t>
            </a: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endParaRPr lang="pt-BR" dirty="0" smtClean="0">
              <a:solidFill>
                <a:prstClr val="black"/>
              </a:solidFill>
              <a:hlinkClick r:id="rId4"/>
            </a:endParaRPr>
          </a:p>
          <a:p>
            <a:pPr lvl="0">
              <a:defRPr/>
            </a:pPr>
            <a:r>
              <a:rPr lang="pt-BR" dirty="0" smtClean="0">
                <a:solidFill>
                  <a:prstClr val="black"/>
                </a:solidFill>
                <a:hlinkClick r:id="rId4"/>
              </a:rPr>
              <a:t>https</a:t>
            </a:r>
            <a:r>
              <a:rPr lang="pt-BR" dirty="0">
                <a:solidFill>
                  <a:prstClr val="black"/>
                </a:solidFill>
                <a:hlinkClick r:id="rId4"/>
              </a:rPr>
              <a:t>://portalfns.saude.gov.br/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041C42D-30A2-4F3A-AF2E-88BCD1EC7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86" y="6311900"/>
            <a:ext cx="3390900" cy="4095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40676"/>
            <a:ext cx="8159262" cy="534572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9803" y="140676"/>
            <a:ext cx="8419770" cy="53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4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boneco cansado">
            <a:extLst>
              <a:ext uri="{FF2B5EF4-FFF2-40B4-BE49-F238E27FC236}">
                <a16:creationId xmlns:a16="http://schemas.microsoft.com/office/drawing/2014/main" id="{7FD889AF-D0E7-41B8-99EA-403D580E0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39599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04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Conteúdo 12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158" y="2481624"/>
            <a:ext cx="2449941" cy="1789889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8432408" y="1750729"/>
            <a:ext cx="3219273" cy="204086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Monitoramento</a:t>
            </a:r>
            <a:endParaRPr lang="pt-BR" b="1" dirty="0"/>
          </a:p>
        </p:txBody>
      </p:sp>
      <p:sp>
        <p:nvSpPr>
          <p:cNvPr id="7" name="Elipse 6"/>
          <p:cNvSpPr/>
          <p:nvPr/>
        </p:nvSpPr>
        <p:spPr>
          <a:xfrm>
            <a:off x="6967758" y="3954708"/>
            <a:ext cx="3072341" cy="2040868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Gestão</a:t>
            </a:r>
            <a:endParaRPr lang="pt-BR" b="1" dirty="0"/>
          </a:p>
        </p:txBody>
      </p:sp>
      <p:sp>
        <p:nvSpPr>
          <p:cNvPr id="8" name="Elipse 7"/>
          <p:cNvSpPr/>
          <p:nvPr/>
        </p:nvSpPr>
        <p:spPr>
          <a:xfrm>
            <a:off x="923506" y="1750729"/>
            <a:ext cx="3072341" cy="204086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Assistência</a:t>
            </a:r>
            <a:endParaRPr lang="pt-BR" b="1" dirty="0"/>
          </a:p>
        </p:txBody>
      </p:sp>
      <p:sp>
        <p:nvSpPr>
          <p:cNvPr id="9" name="Elipse 8"/>
          <p:cNvSpPr/>
          <p:nvPr/>
        </p:nvSpPr>
        <p:spPr>
          <a:xfrm>
            <a:off x="2459675" y="4005508"/>
            <a:ext cx="3072341" cy="2040868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Organização</a:t>
            </a:r>
            <a:endParaRPr lang="pt-BR" b="1" dirty="0"/>
          </a:p>
        </p:txBody>
      </p:sp>
      <p:sp>
        <p:nvSpPr>
          <p:cNvPr id="10" name="Elipse 9"/>
          <p:cNvSpPr/>
          <p:nvPr/>
        </p:nvSpPr>
        <p:spPr>
          <a:xfrm>
            <a:off x="4677954" y="277645"/>
            <a:ext cx="3072341" cy="20408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I</a:t>
            </a:r>
            <a:r>
              <a:rPr lang="pt-BR" b="1" dirty="0" smtClean="0"/>
              <a:t>nvestigação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42727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887" y="2743201"/>
            <a:ext cx="7199313" cy="4114800"/>
          </a:xfrm>
          <a:prstGeom prst="rect">
            <a:avLst/>
          </a:prstGeom>
        </p:spPr>
      </p:pic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55600" y="1212468"/>
            <a:ext cx="11836400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A ESF tem como propósito reorganizar a prática da </a:t>
            </a: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AB à </a:t>
            </a:r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Saúde, rompendo com a visão da saúde fragmentada, considerando permanentemente que o meio e a forma de organização social em que o indivíduo está inserido têm relevância na ação e na produção de saúde. Assim, a ESF, que é implementada pelo SUS, reafirma os princípios básicos </a:t>
            </a: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do sistema.</a:t>
            </a:r>
          </a:p>
          <a:p>
            <a:pPr algn="just">
              <a:lnSpc>
                <a:spcPct val="150000"/>
              </a:lnSpc>
            </a:pPr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O trabalho da </a:t>
            </a: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ESF </a:t>
            </a:r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segue os princípios do processo de trabalho das unidades básicas de saúde.</a:t>
            </a:r>
          </a:p>
        </p:txBody>
      </p:sp>
      <p:sp>
        <p:nvSpPr>
          <p:cNvPr id="8" name="Retângulo 7"/>
          <p:cNvSpPr/>
          <p:nvPr/>
        </p:nvSpPr>
        <p:spPr>
          <a:xfrm>
            <a:off x="511310" y="285698"/>
            <a:ext cx="63211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pt-BR" sz="4000" b="1" dirty="0">
                <a:solidFill>
                  <a:schemeClr val="accent1">
                    <a:lumMod val="50000"/>
                  </a:schemeClr>
                </a:solidFill>
                <a:latin typeface="Trasandina Black"/>
              </a:rPr>
              <a:t>O que é </a:t>
            </a:r>
            <a:r>
              <a:rPr lang="pt-BR" sz="4000" b="1" dirty="0" smtClean="0">
                <a:solidFill>
                  <a:schemeClr val="accent1">
                    <a:lumMod val="50000"/>
                  </a:schemeClr>
                </a:solidFill>
                <a:latin typeface="Trasandina Black"/>
              </a:rPr>
              <a:t>Atenção Básica?</a:t>
            </a:r>
            <a:endParaRPr lang="pt-BR" altLang="pt-BR" sz="4000" b="1" dirty="0">
              <a:solidFill>
                <a:schemeClr val="accent1">
                  <a:lumMod val="50000"/>
                </a:schemeClr>
              </a:solidFill>
              <a:latin typeface="Trasandina Black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3260920"/>
            <a:ext cx="2190652" cy="150802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60" y="2354999"/>
            <a:ext cx="1933575" cy="241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059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327" y="176647"/>
            <a:ext cx="6317673" cy="292677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89" y="3103418"/>
            <a:ext cx="10543020" cy="306185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176645"/>
            <a:ext cx="5846619" cy="332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9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C041C42D-30A2-4F3A-AF2E-88BCD1EC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86" y="6311900"/>
            <a:ext cx="3390900" cy="40957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88A3F7C-E085-4233-8BB3-070C71922C18}"/>
              </a:ext>
            </a:extLst>
          </p:cNvPr>
          <p:cNvSpPr txBox="1"/>
          <p:nvPr/>
        </p:nvSpPr>
        <p:spPr>
          <a:xfrm>
            <a:off x="1253761" y="1020187"/>
            <a:ext cx="503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. . . . .</a:t>
            </a:r>
            <a:r>
              <a:rPr lang="en-US" sz="3200" dirty="0" err="1">
                <a:solidFill>
                  <a:srgbClr val="002060"/>
                </a:solidFill>
              </a:rPr>
              <a:t>processo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em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curso</a:t>
            </a:r>
            <a:r>
              <a:rPr lang="en-US" sz="3200" dirty="0">
                <a:solidFill>
                  <a:srgbClr val="002060"/>
                </a:solidFill>
              </a:rPr>
              <a:t>. . . . .</a:t>
            </a:r>
            <a:endParaRPr lang="pt-BR" sz="3200" dirty="0">
              <a:solidFill>
                <a:srgbClr val="002060"/>
              </a:solidFill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B28D2B3D-E037-4C58-9964-3883CF198D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6061097"/>
              </p:ext>
            </p:extLst>
          </p:nvPr>
        </p:nvGraphicFramePr>
        <p:xfrm>
          <a:off x="731520" y="1856846"/>
          <a:ext cx="5064369" cy="737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9" name="CaixaDeTexto 28">
            <a:extLst>
              <a:ext uri="{FF2B5EF4-FFF2-40B4-BE49-F238E27FC236}">
                <a16:creationId xmlns:a16="http://schemas.microsoft.com/office/drawing/2014/main" id="{3F0CA883-DB0E-484A-8C2E-92C7B4F23B52}"/>
              </a:ext>
            </a:extLst>
          </p:cNvPr>
          <p:cNvSpPr txBox="1"/>
          <p:nvPr/>
        </p:nvSpPr>
        <p:spPr>
          <a:xfrm>
            <a:off x="515012" y="320457"/>
            <a:ext cx="10078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rasandina Black"/>
              </a:rPr>
              <a:t>SAÚDE DIGITAL  . . .  </a:t>
            </a:r>
            <a:r>
              <a:rPr lang="en-US" sz="2400" b="1" dirty="0" err="1" smtClean="0">
                <a:solidFill>
                  <a:srgbClr val="002060"/>
                </a:solidFill>
                <a:latin typeface="Trasandina Black"/>
              </a:rPr>
              <a:t>Sistemas</a:t>
            </a:r>
            <a:r>
              <a:rPr lang="en-US" sz="2400" b="1" dirty="0" smtClean="0">
                <a:solidFill>
                  <a:srgbClr val="002060"/>
                </a:solidFill>
                <a:latin typeface="Trasandina Black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rasandina Black"/>
              </a:rPr>
              <a:t>da </a:t>
            </a:r>
            <a:r>
              <a:rPr lang="en-US" sz="2400" b="1" dirty="0" err="1">
                <a:solidFill>
                  <a:srgbClr val="002060"/>
                </a:solidFill>
                <a:latin typeface="Trasandina Black"/>
              </a:rPr>
              <a:t>Informação</a:t>
            </a:r>
            <a:r>
              <a:rPr lang="en-US" sz="2400" b="1" dirty="0">
                <a:solidFill>
                  <a:srgbClr val="002060"/>
                </a:solidFill>
                <a:latin typeface="Trasandina Black"/>
              </a:rPr>
              <a:t> no SUS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3A3083D-3FE9-4B40-9015-9877C38B9DB5}"/>
              </a:ext>
            </a:extLst>
          </p:cNvPr>
          <p:cNvGrpSpPr/>
          <p:nvPr/>
        </p:nvGrpSpPr>
        <p:grpSpPr>
          <a:xfrm>
            <a:off x="4334839" y="3471497"/>
            <a:ext cx="7572779" cy="3012173"/>
            <a:chOff x="4269701" y="2638319"/>
            <a:chExt cx="7572779" cy="3012173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035C700A-3C63-48E5-9AAB-748E38191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9000" t="23403" r="10283" b="24771"/>
            <a:stretch/>
          </p:blipFill>
          <p:spPr>
            <a:xfrm>
              <a:off x="4269701" y="2638319"/>
              <a:ext cx="7572779" cy="2734999"/>
            </a:xfrm>
            <a:prstGeom prst="rect">
              <a:avLst/>
            </a:prstGeom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F9F8F1FD-8AC4-4A4B-8009-788969D84168}"/>
                </a:ext>
              </a:extLst>
            </p:cNvPr>
            <p:cNvSpPr txBox="1"/>
            <p:nvPr/>
          </p:nvSpPr>
          <p:spPr>
            <a:xfrm>
              <a:off x="7512233" y="5311938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t-BR" sz="1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cxnSp>
        <p:nvCxnSpPr>
          <p:cNvPr id="22" name="Conector reto 21"/>
          <p:cNvCxnSpPr/>
          <p:nvPr/>
        </p:nvCxnSpPr>
        <p:spPr>
          <a:xfrm>
            <a:off x="4720828" y="2858283"/>
            <a:ext cx="233798" cy="19925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 flipH="1">
            <a:off x="1177239" y="2858283"/>
            <a:ext cx="590590" cy="19925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Objeto 30"/>
          <p:cNvGraphicFramePr>
            <a:graphicFrameLocks noChangeAspect="1"/>
          </p:cNvGraphicFramePr>
          <p:nvPr>
            <p:extLst/>
          </p:nvPr>
        </p:nvGraphicFramePr>
        <p:xfrm>
          <a:off x="2018767" y="3040712"/>
          <a:ext cx="999998" cy="11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" name="Image" r:id="rId11" imgW="6616486" imgH="7888248" progId="">
                  <p:embed/>
                </p:oleObj>
              </mc:Choice>
              <mc:Fallback>
                <p:oleObj name="Image" r:id="rId11" imgW="6616486" imgH="7888248" progId="">
                  <p:embed/>
                  <p:pic>
                    <p:nvPicPr>
                      <p:cNvPr id="31" name="Objeto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8767" y="3040712"/>
                        <a:ext cx="999998" cy="1192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Arco 34"/>
          <p:cNvSpPr/>
          <p:nvPr/>
        </p:nvSpPr>
        <p:spPr>
          <a:xfrm rot="16200000">
            <a:off x="1890325" y="4120747"/>
            <a:ext cx="614543" cy="1486951"/>
          </a:xfrm>
          <a:prstGeom prst="arc">
            <a:avLst/>
          </a:prstGeom>
          <a:ln>
            <a:solidFill>
              <a:srgbClr val="F7A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798"/>
          </a:p>
        </p:txBody>
      </p:sp>
      <p:sp>
        <p:nvSpPr>
          <p:cNvPr id="36" name="Arco 35"/>
          <p:cNvSpPr/>
          <p:nvPr/>
        </p:nvSpPr>
        <p:spPr>
          <a:xfrm rot="5400000" flipH="1">
            <a:off x="7793427" y="3506204"/>
            <a:ext cx="614543" cy="1486951"/>
          </a:xfrm>
          <a:prstGeom prst="arc">
            <a:avLst/>
          </a:prstGeom>
          <a:ln>
            <a:solidFill>
              <a:srgbClr val="F7A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798"/>
          </a:p>
        </p:txBody>
      </p:sp>
      <p:pic>
        <p:nvPicPr>
          <p:cNvPr id="38" name="Imagem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8722" y="9141812"/>
            <a:ext cx="460478" cy="139849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12" y="4870273"/>
            <a:ext cx="1832257" cy="679377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3" y="4874469"/>
            <a:ext cx="2052701" cy="1170426"/>
          </a:xfrm>
          <a:prstGeom prst="rect">
            <a:avLst/>
          </a:prstGeom>
        </p:spPr>
      </p:pic>
      <p:pic>
        <p:nvPicPr>
          <p:cNvPr id="1026" name="Picture 2" descr="e-Gestor AB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43" y="4828060"/>
            <a:ext cx="1489996" cy="131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Arco 41"/>
          <p:cNvSpPr/>
          <p:nvPr/>
        </p:nvSpPr>
        <p:spPr>
          <a:xfrm rot="18084330">
            <a:off x="2965793" y="4234109"/>
            <a:ext cx="614543" cy="1486951"/>
          </a:xfrm>
          <a:prstGeom prst="arc">
            <a:avLst/>
          </a:prstGeom>
          <a:ln>
            <a:solidFill>
              <a:srgbClr val="F7A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798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54682" y="-1"/>
            <a:ext cx="3838924" cy="331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1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D5ED90-D625-FD40-B2CA-47B1123ED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679" y="851745"/>
            <a:ext cx="6109138" cy="1325563"/>
          </a:xfrm>
        </p:spPr>
        <p:txBody>
          <a:bodyPr>
            <a:normAutofit/>
          </a:bodyPr>
          <a:lstStyle/>
          <a:p>
            <a:r>
              <a:rPr lang="pt-BR" sz="3500" b="1" dirty="0">
                <a:solidFill>
                  <a:srgbClr val="FAAC2F"/>
                </a:solidFill>
                <a:latin typeface="Trasandina Black"/>
              </a:rPr>
              <a:t>Desafios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95BEA0-B76E-A340-92AF-EC770324E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002" y="1750168"/>
            <a:ext cx="11440321" cy="17526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 sz="2400" dirty="0">
                <a:latin typeface="Trasandina Black"/>
              </a:rPr>
              <a:t>Mais de 2.000 tipos diferentes de sistemas de informação em saúde.</a:t>
            </a:r>
          </a:p>
          <a:p>
            <a:r>
              <a:rPr lang="pt-BR" sz="2400" dirty="0" smtClean="0">
                <a:latin typeface="Trasandina Black"/>
              </a:rPr>
              <a:t>Mais </a:t>
            </a:r>
            <a:r>
              <a:rPr lang="pt-BR" sz="2400" dirty="0">
                <a:latin typeface="Trasandina Black"/>
              </a:rPr>
              <a:t>de 200 sistemas nacionais diferentes para entrada de dados e com pouca ou nenhuma interoperabilidade.</a:t>
            </a:r>
          </a:p>
          <a:p>
            <a:r>
              <a:rPr lang="pt-BR" sz="2400" dirty="0" smtClean="0">
                <a:latin typeface="Trasandina Black"/>
              </a:rPr>
              <a:t>Ausência </a:t>
            </a:r>
            <a:r>
              <a:rPr lang="pt-BR" sz="2400" dirty="0">
                <a:latin typeface="Trasandina Black"/>
              </a:rPr>
              <a:t>de padronização da troca de informações.</a:t>
            </a:r>
          </a:p>
        </p:txBody>
      </p:sp>
      <p:sp>
        <p:nvSpPr>
          <p:cNvPr id="8" name="Retângulo Arredondado 5">
            <a:extLst>
              <a:ext uri="{FF2B5EF4-FFF2-40B4-BE49-F238E27FC236}">
                <a16:creationId xmlns:a16="http://schemas.microsoft.com/office/drawing/2014/main" id="{D9A399C6-3459-4BE9-8419-FF77DFAFD70A}"/>
              </a:ext>
            </a:extLst>
          </p:cNvPr>
          <p:cNvSpPr/>
          <p:nvPr/>
        </p:nvSpPr>
        <p:spPr>
          <a:xfrm>
            <a:off x="510687" y="229833"/>
            <a:ext cx="4187922" cy="75943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8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m 11">
            <a:extLst>
              <a:ext uri="{FF2B5EF4-FFF2-40B4-BE49-F238E27FC236}">
                <a16:creationId xmlns:a16="http://schemas.microsoft.com/office/drawing/2014/main" id="{140896CE-28D9-4786-B772-25588B2E7D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9" y="287063"/>
            <a:ext cx="3331760" cy="634176"/>
          </a:xfrm>
          <a:prstGeom prst="rect">
            <a:avLst/>
          </a:prstGeom>
        </p:spPr>
      </p:pic>
      <p:sp>
        <p:nvSpPr>
          <p:cNvPr id="10" name="Title 5"/>
          <p:cNvSpPr txBox="1">
            <a:spLocks/>
          </p:cNvSpPr>
          <p:nvPr/>
        </p:nvSpPr>
        <p:spPr>
          <a:xfrm>
            <a:off x="593188" y="3741898"/>
            <a:ext cx="11458135" cy="259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800"/>
              </a:spcBef>
              <a:spcAft>
                <a:spcPts val="800"/>
              </a:spcAft>
              <a:buClr>
                <a:srgbClr val="FFB929"/>
              </a:buClr>
            </a:pPr>
            <a:r>
              <a:rPr lang="pt-BR" sz="2500" dirty="0" smtClean="0">
                <a:latin typeface="Trasandina Black"/>
                <a:cs typeface="Helvetica" panose="020B0604020202020204" pitchFamily="34" charset="0"/>
              </a:rPr>
              <a:t>Promover a criação de um </a:t>
            </a:r>
            <a:r>
              <a:rPr lang="pt-BR" sz="2500" b="1" dirty="0" smtClean="0">
                <a:solidFill>
                  <a:srgbClr val="FF0000"/>
                </a:solidFill>
                <a:latin typeface="Trasandina Black"/>
                <a:cs typeface="Helvetica" panose="020B0604020202020204" pitchFamily="34" charset="0"/>
              </a:rPr>
              <a:t>Prontuário Único de Saúde</a:t>
            </a:r>
            <a:r>
              <a:rPr lang="pt-BR" sz="2500" dirty="0" smtClean="0">
                <a:solidFill>
                  <a:schemeClr val="bg1"/>
                </a:solidFill>
                <a:latin typeface="Trasandina Black"/>
                <a:cs typeface="Helvetica" panose="020B0604020202020204" pitchFamily="34" charset="0"/>
              </a:rPr>
              <a:t> </a:t>
            </a:r>
            <a:r>
              <a:rPr lang="pt-BR" sz="2500" dirty="0" smtClean="0">
                <a:latin typeface="Trasandina Black"/>
                <a:cs typeface="Helvetica" panose="020B0604020202020204" pitchFamily="34" charset="0"/>
              </a:rPr>
              <a:t>por meio </a:t>
            </a:r>
            <a:r>
              <a:rPr lang="pt-BR" sz="2500" b="1" dirty="0" smtClean="0">
                <a:solidFill>
                  <a:srgbClr val="37D0F0"/>
                </a:solidFill>
                <a:latin typeface="Trasandina Black"/>
                <a:cs typeface="Helvetica" panose="020B0604020202020204" pitchFamily="34" charset="0"/>
              </a:rPr>
              <a:t>da troca de informações </a:t>
            </a:r>
            <a:r>
              <a:rPr lang="pt-BR" sz="2500" dirty="0" smtClean="0">
                <a:latin typeface="Trasandina Black"/>
                <a:cs typeface="Helvetica" panose="020B0604020202020204" pitchFamily="34" charset="0"/>
              </a:rPr>
              <a:t>entre os diversos níveis de atenção à Saúde, permitindo a </a:t>
            </a:r>
            <a:r>
              <a:rPr lang="pt-BR" sz="2500" b="1" dirty="0" smtClean="0">
                <a:solidFill>
                  <a:srgbClr val="FF0000"/>
                </a:solidFill>
                <a:latin typeface="Trasandina Black"/>
                <a:cs typeface="Helvetica" panose="020B0604020202020204" pitchFamily="34" charset="0"/>
              </a:rPr>
              <a:t>transição e continuidade do cuidado</a:t>
            </a:r>
            <a:r>
              <a:rPr lang="pt-BR" sz="2500" dirty="0" smtClean="0">
                <a:solidFill>
                  <a:schemeClr val="bg1"/>
                </a:solidFill>
                <a:latin typeface="Trasandina Black"/>
                <a:cs typeface="Helvetica" panose="020B0604020202020204" pitchFamily="34" charset="0"/>
              </a:rPr>
              <a:t> </a:t>
            </a:r>
            <a:r>
              <a:rPr lang="pt-BR" sz="2500" dirty="0" smtClean="0">
                <a:latin typeface="Trasandina Black"/>
                <a:cs typeface="Helvetica" panose="020B0604020202020204" pitchFamily="34" charset="0"/>
              </a:rPr>
              <a:t>nos setores </a:t>
            </a:r>
            <a:r>
              <a:rPr lang="pt-BR" sz="2500" dirty="0" smtClean="0">
                <a:solidFill>
                  <a:srgbClr val="FF0000"/>
                </a:solidFill>
                <a:latin typeface="Trasandina Black"/>
                <a:cs typeface="Helvetica" panose="020B0604020202020204" pitchFamily="34" charset="0"/>
              </a:rPr>
              <a:t>público e privado</a:t>
            </a:r>
            <a:r>
              <a:rPr lang="pt-BR" sz="2500" dirty="0" smtClean="0">
                <a:solidFill>
                  <a:schemeClr val="bg1"/>
                </a:solidFill>
                <a:latin typeface="Trasandina Black"/>
                <a:cs typeface="Helvetica" panose="020B0604020202020204" pitchFamily="34" charset="0"/>
              </a:rPr>
              <a:t>.</a:t>
            </a:r>
            <a:endParaRPr lang="pt-BR" sz="2500" dirty="0">
              <a:solidFill>
                <a:schemeClr val="bg1"/>
              </a:solidFill>
              <a:latin typeface="Trasandina Black"/>
              <a:cs typeface="Helvetica" panose="020B0604020202020204" pitchFamily="34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751679" y="3741898"/>
            <a:ext cx="5099111" cy="7545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asandina Black"/>
              </a:rPr>
              <a:t>Objetivo da RNDS</a:t>
            </a:r>
          </a:p>
        </p:txBody>
      </p:sp>
    </p:spTree>
    <p:extLst>
      <p:ext uri="{BB962C8B-B14F-4D97-AF65-F5344CB8AC3E}">
        <p14:creationId xmlns:p14="http://schemas.microsoft.com/office/powerpoint/2010/main" val="380686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367327A-EF3B-4771-89AB-62FF7ED2F043}"/>
              </a:ext>
            </a:extLst>
          </p:cNvPr>
          <p:cNvSpPr txBox="1">
            <a:spLocks/>
          </p:cNvSpPr>
          <p:nvPr/>
        </p:nvSpPr>
        <p:spPr>
          <a:xfrm>
            <a:off x="1752622" y="299852"/>
            <a:ext cx="10439377" cy="66071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DOCUMENTOS CLÍNICOS: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 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Conjunto Mínimo de Dados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m 1">
            <a:extLst>
              <a:ext uri="{FF2B5EF4-FFF2-40B4-BE49-F238E27FC236}">
                <a16:creationId xmlns:a16="http://schemas.microsoft.com/office/drawing/2014/main" id="{52EF2C54-04E5-4A55-AA6A-11E363678B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779" y="1106967"/>
            <a:ext cx="1101699" cy="443474"/>
          </a:xfrm>
          <a:prstGeom prst="rect">
            <a:avLst/>
          </a:prstGeom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2984B3A6-5D2B-4CA6-AA1E-33C81C8421EA}"/>
              </a:ext>
            </a:extLst>
          </p:cNvPr>
          <p:cNvSpPr/>
          <p:nvPr/>
        </p:nvSpPr>
        <p:spPr>
          <a:xfrm>
            <a:off x="1344645" y="1747821"/>
            <a:ext cx="2925824" cy="18997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0800">
            <a:solidFill>
              <a:srgbClr val="4A9EEB"/>
            </a:solidFill>
            <a:miter/>
          </a:ln>
        </p:spPr>
        <p:txBody>
          <a:bodyPr lIns="22854" rIns="22854" anchor="ctr"/>
          <a:lstStyle/>
          <a:p>
            <a:pPr marL="0" marR="0" lvl="0" indent="0" algn="ctr" defTabSz="45702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88DCA"/>
                </a:solidFill>
              </a:defRPr>
            </a:pPr>
            <a:endParaRPr kumimoji="0" sz="899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Open Sans"/>
              <a:ea typeface="+mn-ea"/>
              <a:cs typeface="Calibri"/>
              <a:sym typeface="Open Sans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6DF012C-7A89-44D6-9B89-88F50EBF42B1}"/>
              </a:ext>
            </a:extLst>
          </p:cNvPr>
          <p:cNvSpPr txBox="1"/>
          <p:nvPr/>
        </p:nvSpPr>
        <p:spPr>
          <a:xfrm>
            <a:off x="1819417" y="2837610"/>
            <a:ext cx="1976280" cy="5539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9140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sym typeface="Montserrat"/>
              </a:rPr>
              <a:t>Resumo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sym typeface="Montserrat"/>
              </a:rPr>
              <a:t> de</a:t>
            </a:r>
          </a:p>
          <a:p>
            <a:pPr marL="0" marR="0" lvl="0" indent="0" algn="ctr" defTabSz="9140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sym typeface="Montserrat"/>
              </a:rPr>
              <a:t>Atendimento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sym typeface="Montserrat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86711011-7245-4071-A4D2-680D020CA572}"/>
              </a:ext>
            </a:extLst>
          </p:cNvPr>
          <p:cNvSpPr/>
          <p:nvPr/>
        </p:nvSpPr>
        <p:spPr>
          <a:xfrm>
            <a:off x="4633088" y="1747821"/>
            <a:ext cx="2925824" cy="18997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0800">
            <a:solidFill>
              <a:srgbClr val="4A9EEB"/>
            </a:solidFill>
            <a:miter/>
          </a:ln>
        </p:spPr>
        <p:txBody>
          <a:bodyPr lIns="22854" rIns="22854" anchor="ctr"/>
          <a:lstStyle/>
          <a:p>
            <a:pPr marL="0" marR="0" lvl="0" indent="0" algn="ctr" defTabSz="45702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88DCA"/>
                </a:solidFill>
              </a:defRPr>
            </a:pPr>
            <a:endParaRPr kumimoji="0" sz="899" b="0" i="0" u="none" strike="noStrike" kern="0" cap="none" spc="0" normalizeH="0" baseline="0" noProof="0">
              <a:ln>
                <a:noFill/>
              </a:ln>
              <a:solidFill>
                <a:srgbClr val="088DCA"/>
              </a:solidFill>
              <a:effectLst/>
              <a:uLnTx/>
              <a:uFillTx/>
              <a:latin typeface="Open Sans"/>
              <a:ea typeface="+mn-ea"/>
              <a:cs typeface="Calibri"/>
              <a:sym typeface="Open Sans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7164A416-ADF0-4369-8BA6-9352EC124B9E}"/>
              </a:ext>
            </a:extLst>
          </p:cNvPr>
          <p:cNvSpPr txBox="1"/>
          <p:nvPr/>
        </p:nvSpPr>
        <p:spPr>
          <a:xfrm>
            <a:off x="5107860" y="2837610"/>
            <a:ext cx="1976280" cy="5539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9140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sym typeface="Montserrat"/>
              </a:rPr>
              <a:t>Sumário</a:t>
            </a:r>
          </a:p>
          <a:p>
            <a:pPr marL="0" marR="0" lvl="0" indent="0" algn="ctr" defTabSz="9140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sym typeface="Montserrat"/>
              </a:rPr>
              <a:t>de Alta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4B20FCDD-9357-4040-B3B9-7A70D50E5DE9}"/>
              </a:ext>
            </a:extLst>
          </p:cNvPr>
          <p:cNvSpPr/>
          <p:nvPr/>
        </p:nvSpPr>
        <p:spPr>
          <a:xfrm>
            <a:off x="7921532" y="1747821"/>
            <a:ext cx="2925824" cy="18997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0800">
            <a:solidFill>
              <a:srgbClr val="4A9EEB"/>
            </a:solidFill>
            <a:miter/>
          </a:ln>
        </p:spPr>
        <p:txBody>
          <a:bodyPr lIns="22854" rIns="22854" anchor="ctr"/>
          <a:lstStyle/>
          <a:p>
            <a:pPr marL="0" marR="0" lvl="0" indent="0" algn="ctr" defTabSz="45702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88DCA"/>
                </a:solidFill>
              </a:defRPr>
            </a:pPr>
            <a:endParaRPr kumimoji="0" sz="899" b="0" i="0" u="none" strike="noStrike" kern="0" cap="none" spc="0" normalizeH="0" baseline="0" noProof="0">
              <a:ln>
                <a:noFill/>
              </a:ln>
              <a:solidFill>
                <a:srgbClr val="088DCA"/>
              </a:solidFill>
              <a:effectLst/>
              <a:uLnTx/>
              <a:uFillTx/>
              <a:latin typeface="Open Sans"/>
              <a:ea typeface="+mn-ea"/>
              <a:cs typeface="Calibri"/>
              <a:sym typeface="Open Sans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97D47D2A-A789-4849-A993-7D217F5AC4B1}"/>
              </a:ext>
            </a:extLst>
          </p:cNvPr>
          <p:cNvSpPr txBox="1"/>
          <p:nvPr/>
        </p:nvSpPr>
        <p:spPr>
          <a:xfrm>
            <a:off x="8396304" y="2945531"/>
            <a:ext cx="1976281" cy="27699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marL="0" marR="0" lvl="0" indent="0" algn="ctr" defTabSz="9140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sym typeface="Montserrat"/>
              </a:rPr>
              <a:t>Imunização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C2AF0F33-7B5B-4D26-B7B1-26B6209BF38F}"/>
              </a:ext>
            </a:extLst>
          </p:cNvPr>
          <p:cNvSpPr/>
          <p:nvPr/>
        </p:nvSpPr>
        <p:spPr>
          <a:xfrm>
            <a:off x="2988867" y="3978383"/>
            <a:ext cx="2925824" cy="18997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50800">
            <a:solidFill>
              <a:srgbClr val="4A9EEB"/>
            </a:solidFill>
            <a:miter/>
          </a:ln>
        </p:spPr>
        <p:txBody>
          <a:bodyPr lIns="22854" rIns="22854" anchor="ctr"/>
          <a:lstStyle/>
          <a:p>
            <a:pPr marL="0" marR="0" lvl="0" indent="0" algn="ctr" defTabSz="45702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88DCA"/>
                </a:solidFill>
              </a:defRPr>
            </a:pPr>
            <a:endParaRPr kumimoji="0" sz="899" b="0" i="0" u="none" strike="noStrike" kern="0" cap="none" spc="0" normalizeH="0" baseline="0" noProof="0">
              <a:ln>
                <a:noFill/>
              </a:ln>
              <a:solidFill>
                <a:srgbClr val="088DCA"/>
              </a:solidFill>
              <a:effectLst/>
              <a:uLnTx/>
              <a:uFillTx/>
              <a:latin typeface="Open Sans"/>
              <a:ea typeface="+mn-ea"/>
              <a:cs typeface="Calibri"/>
              <a:sym typeface="Open Sans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73BAC6C6-F564-4F5C-AE64-2AB2DCAB6409}"/>
              </a:ext>
            </a:extLst>
          </p:cNvPr>
          <p:cNvSpPr txBox="1"/>
          <p:nvPr/>
        </p:nvSpPr>
        <p:spPr>
          <a:xfrm>
            <a:off x="3463639" y="5068170"/>
            <a:ext cx="1976281" cy="5539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9140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sym typeface="Montserrat"/>
              </a:rPr>
              <a:t>Medicamentos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sym typeface="Montserrat"/>
            </a:endParaRPr>
          </a:p>
          <a:p>
            <a:pPr marL="0" marR="0" lvl="0" indent="0" algn="ctr" defTabSz="9140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sym typeface="Montserrat"/>
              </a:rPr>
              <a:t>dispensados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sym typeface="Montserrat"/>
            </a:endParaRP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853751A5-C460-48B2-AAC5-74DA59753A51}"/>
              </a:ext>
            </a:extLst>
          </p:cNvPr>
          <p:cNvSpPr/>
          <p:nvPr/>
        </p:nvSpPr>
        <p:spPr>
          <a:xfrm>
            <a:off x="6277310" y="3978383"/>
            <a:ext cx="2925824" cy="1899787"/>
          </a:xfrm>
          <a:prstGeom prst="rect">
            <a:avLst/>
          </a:prstGeom>
          <a:solidFill>
            <a:srgbClr val="00B050"/>
          </a:solidFill>
          <a:ln w="50800">
            <a:solidFill>
              <a:srgbClr val="4A9EEB"/>
            </a:solidFill>
            <a:miter/>
          </a:ln>
        </p:spPr>
        <p:txBody>
          <a:bodyPr lIns="22854" rIns="22854" anchor="ctr"/>
          <a:lstStyle/>
          <a:p>
            <a:pPr marL="0" marR="0" lvl="0" indent="0" algn="ctr" defTabSz="45702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88DCA"/>
                </a:solidFill>
              </a:defRPr>
            </a:pPr>
            <a:endParaRPr kumimoji="0" sz="899" b="0" i="0" u="none" strike="noStrike" kern="0" cap="none" spc="0" normalizeH="0" baseline="0" noProof="0">
              <a:ln>
                <a:noFill/>
              </a:ln>
              <a:solidFill>
                <a:srgbClr val="088DCA"/>
              </a:solidFill>
              <a:effectLst/>
              <a:uLnTx/>
              <a:uFillTx/>
              <a:latin typeface="Open Sans"/>
              <a:ea typeface="+mn-ea"/>
              <a:cs typeface="Calibri"/>
              <a:sym typeface="Open Sans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506AE970-B5C1-4DEA-A275-0D1BF8CC4BB4}"/>
              </a:ext>
            </a:extLst>
          </p:cNvPr>
          <p:cNvSpPr txBox="1"/>
          <p:nvPr/>
        </p:nvSpPr>
        <p:spPr>
          <a:xfrm>
            <a:off x="6752083" y="5068171"/>
            <a:ext cx="1976281" cy="5539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9140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sym typeface="Montserrat"/>
              </a:rPr>
              <a:t>Exames</a:t>
            </a:r>
          </a:p>
          <a:p>
            <a:pPr marL="0" marR="0" lvl="0" indent="0" algn="ctr" defTabSz="91405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sym typeface="Montserrat"/>
              </a:rPr>
              <a:t>realizados</a:t>
            </a:r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1CE0B341-288A-4594-BD9F-F41083938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500" y="2131124"/>
            <a:ext cx="603887" cy="603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475EB1E3-3EA0-4173-9744-450B123F8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363" y="2131124"/>
            <a:ext cx="571274" cy="478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BD8D018E-3EC7-4727-A9F7-CC2EE5709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9347" y="2082248"/>
            <a:ext cx="576419" cy="576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ED169AEB-FE2C-4CE8-B0CC-D7455BB6E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1473" y="4300009"/>
            <a:ext cx="549488" cy="549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0C23B3CD-2ABA-4843-A083-B4BB1196FD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1681" y="4273077"/>
            <a:ext cx="457082" cy="576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m 55">
            <a:extLst>
              <a:ext uri="{FF2B5EF4-FFF2-40B4-BE49-F238E27FC236}">
                <a16:creationId xmlns:a16="http://schemas.microsoft.com/office/drawing/2014/main" id="{46A54566-1443-4CBC-A25F-3B4225E261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73" y="1076704"/>
            <a:ext cx="136133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7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E42EB2A0-A4B3-4A91-9D10-02EF60612C06}"/>
              </a:ext>
            </a:extLst>
          </p:cNvPr>
          <p:cNvSpPr txBox="1">
            <a:spLocks/>
          </p:cNvSpPr>
          <p:nvPr/>
        </p:nvSpPr>
        <p:spPr>
          <a:xfrm>
            <a:off x="735954" y="0"/>
            <a:ext cx="11350752" cy="3995160"/>
          </a:xfrm>
          <a:prstGeom prst="rect">
            <a:avLst/>
          </a:prstGeom>
        </p:spPr>
        <p:txBody>
          <a:bodyPr/>
          <a:lstStyle>
            <a:lvl1pPr marL="0" indent="0" algn="l" defTabSz="150828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rgbClr val="31596F"/>
                </a:solidFill>
                <a:latin typeface="Trasandina Regular" pitchFamily="50" charset="0"/>
                <a:ea typeface="+mn-ea"/>
                <a:cs typeface="Trasandina Regular" pitchFamily="50" charset="0"/>
              </a:defRPr>
            </a:lvl1pPr>
            <a:lvl2pPr marL="754465" indent="0" algn="l" defTabSz="150828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rgbClr val="31596F"/>
                </a:solidFill>
                <a:latin typeface="Trasandina Regular" pitchFamily="50" charset="0"/>
                <a:ea typeface="+mn-ea"/>
                <a:cs typeface="Trasandina Regular" pitchFamily="50" charset="0"/>
              </a:defRPr>
            </a:lvl2pPr>
            <a:lvl3pPr marL="1508934" indent="0" algn="l" defTabSz="150828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rgbClr val="31596F"/>
                </a:solidFill>
                <a:latin typeface="Trasandina Regular" pitchFamily="50" charset="0"/>
                <a:ea typeface="+mn-ea"/>
                <a:cs typeface="Trasandina Regular" pitchFamily="50" charset="0"/>
              </a:defRPr>
            </a:lvl3pPr>
            <a:lvl4pPr marL="2263400" indent="0" algn="l" defTabSz="150828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rgbClr val="31596F"/>
                </a:solidFill>
                <a:latin typeface="Trasandina Regular" pitchFamily="50" charset="0"/>
                <a:ea typeface="+mn-ea"/>
                <a:cs typeface="Trasandina Regular" pitchFamily="50" charset="0"/>
              </a:defRPr>
            </a:lvl4pPr>
            <a:lvl5pPr marL="3017868" indent="0" algn="l" defTabSz="1508285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rgbClr val="31596F"/>
                </a:solidFill>
                <a:latin typeface="Trasandina Regular" pitchFamily="50" charset="0"/>
                <a:ea typeface="+mn-ea"/>
                <a:cs typeface="Trasandina Regular" pitchFamily="50" charset="0"/>
              </a:defRPr>
            </a:lvl5pPr>
            <a:lvl6pPr marL="4147786" indent="-377072" algn="l" defTabSz="15082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1927" indent="-377072" algn="l" defTabSz="15082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6069" indent="-377072" algn="l" defTabSz="15082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10214" indent="-377072" algn="l" defTabSz="15082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pt-BR" sz="3000" b="1" dirty="0">
                <a:latin typeface="Trasandina Black"/>
              </a:rPr>
              <a:t>Apontamentos CONASEMS</a:t>
            </a:r>
          </a:p>
          <a:p>
            <a:pPr marL="231458" indent="-231458">
              <a:buFont typeface="Arial" panose="020B0604020202020204" pitchFamily="34" charset="0"/>
              <a:buChar char="•"/>
            </a:pPr>
            <a:r>
              <a:rPr lang="pt-BR" sz="3000" dirty="0" smtClean="0">
                <a:latin typeface="Trasandina Black"/>
              </a:rPr>
              <a:t>Financiamento;</a:t>
            </a:r>
            <a:endParaRPr lang="pt-BR" sz="3000" dirty="0">
              <a:latin typeface="Trasandina Black"/>
            </a:endParaRPr>
          </a:p>
          <a:p>
            <a:pPr marL="231458" indent="-231458">
              <a:buFont typeface="Arial" panose="020B0604020202020204" pitchFamily="34" charset="0"/>
              <a:buChar char="•"/>
            </a:pPr>
            <a:r>
              <a:rPr lang="pt-BR" sz="3000" dirty="0">
                <a:latin typeface="Trasandina Black"/>
              </a:rPr>
              <a:t>Qualidade do dados disponíveis para continuidade do cuidado e gestão do </a:t>
            </a:r>
            <a:r>
              <a:rPr lang="pt-BR" sz="3000" dirty="0" smtClean="0">
                <a:latin typeface="Trasandina Black"/>
              </a:rPr>
              <a:t>SUS;</a:t>
            </a:r>
            <a:endParaRPr lang="pt-BR" sz="3000" dirty="0">
              <a:latin typeface="Trasandina Black"/>
            </a:endParaRPr>
          </a:p>
          <a:p>
            <a:pPr marL="231458" indent="-231458">
              <a:buFont typeface="Arial" panose="020B0604020202020204" pitchFamily="34" charset="0"/>
              <a:buChar char="•"/>
            </a:pPr>
            <a:r>
              <a:rPr lang="pt-BR" sz="3000" dirty="0">
                <a:latin typeface="Trasandina Black"/>
              </a:rPr>
              <a:t>Acesso a informações para o </a:t>
            </a:r>
            <a:r>
              <a:rPr lang="pt-BR" sz="3000" dirty="0" smtClean="0">
                <a:latin typeface="Trasandina Black"/>
              </a:rPr>
              <a:t>gestor, profissionais </a:t>
            </a:r>
            <a:r>
              <a:rPr lang="pt-BR" sz="3000" dirty="0">
                <a:latin typeface="Trasandina Black"/>
              </a:rPr>
              <a:t>e </a:t>
            </a:r>
            <a:r>
              <a:rPr lang="pt-BR" sz="3000" dirty="0" smtClean="0">
                <a:latin typeface="Trasandina Black"/>
              </a:rPr>
              <a:t>cidadãos;</a:t>
            </a:r>
            <a:endParaRPr lang="pt-BR" sz="3000" dirty="0">
              <a:latin typeface="Trasandina Black"/>
            </a:endParaRPr>
          </a:p>
          <a:p>
            <a:pPr marL="231458" indent="-231458">
              <a:buFont typeface="Arial" panose="020B0604020202020204" pitchFamily="34" charset="0"/>
              <a:buChar char="•"/>
            </a:pPr>
            <a:r>
              <a:rPr lang="pt-BR" sz="3000" i="1" dirty="0">
                <a:latin typeface="Trasandina Black"/>
              </a:rPr>
              <a:t>Legado de </a:t>
            </a:r>
            <a:r>
              <a:rPr lang="pt-BR" sz="3000" i="1" dirty="0" err="1">
                <a:latin typeface="Trasandina Black"/>
              </a:rPr>
              <a:t>infoestrutura</a:t>
            </a:r>
            <a:r>
              <a:rPr lang="pt-BR" sz="3000" i="1" dirty="0">
                <a:latin typeface="Trasandina Black"/>
              </a:rPr>
              <a:t> e processos de </a:t>
            </a:r>
            <a:r>
              <a:rPr lang="pt-BR" sz="3000" i="1" dirty="0" smtClean="0">
                <a:latin typeface="Trasandina Black"/>
              </a:rPr>
              <a:t>trabalho;</a:t>
            </a:r>
            <a:endParaRPr lang="pt-BR" sz="3000" i="1" dirty="0">
              <a:latin typeface="Trasandina Black"/>
            </a:endParaRPr>
          </a:p>
          <a:p>
            <a:pPr marL="231458" indent="-231458">
              <a:buFont typeface="Arial" panose="020B0604020202020204" pitchFamily="34" charset="0"/>
              <a:buChar char="•"/>
            </a:pPr>
            <a:r>
              <a:rPr lang="pt-BR" sz="3000" i="1" dirty="0">
                <a:latin typeface="Trasandina Black"/>
              </a:rPr>
              <a:t>Capacitação </a:t>
            </a:r>
            <a:r>
              <a:rPr lang="pt-BR" sz="3000" i="1" dirty="0" smtClean="0">
                <a:latin typeface="Trasandina Black"/>
              </a:rPr>
              <a:t>profissional;</a:t>
            </a:r>
            <a:endParaRPr lang="pt-BR" sz="3000" i="1" dirty="0">
              <a:latin typeface="Trasandina Black"/>
            </a:endParaRPr>
          </a:p>
          <a:p>
            <a:pPr marL="231458" indent="-231458">
              <a:buFont typeface="Arial" panose="020B0604020202020204" pitchFamily="34" charset="0"/>
              <a:buChar char="•"/>
            </a:pPr>
            <a:r>
              <a:rPr lang="pt-BR" sz="3000" i="1" dirty="0">
                <a:latin typeface="Trasandina Black"/>
              </a:rPr>
              <a:t>Estratégias de engajamento dos </a:t>
            </a:r>
            <a:r>
              <a:rPr lang="pt-BR" sz="3000" i="1" dirty="0" smtClean="0">
                <a:latin typeface="Trasandina Black"/>
              </a:rPr>
              <a:t>cidadãos</a:t>
            </a:r>
            <a:r>
              <a:rPr lang="pt-BR" sz="1350" i="1" dirty="0" smtClean="0">
                <a:latin typeface="Trasandina Black"/>
              </a:rPr>
              <a:t>...</a:t>
            </a:r>
            <a:endParaRPr lang="pt-BR" sz="2430" i="1" dirty="0">
              <a:latin typeface="Trasandina Black"/>
            </a:endParaRPr>
          </a:p>
          <a:p>
            <a:endParaRPr lang="pt-BR" sz="2430" dirty="0">
              <a:latin typeface="Trasandina Black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636" y="332295"/>
            <a:ext cx="1870363" cy="289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2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C041C42D-30A2-4F3A-AF2E-88BCD1EC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86" y="6311900"/>
            <a:ext cx="3390900" cy="4095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488" y="292609"/>
            <a:ext cx="5449824" cy="295951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86" y="292609"/>
            <a:ext cx="5311250" cy="295951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486" y="3684337"/>
            <a:ext cx="5311250" cy="230212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1488" y="3684337"/>
            <a:ext cx="5340096" cy="230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5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C041C42D-30A2-4F3A-AF2E-88BCD1EC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86" y="6311900"/>
            <a:ext cx="3390900" cy="40957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30" y="195073"/>
            <a:ext cx="3575055" cy="596188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9888" y="195073"/>
            <a:ext cx="2987039" cy="271881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151" y="3060193"/>
            <a:ext cx="6242305" cy="341680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466" y="195073"/>
            <a:ext cx="4130166" cy="271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1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C041C42D-30A2-4F3A-AF2E-88BCD1EC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86" y="6311900"/>
            <a:ext cx="3390900" cy="4095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796" y="290690"/>
            <a:ext cx="6452616" cy="526886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29940" y="276580"/>
            <a:ext cx="50962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002060"/>
                </a:solidFill>
              </a:rPr>
              <a:t>O município de Canaã dos Carajás - PA reorganizou toda a rede de atenção básica a partir da implantação do Prontuário Eletrônico do Cidadão (PEC). Com a rede informatizada, a população foi recadastrada e os profissionais traçaram novas formas de atuação. </a:t>
            </a:r>
          </a:p>
          <a:p>
            <a:pPr algn="just"/>
            <a:endParaRPr lang="pt-BR" dirty="0">
              <a:solidFill>
                <a:srgbClr val="002060"/>
              </a:solidFill>
            </a:endParaRPr>
          </a:p>
          <a:p>
            <a:pPr algn="just"/>
            <a:r>
              <a:rPr lang="pt-BR" dirty="0">
                <a:solidFill>
                  <a:srgbClr val="002060"/>
                </a:solidFill>
              </a:rPr>
              <a:t>Os web documentários Brasil, aqui tem SUS mostram as experiências exitosas das secretarias municipais de saúde de todas as regiões do país premiadas durante a 16ª Mostra Brasil, aqui tem SUS, realizada no 35º Congresso </a:t>
            </a:r>
            <a:r>
              <a:rPr lang="pt-BR" dirty="0" err="1">
                <a:solidFill>
                  <a:srgbClr val="002060"/>
                </a:solidFill>
              </a:rPr>
              <a:t>Conasems</a:t>
            </a:r>
            <a:r>
              <a:rPr lang="pt-BR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7" name="Retângulo 6">
            <a:hlinkClick r:id="rId5"/>
          </p:cNvPr>
          <p:cNvSpPr/>
          <p:nvPr/>
        </p:nvSpPr>
        <p:spPr>
          <a:xfrm>
            <a:off x="149340" y="4432373"/>
            <a:ext cx="545745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900" b="1" dirty="0">
                <a:solidFill>
                  <a:srgbClr val="FF0000"/>
                </a:solidFill>
                <a:hlinkClick r:id="rId5"/>
              </a:rPr>
              <a:t>https://www.youtube.com/watch?v=qJkZkMmbYRc</a:t>
            </a:r>
            <a:endParaRPr lang="pt-BR" sz="1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88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Screen Shot 2020-04-16 at 15.08.16.png" descr="Screen Shot 2020-04-16 at 15.08.16.png"/>
          <p:cNvPicPr>
            <a:picLocks noChangeAspect="1"/>
          </p:cNvPicPr>
          <p:nvPr/>
        </p:nvPicPr>
        <p:blipFill>
          <a:blip r:embed="rId3"/>
          <a:srcRect l="9821" t="3681" r="8324" b="3943"/>
          <a:stretch>
            <a:fillRect/>
          </a:stretch>
        </p:blipFill>
        <p:spPr>
          <a:xfrm>
            <a:off x="7833678" y="670078"/>
            <a:ext cx="2645590" cy="5329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589" extrusionOk="0">
                <a:moveTo>
                  <a:pt x="10484" y="4"/>
                </a:moveTo>
                <a:lnTo>
                  <a:pt x="2409" y="19"/>
                </a:lnTo>
                <a:lnTo>
                  <a:pt x="1895" y="135"/>
                </a:lnTo>
                <a:cubicBezTo>
                  <a:pt x="1249" y="281"/>
                  <a:pt x="618" y="598"/>
                  <a:pt x="326" y="924"/>
                </a:cubicBezTo>
                <a:cubicBezTo>
                  <a:pt x="128" y="1144"/>
                  <a:pt x="93" y="1293"/>
                  <a:pt x="36" y="2130"/>
                </a:cubicBezTo>
                <a:cubicBezTo>
                  <a:pt x="-34" y="3162"/>
                  <a:pt x="8" y="19499"/>
                  <a:pt x="83" y="20063"/>
                </a:cubicBezTo>
                <a:cubicBezTo>
                  <a:pt x="132" y="20437"/>
                  <a:pt x="433" y="20824"/>
                  <a:pt x="883" y="21089"/>
                </a:cubicBezTo>
                <a:cubicBezTo>
                  <a:pt x="1215" y="21284"/>
                  <a:pt x="2063" y="21498"/>
                  <a:pt x="2728" y="21555"/>
                </a:cubicBezTo>
                <a:cubicBezTo>
                  <a:pt x="2997" y="21578"/>
                  <a:pt x="6738" y="21593"/>
                  <a:pt x="11041" y="21589"/>
                </a:cubicBezTo>
                <a:cubicBezTo>
                  <a:pt x="18553" y="21581"/>
                  <a:pt x="18885" y="21577"/>
                  <a:pt x="19418" y="21481"/>
                </a:cubicBezTo>
                <a:cubicBezTo>
                  <a:pt x="20183" y="21345"/>
                  <a:pt x="20932" y="20973"/>
                  <a:pt x="21244" y="20576"/>
                </a:cubicBezTo>
                <a:lnTo>
                  <a:pt x="21482" y="20274"/>
                </a:lnTo>
                <a:lnTo>
                  <a:pt x="21541" y="12911"/>
                </a:lnTo>
                <a:cubicBezTo>
                  <a:pt x="21558" y="10785"/>
                  <a:pt x="21566" y="9007"/>
                  <a:pt x="21566" y="7529"/>
                </a:cubicBezTo>
                <a:cubicBezTo>
                  <a:pt x="21566" y="3095"/>
                  <a:pt x="21485" y="1364"/>
                  <a:pt x="21299" y="1071"/>
                </a:cubicBezTo>
                <a:cubicBezTo>
                  <a:pt x="20966" y="546"/>
                  <a:pt x="20122" y="156"/>
                  <a:pt x="19078" y="44"/>
                </a:cubicBezTo>
                <a:cubicBezTo>
                  <a:pt x="18718" y="5"/>
                  <a:pt x="16114" y="-7"/>
                  <a:pt x="1048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59" name="Screen Shot 2020-04-16 at 15.09.11.png" descr="Screen Shot 2020-04-16 at 15.09.11.png"/>
          <p:cNvPicPr>
            <a:picLocks noChangeAspect="1"/>
          </p:cNvPicPr>
          <p:nvPr/>
        </p:nvPicPr>
        <p:blipFill>
          <a:blip r:embed="rId4"/>
          <a:srcRect l="11688" t="3679" r="8889" b="3940"/>
          <a:stretch>
            <a:fillRect/>
          </a:stretch>
        </p:blipFill>
        <p:spPr>
          <a:xfrm>
            <a:off x="9406461" y="672693"/>
            <a:ext cx="2654247" cy="5326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595" extrusionOk="0">
                <a:moveTo>
                  <a:pt x="15541" y="0"/>
                </a:moveTo>
                <a:cubicBezTo>
                  <a:pt x="14297" y="-2"/>
                  <a:pt x="12658" y="1"/>
                  <a:pt x="10472" y="5"/>
                </a:cubicBezTo>
                <a:lnTo>
                  <a:pt x="2500" y="19"/>
                </a:lnTo>
                <a:lnTo>
                  <a:pt x="1830" y="184"/>
                </a:lnTo>
                <a:cubicBezTo>
                  <a:pt x="1068" y="372"/>
                  <a:pt x="629" y="614"/>
                  <a:pt x="327" y="1011"/>
                </a:cubicBezTo>
                <a:cubicBezTo>
                  <a:pt x="173" y="1215"/>
                  <a:pt x="113" y="1469"/>
                  <a:pt x="52" y="2179"/>
                </a:cubicBezTo>
                <a:cubicBezTo>
                  <a:pt x="-61" y="3469"/>
                  <a:pt x="29" y="19793"/>
                  <a:pt x="151" y="20219"/>
                </a:cubicBezTo>
                <a:cubicBezTo>
                  <a:pt x="354" y="20929"/>
                  <a:pt x="1183" y="21405"/>
                  <a:pt x="2493" y="21564"/>
                </a:cubicBezTo>
                <a:cubicBezTo>
                  <a:pt x="2665" y="21584"/>
                  <a:pt x="6467" y="21598"/>
                  <a:pt x="10942" y="21594"/>
                </a:cubicBezTo>
                <a:lnTo>
                  <a:pt x="19078" y="21585"/>
                </a:lnTo>
                <a:lnTo>
                  <a:pt x="19591" y="21469"/>
                </a:lnTo>
                <a:cubicBezTo>
                  <a:pt x="20229" y="21325"/>
                  <a:pt x="20855" y="21009"/>
                  <a:pt x="21157" y="20681"/>
                </a:cubicBezTo>
                <a:lnTo>
                  <a:pt x="21388" y="20429"/>
                </a:lnTo>
                <a:lnTo>
                  <a:pt x="21465" y="13844"/>
                </a:lnTo>
                <a:cubicBezTo>
                  <a:pt x="21514" y="9525"/>
                  <a:pt x="21539" y="7439"/>
                  <a:pt x="21539" y="6147"/>
                </a:cubicBezTo>
                <a:cubicBezTo>
                  <a:pt x="21539" y="4855"/>
                  <a:pt x="21513" y="4357"/>
                  <a:pt x="21462" y="3212"/>
                </a:cubicBezTo>
                <a:cubicBezTo>
                  <a:pt x="21404" y="1898"/>
                  <a:pt x="21333" y="1162"/>
                  <a:pt x="21252" y="1039"/>
                </a:cubicBezTo>
                <a:cubicBezTo>
                  <a:pt x="21089" y="789"/>
                  <a:pt x="20569" y="456"/>
                  <a:pt x="20079" y="285"/>
                </a:cubicBezTo>
                <a:cubicBezTo>
                  <a:pt x="19441" y="64"/>
                  <a:pt x="19273" y="8"/>
                  <a:pt x="1554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CaixaDeTexto 1"/>
          <p:cNvSpPr txBox="1"/>
          <p:nvPr/>
        </p:nvSpPr>
        <p:spPr>
          <a:xfrm>
            <a:off x="790983" y="3740817"/>
            <a:ext cx="531158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Permite o acesso do cidadão às suas informações de saúde conforme registros de atendimento no SUS e serviços privados, como exames, atendimentos, vacinas e medicamentos retirados.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20" y="497627"/>
            <a:ext cx="4752469" cy="255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9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g8d0d9c9cc8_1_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80286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127000" y="1139205"/>
            <a:ext cx="11570431" cy="5101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Competências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dos profissionais: </a:t>
            </a:r>
            <a:endParaRPr lang="pt-BR" sz="2100" dirty="0" smtClean="0">
              <a:solidFill>
                <a:schemeClr val="accent1">
                  <a:lumMod val="50000"/>
                </a:schemeClr>
              </a:solidFill>
              <a:latin typeface="Trasandina Black"/>
              <a:cs typeface="Arial" panose="020B0604020202020204" pitchFamily="34" charset="0"/>
            </a:endParaRPr>
          </a:p>
          <a:p>
            <a:endParaRPr lang="pt-BR" sz="2100" dirty="0" smtClean="0">
              <a:latin typeface="Trasandina Black"/>
            </a:endParaRPr>
          </a:p>
          <a:p>
            <a:endParaRPr lang="pt-BR" sz="2100" dirty="0" smtClean="0">
              <a:latin typeface="Trasandina Black"/>
            </a:endParaRPr>
          </a:p>
          <a:p>
            <a:endParaRPr lang="pt-BR" sz="2100" dirty="0">
              <a:latin typeface="Trasandina Black"/>
            </a:endParaRPr>
          </a:p>
          <a:p>
            <a:endParaRPr lang="pt-BR" sz="2100" dirty="0" smtClean="0">
              <a:latin typeface="Trasandina Black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participar do processo de </a:t>
            </a:r>
            <a:r>
              <a:rPr lang="pt-BR" sz="2100" dirty="0" err="1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territorialização</a:t>
            </a: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e mapeamento da </a:t>
            </a: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área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de </a:t>
            </a: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atuação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da equipe, identificando grupos, </a:t>
            </a: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famílias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e </a:t>
            </a: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indivíduos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expostos a riscos e vulnerabilidades; </a:t>
            </a:r>
            <a:endParaRPr lang="pt-BR" sz="2100" dirty="0" smtClean="0">
              <a:solidFill>
                <a:schemeClr val="accent1">
                  <a:lumMod val="50000"/>
                </a:schemeClr>
              </a:solidFill>
              <a:latin typeface="Trasandina Black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manter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atualizado o cadastramento das </a:t>
            </a: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famílias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e dos </a:t>
            </a: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indivíduos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no sistema de </a:t>
            </a: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informação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indicado pelo gestor municipal e utilizar, de forma </a:t>
            </a: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sistemática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, os dados para a </a:t>
            </a: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análise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da </a:t>
            </a: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situação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de </a:t>
            </a: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saúde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considerando as </a:t>
            </a: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características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sociais, </a:t>
            </a: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econômicas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, culturais, </a:t>
            </a: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demográficas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e </a:t>
            </a: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epidemiológicas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do </a:t>
            </a: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território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, priorizando as </a:t>
            </a:r>
            <a:r>
              <a:rPr lang="pt-BR" sz="21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situações </a:t>
            </a:r>
            <a:r>
              <a:rPr lang="pt-BR" sz="2100" dirty="0">
                <a:solidFill>
                  <a:schemeClr val="accent1">
                    <a:lumMod val="50000"/>
                  </a:schemeClr>
                </a:solidFill>
                <a:latin typeface="Trasandina Black"/>
                <a:cs typeface="Arial" panose="020B0604020202020204" pitchFamily="34" charset="0"/>
              </a:rPr>
              <a:t>a serem acompanhadas no planejamento local; </a:t>
            </a:r>
          </a:p>
        </p:txBody>
      </p:sp>
      <p:sp>
        <p:nvSpPr>
          <p:cNvPr id="9" name="Retângulo Arredondado 8"/>
          <p:cNvSpPr/>
          <p:nvPr/>
        </p:nvSpPr>
        <p:spPr>
          <a:xfrm>
            <a:off x="211695" y="1544138"/>
            <a:ext cx="11401039" cy="1016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cumprir tal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missão é necessário que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todo o conjunto de profissionais que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compõem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as equipes de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Atenção Básica sejam imbuídos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 determinadas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atribuições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 desenvolvam as seguintes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competências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73088" y="229033"/>
            <a:ext cx="59736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pt-BR" sz="4000" dirty="0">
                <a:solidFill>
                  <a:schemeClr val="accent1">
                    <a:lumMod val="50000"/>
                  </a:schemeClr>
                </a:solidFill>
                <a:latin typeface="Trasandina Black"/>
              </a:rPr>
              <a:t>O que é </a:t>
            </a:r>
            <a:r>
              <a:rPr lang="pt-BR" sz="4000" dirty="0" smtClean="0">
                <a:solidFill>
                  <a:schemeClr val="accent1">
                    <a:lumMod val="50000"/>
                  </a:schemeClr>
                </a:solidFill>
                <a:latin typeface="Trasandina Black"/>
              </a:rPr>
              <a:t>Atenção Básica?</a:t>
            </a:r>
            <a:endParaRPr lang="pt-BR" altLang="pt-BR" sz="4000" b="1" dirty="0">
              <a:solidFill>
                <a:schemeClr val="accent1">
                  <a:lumMod val="50000"/>
                </a:schemeClr>
              </a:solidFill>
              <a:latin typeface="Trasandina Black"/>
              <a:cs typeface="Arial" panose="020B0604020202020204" pitchFamily="34" charset="0"/>
            </a:endParaRPr>
          </a:p>
        </p:txBody>
      </p:sp>
      <p:pic>
        <p:nvPicPr>
          <p:cNvPr id="5" name="Picture 2" descr="VICEL | carrei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022" y="84724"/>
            <a:ext cx="3538167" cy="145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meudigisus.saude.gov.br/assets/imgs/onboard/img-circle-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76" y="5639208"/>
            <a:ext cx="1545999" cy="12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9004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1" descr="Resultado de imagem para formiguinhas trabalhan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1" y="3029659"/>
            <a:ext cx="1117600" cy="8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1" descr="Resultado de imagem para formiguinhas trabalhan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454874"/>
            <a:ext cx="1320801" cy="8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60" y="93307"/>
            <a:ext cx="5492481" cy="991698"/>
          </a:xfrm>
          <a:prstGeom prst="rect">
            <a:avLst/>
          </a:prstGeom>
        </p:spPr>
      </p:pic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4896978"/>
              </p:ext>
            </p:extLst>
          </p:nvPr>
        </p:nvGraphicFramePr>
        <p:xfrm>
          <a:off x="-320830" y="9428"/>
          <a:ext cx="1958116" cy="1045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" r:id="rId6" imgW="1149840" imgH="1019880" progId="">
                  <p:embed/>
                </p:oleObj>
              </mc:Choice>
              <mc:Fallback>
                <p:oleObj r:id="rId6" imgW="1149840" imgH="1019880" progId="">
                  <p:embed/>
                  <p:pic>
                    <p:nvPicPr>
                      <p:cNvPr id="9" name="Objeto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320830" y="9428"/>
                        <a:ext cx="1958116" cy="1045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age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120" y="6313673"/>
            <a:ext cx="11163422" cy="125651"/>
          </a:xfrm>
          <a:prstGeom prst="rect">
            <a:avLst/>
          </a:prstGeom>
        </p:spPr>
      </p:pic>
      <p:pic>
        <p:nvPicPr>
          <p:cNvPr id="11" name="Picture 61" descr="Resultado de imagem para formiguinhas trabalhan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84" y="2333104"/>
            <a:ext cx="1320801" cy="8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1" descr="Resultado de imagem para formiguinhas trabalhan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85" y="3533047"/>
            <a:ext cx="1320801" cy="8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1" descr="Resultado de imagem para formiguinhas trabalhan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20" y="5294059"/>
            <a:ext cx="1320801" cy="8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1" descr="Resultado de imagem para formiguinhas trabalhan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84" y="1496987"/>
            <a:ext cx="1320801" cy="8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1" descr="Resultado de imagem para formiguinhas trabalhand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94" y="4382689"/>
            <a:ext cx="1117600" cy="86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4" descr="Resultado de imagem para SU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602" y="55525"/>
            <a:ext cx="2857754" cy="178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98479" y="2192797"/>
            <a:ext cx="1457325" cy="287655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4402479" y="206745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“Viver </a:t>
            </a:r>
            <a:r>
              <a:rPr lang="pt-BR" b="1" i="1" dirty="0">
                <a:solidFill>
                  <a:srgbClr val="002060"/>
                </a:solidFill>
                <a:latin typeface="arial" panose="020B0604020202020204" pitchFamily="34" charset="0"/>
              </a:rPr>
              <a:t>é como andar de bicicleta: É preciso estar em constante movimento para manter o equilíbrio</a:t>
            </a:r>
            <a:r>
              <a:rPr lang="pt-BR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...”</a:t>
            </a:r>
          </a:p>
          <a:p>
            <a:pPr algn="ctr"/>
            <a:r>
              <a:rPr lang="pt-BR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Albert</a:t>
            </a:r>
            <a:r>
              <a:rPr lang="pt-BR" b="1" i="1" dirty="0">
                <a:solidFill>
                  <a:srgbClr val="002060"/>
                </a:solidFill>
                <a:latin typeface="arial" panose="020B0604020202020204" pitchFamily="34" charset="0"/>
              </a:rPr>
              <a:t> Einstein</a:t>
            </a:r>
            <a:endParaRPr lang="pt-BR" b="1" i="1" dirty="0">
              <a:solidFill>
                <a:srgbClr val="00206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8412" y="3875248"/>
            <a:ext cx="7590178" cy="253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4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stratégia Saúde da Família - Sou Enfermag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294" y="2516918"/>
            <a:ext cx="3209507" cy="172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bject 3"/>
          <p:cNvSpPr/>
          <p:nvPr/>
        </p:nvSpPr>
        <p:spPr>
          <a:xfrm>
            <a:off x="2156460" y="141731"/>
            <a:ext cx="7848600" cy="954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4"/>
          <p:cNvSpPr txBox="1"/>
          <p:nvPr/>
        </p:nvSpPr>
        <p:spPr>
          <a:xfrm>
            <a:off x="1827276" y="48641"/>
            <a:ext cx="7848600" cy="879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12065" rIns="0" bIns="0" rtlCol="0">
            <a:spAutoFit/>
          </a:bodyPr>
          <a:lstStyle/>
          <a:p>
            <a:pPr marL="1639570" marR="1631950" lvl="0" indent="584835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ESTRATÉGIA 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PRINCIPAL:  </a:t>
            </a:r>
            <a:r>
              <a:rPr kumimoji="0" sz="2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ESTRATÉGIA 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SAÚDE 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</a:t>
            </a:r>
            <a:r>
              <a:rPr kumimoji="0" sz="28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FAMÍLIA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8" name="object 4"/>
          <p:cNvSpPr/>
          <p:nvPr/>
        </p:nvSpPr>
        <p:spPr>
          <a:xfrm>
            <a:off x="1982178" y="1306576"/>
            <a:ext cx="915035" cy="4344035"/>
          </a:xfrm>
          <a:custGeom>
            <a:avLst/>
            <a:gdLst/>
            <a:ahLst/>
            <a:cxnLst/>
            <a:rect l="l" t="t" r="r" b="b"/>
            <a:pathLst>
              <a:path w="915035" h="4344035">
                <a:moveTo>
                  <a:pt x="15290" y="0"/>
                </a:moveTo>
                <a:lnTo>
                  <a:pt x="49235" y="34473"/>
                </a:lnTo>
                <a:lnTo>
                  <a:pt x="82528" y="69344"/>
                </a:lnTo>
                <a:lnTo>
                  <a:pt x="115167" y="104606"/>
                </a:lnTo>
                <a:lnTo>
                  <a:pt x="147154" y="140250"/>
                </a:lnTo>
                <a:lnTo>
                  <a:pt x="178488" y="176268"/>
                </a:lnTo>
                <a:lnTo>
                  <a:pt x="209169" y="212654"/>
                </a:lnTo>
                <a:lnTo>
                  <a:pt x="239197" y="249399"/>
                </a:lnTo>
                <a:lnTo>
                  <a:pt x="268573" y="286496"/>
                </a:lnTo>
                <a:lnTo>
                  <a:pt x="297296" y="323936"/>
                </a:lnTo>
                <a:lnTo>
                  <a:pt x="325366" y="361712"/>
                </a:lnTo>
                <a:lnTo>
                  <a:pt x="352783" y="399817"/>
                </a:lnTo>
                <a:lnTo>
                  <a:pt x="379547" y="438243"/>
                </a:lnTo>
                <a:lnTo>
                  <a:pt x="405659" y="476981"/>
                </a:lnTo>
                <a:lnTo>
                  <a:pt x="431118" y="516025"/>
                </a:lnTo>
                <a:lnTo>
                  <a:pt x="455924" y="555366"/>
                </a:lnTo>
                <a:lnTo>
                  <a:pt x="480077" y="594997"/>
                </a:lnTo>
                <a:lnTo>
                  <a:pt x="503577" y="634909"/>
                </a:lnTo>
                <a:lnTo>
                  <a:pt x="526425" y="675096"/>
                </a:lnTo>
                <a:lnTo>
                  <a:pt x="548620" y="715550"/>
                </a:lnTo>
                <a:lnTo>
                  <a:pt x="570162" y="756263"/>
                </a:lnTo>
                <a:lnTo>
                  <a:pt x="591051" y="797226"/>
                </a:lnTo>
                <a:lnTo>
                  <a:pt x="611288" y="838433"/>
                </a:lnTo>
                <a:lnTo>
                  <a:pt x="630872" y="879876"/>
                </a:lnTo>
                <a:lnTo>
                  <a:pt x="649803" y="921547"/>
                </a:lnTo>
                <a:lnTo>
                  <a:pt x="668081" y="963437"/>
                </a:lnTo>
                <a:lnTo>
                  <a:pt x="685706" y="1005541"/>
                </a:lnTo>
                <a:lnTo>
                  <a:pt x="702679" y="1047849"/>
                </a:lnTo>
                <a:lnTo>
                  <a:pt x="718998" y="1090354"/>
                </a:lnTo>
                <a:lnTo>
                  <a:pt x="734665" y="1133048"/>
                </a:lnTo>
                <a:lnTo>
                  <a:pt x="749679" y="1175924"/>
                </a:lnTo>
                <a:lnTo>
                  <a:pt x="764041" y="1218974"/>
                </a:lnTo>
                <a:lnTo>
                  <a:pt x="777749" y="1262190"/>
                </a:lnTo>
                <a:lnTo>
                  <a:pt x="790805" y="1305564"/>
                </a:lnTo>
                <a:lnTo>
                  <a:pt x="803208" y="1349089"/>
                </a:lnTo>
                <a:lnTo>
                  <a:pt x="814959" y="1392757"/>
                </a:lnTo>
                <a:lnTo>
                  <a:pt x="826056" y="1436560"/>
                </a:lnTo>
                <a:lnTo>
                  <a:pt x="836501" y="1480491"/>
                </a:lnTo>
                <a:lnTo>
                  <a:pt x="846292" y="1524541"/>
                </a:lnTo>
                <a:lnTo>
                  <a:pt x="855432" y="1568704"/>
                </a:lnTo>
                <a:lnTo>
                  <a:pt x="863918" y="1612971"/>
                </a:lnTo>
                <a:lnTo>
                  <a:pt x="871751" y="1657334"/>
                </a:lnTo>
                <a:lnTo>
                  <a:pt x="878932" y="1701786"/>
                </a:lnTo>
                <a:lnTo>
                  <a:pt x="885460" y="1746319"/>
                </a:lnTo>
                <a:lnTo>
                  <a:pt x="891335" y="1790926"/>
                </a:lnTo>
                <a:lnTo>
                  <a:pt x="896557" y="1835599"/>
                </a:lnTo>
                <a:lnTo>
                  <a:pt x="901127" y="1880329"/>
                </a:lnTo>
                <a:lnTo>
                  <a:pt x="905044" y="1925109"/>
                </a:lnTo>
                <a:lnTo>
                  <a:pt x="908308" y="1969933"/>
                </a:lnTo>
                <a:lnTo>
                  <a:pt x="910919" y="2014790"/>
                </a:lnTo>
                <a:lnTo>
                  <a:pt x="912877" y="2059675"/>
                </a:lnTo>
                <a:lnTo>
                  <a:pt x="914183" y="2104579"/>
                </a:lnTo>
                <a:lnTo>
                  <a:pt x="914835" y="2149495"/>
                </a:lnTo>
                <a:lnTo>
                  <a:pt x="914835" y="2194415"/>
                </a:lnTo>
                <a:lnTo>
                  <a:pt x="914183" y="2239331"/>
                </a:lnTo>
                <a:lnTo>
                  <a:pt x="912877" y="2284235"/>
                </a:lnTo>
                <a:lnTo>
                  <a:pt x="910919" y="2329120"/>
                </a:lnTo>
                <a:lnTo>
                  <a:pt x="908308" y="2373978"/>
                </a:lnTo>
                <a:lnTo>
                  <a:pt x="905044" y="2418801"/>
                </a:lnTo>
                <a:lnTo>
                  <a:pt x="901127" y="2463581"/>
                </a:lnTo>
                <a:lnTo>
                  <a:pt x="896557" y="2508312"/>
                </a:lnTo>
                <a:lnTo>
                  <a:pt x="891335" y="2552984"/>
                </a:lnTo>
                <a:lnTo>
                  <a:pt x="885460" y="2597591"/>
                </a:lnTo>
                <a:lnTo>
                  <a:pt x="878932" y="2642124"/>
                </a:lnTo>
                <a:lnTo>
                  <a:pt x="871751" y="2686577"/>
                </a:lnTo>
                <a:lnTo>
                  <a:pt x="863918" y="2730940"/>
                </a:lnTo>
                <a:lnTo>
                  <a:pt x="855432" y="2775207"/>
                </a:lnTo>
                <a:lnTo>
                  <a:pt x="846292" y="2819369"/>
                </a:lnTo>
                <a:lnTo>
                  <a:pt x="836501" y="2863420"/>
                </a:lnTo>
                <a:lnTo>
                  <a:pt x="826056" y="2907351"/>
                </a:lnTo>
                <a:lnTo>
                  <a:pt x="814959" y="2951154"/>
                </a:lnTo>
                <a:lnTo>
                  <a:pt x="803208" y="2994822"/>
                </a:lnTo>
                <a:lnTo>
                  <a:pt x="790805" y="3038347"/>
                </a:lnTo>
                <a:lnTo>
                  <a:pt x="777749" y="3081722"/>
                </a:lnTo>
                <a:lnTo>
                  <a:pt x="764041" y="3124938"/>
                </a:lnTo>
                <a:lnTo>
                  <a:pt x="749679" y="3167988"/>
                </a:lnTo>
                <a:lnTo>
                  <a:pt x="734665" y="3210864"/>
                </a:lnTo>
                <a:lnTo>
                  <a:pt x="718998" y="3253558"/>
                </a:lnTo>
                <a:lnTo>
                  <a:pt x="702679" y="3296064"/>
                </a:lnTo>
                <a:lnTo>
                  <a:pt x="685706" y="3338372"/>
                </a:lnTo>
                <a:lnTo>
                  <a:pt x="668081" y="3380475"/>
                </a:lnTo>
                <a:lnTo>
                  <a:pt x="649803" y="3422366"/>
                </a:lnTo>
                <a:lnTo>
                  <a:pt x="630872" y="3464037"/>
                </a:lnTo>
                <a:lnTo>
                  <a:pt x="611288" y="3505480"/>
                </a:lnTo>
                <a:lnTo>
                  <a:pt x="591051" y="3546687"/>
                </a:lnTo>
                <a:lnTo>
                  <a:pt x="570162" y="3587651"/>
                </a:lnTo>
                <a:lnTo>
                  <a:pt x="548620" y="3628364"/>
                </a:lnTo>
                <a:lnTo>
                  <a:pt x="526425" y="3668818"/>
                </a:lnTo>
                <a:lnTo>
                  <a:pt x="503577" y="3709005"/>
                </a:lnTo>
                <a:lnTo>
                  <a:pt x="480077" y="3748918"/>
                </a:lnTo>
                <a:lnTo>
                  <a:pt x="455924" y="3788549"/>
                </a:lnTo>
                <a:lnTo>
                  <a:pt x="431118" y="3827891"/>
                </a:lnTo>
                <a:lnTo>
                  <a:pt x="405659" y="3866935"/>
                </a:lnTo>
                <a:lnTo>
                  <a:pt x="379547" y="3905673"/>
                </a:lnTo>
                <a:lnTo>
                  <a:pt x="352783" y="3944099"/>
                </a:lnTo>
                <a:lnTo>
                  <a:pt x="325366" y="3982204"/>
                </a:lnTo>
                <a:lnTo>
                  <a:pt x="297296" y="4019981"/>
                </a:lnTo>
                <a:lnTo>
                  <a:pt x="268573" y="4057422"/>
                </a:lnTo>
                <a:lnTo>
                  <a:pt x="239197" y="4094518"/>
                </a:lnTo>
                <a:lnTo>
                  <a:pt x="209169" y="4131264"/>
                </a:lnTo>
                <a:lnTo>
                  <a:pt x="178488" y="4167650"/>
                </a:lnTo>
                <a:lnTo>
                  <a:pt x="147154" y="4203669"/>
                </a:lnTo>
                <a:lnTo>
                  <a:pt x="115167" y="4239313"/>
                </a:lnTo>
                <a:lnTo>
                  <a:pt x="82528" y="4274575"/>
                </a:lnTo>
                <a:lnTo>
                  <a:pt x="49235" y="4309446"/>
                </a:lnTo>
                <a:lnTo>
                  <a:pt x="15290" y="4343920"/>
                </a:lnTo>
                <a:lnTo>
                  <a:pt x="0" y="4328629"/>
                </a:lnTo>
                <a:lnTo>
                  <a:pt x="34026" y="4294067"/>
                </a:lnTo>
                <a:lnTo>
                  <a:pt x="67392" y="4259102"/>
                </a:lnTo>
                <a:lnTo>
                  <a:pt x="100097" y="4223742"/>
                </a:lnTo>
                <a:lnTo>
                  <a:pt x="132142" y="4187995"/>
                </a:lnTo>
                <a:lnTo>
                  <a:pt x="163526" y="4151870"/>
                </a:lnTo>
                <a:lnTo>
                  <a:pt x="194249" y="4115373"/>
                </a:lnTo>
                <a:lnTo>
                  <a:pt x="224311" y="4078513"/>
                </a:lnTo>
                <a:lnTo>
                  <a:pt x="253713" y="4041298"/>
                </a:lnTo>
                <a:lnTo>
                  <a:pt x="282454" y="4003735"/>
                </a:lnTo>
                <a:lnTo>
                  <a:pt x="310534" y="3965833"/>
                </a:lnTo>
                <a:lnTo>
                  <a:pt x="337954" y="3927599"/>
                </a:lnTo>
                <a:lnTo>
                  <a:pt x="364713" y="3889042"/>
                </a:lnTo>
                <a:lnTo>
                  <a:pt x="390811" y="3850169"/>
                </a:lnTo>
                <a:lnTo>
                  <a:pt x="416248" y="3810988"/>
                </a:lnTo>
                <a:lnTo>
                  <a:pt x="441025" y="3771507"/>
                </a:lnTo>
                <a:lnTo>
                  <a:pt x="465141" y="3731734"/>
                </a:lnTo>
                <a:lnTo>
                  <a:pt x="488596" y="3691676"/>
                </a:lnTo>
                <a:lnTo>
                  <a:pt x="511391" y="3651343"/>
                </a:lnTo>
                <a:lnTo>
                  <a:pt x="533525" y="3610740"/>
                </a:lnTo>
                <a:lnTo>
                  <a:pt x="554998" y="3569878"/>
                </a:lnTo>
                <a:lnTo>
                  <a:pt x="575810" y="3528762"/>
                </a:lnTo>
                <a:lnTo>
                  <a:pt x="595962" y="3487402"/>
                </a:lnTo>
                <a:lnTo>
                  <a:pt x="615453" y="3445805"/>
                </a:lnTo>
                <a:lnTo>
                  <a:pt x="634283" y="3403979"/>
                </a:lnTo>
                <a:lnTo>
                  <a:pt x="652453" y="3361932"/>
                </a:lnTo>
                <a:lnTo>
                  <a:pt x="669962" y="3319672"/>
                </a:lnTo>
                <a:lnTo>
                  <a:pt x="686810" y="3277207"/>
                </a:lnTo>
                <a:lnTo>
                  <a:pt x="702997" y="3234544"/>
                </a:lnTo>
                <a:lnTo>
                  <a:pt x="718524" y="3191692"/>
                </a:lnTo>
                <a:lnTo>
                  <a:pt x="733390" y="3148658"/>
                </a:lnTo>
                <a:lnTo>
                  <a:pt x="747596" y="3105450"/>
                </a:lnTo>
                <a:lnTo>
                  <a:pt x="761140" y="3062077"/>
                </a:lnTo>
                <a:lnTo>
                  <a:pt x="774024" y="3018545"/>
                </a:lnTo>
                <a:lnTo>
                  <a:pt x="786247" y="2974864"/>
                </a:lnTo>
                <a:lnTo>
                  <a:pt x="797810" y="2931041"/>
                </a:lnTo>
                <a:lnTo>
                  <a:pt x="808711" y="2887083"/>
                </a:lnTo>
                <a:lnTo>
                  <a:pt x="818952" y="2842999"/>
                </a:lnTo>
                <a:lnTo>
                  <a:pt x="828533" y="2798797"/>
                </a:lnTo>
                <a:lnTo>
                  <a:pt x="837452" y="2754484"/>
                </a:lnTo>
                <a:lnTo>
                  <a:pt x="845711" y="2710068"/>
                </a:lnTo>
                <a:lnTo>
                  <a:pt x="853309" y="2665558"/>
                </a:lnTo>
                <a:lnTo>
                  <a:pt x="860247" y="2620961"/>
                </a:lnTo>
                <a:lnTo>
                  <a:pt x="866524" y="2576285"/>
                </a:lnTo>
                <a:lnTo>
                  <a:pt x="872140" y="2531537"/>
                </a:lnTo>
                <a:lnTo>
                  <a:pt x="877095" y="2486727"/>
                </a:lnTo>
                <a:lnTo>
                  <a:pt x="881390" y="2441861"/>
                </a:lnTo>
                <a:lnTo>
                  <a:pt x="885024" y="2396948"/>
                </a:lnTo>
                <a:lnTo>
                  <a:pt x="887997" y="2351996"/>
                </a:lnTo>
                <a:lnTo>
                  <a:pt x="890309" y="2307012"/>
                </a:lnTo>
                <a:lnTo>
                  <a:pt x="891961" y="2262004"/>
                </a:lnTo>
                <a:lnTo>
                  <a:pt x="892952" y="2216980"/>
                </a:lnTo>
                <a:lnTo>
                  <a:pt x="893283" y="2171949"/>
                </a:lnTo>
                <a:lnTo>
                  <a:pt x="892952" y="2126917"/>
                </a:lnTo>
                <a:lnTo>
                  <a:pt x="891961" y="2081894"/>
                </a:lnTo>
                <a:lnTo>
                  <a:pt x="890309" y="2036886"/>
                </a:lnTo>
                <a:lnTo>
                  <a:pt x="887997" y="1991902"/>
                </a:lnTo>
                <a:lnTo>
                  <a:pt x="885024" y="1946949"/>
                </a:lnTo>
                <a:lnTo>
                  <a:pt x="881390" y="1902036"/>
                </a:lnTo>
                <a:lnTo>
                  <a:pt x="877095" y="1857170"/>
                </a:lnTo>
                <a:lnTo>
                  <a:pt x="872140" y="1812359"/>
                </a:lnTo>
                <a:lnTo>
                  <a:pt x="866524" y="1767612"/>
                </a:lnTo>
                <a:lnTo>
                  <a:pt x="860247" y="1722936"/>
                </a:lnTo>
                <a:lnTo>
                  <a:pt x="853309" y="1678338"/>
                </a:lnTo>
                <a:lnTo>
                  <a:pt x="845711" y="1633828"/>
                </a:lnTo>
                <a:lnTo>
                  <a:pt x="837452" y="1589412"/>
                </a:lnTo>
                <a:lnTo>
                  <a:pt x="828533" y="1545099"/>
                </a:lnTo>
                <a:lnTo>
                  <a:pt x="818952" y="1500896"/>
                </a:lnTo>
                <a:lnTo>
                  <a:pt x="808711" y="1456812"/>
                </a:lnTo>
                <a:lnTo>
                  <a:pt x="797810" y="1412854"/>
                </a:lnTo>
                <a:lnTo>
                  <a:pt x="786247" y="1369030"/>
                </a:lnTo>
                <a:lnTo>
                  <a:pt x="774024" y="1325348"/>
                </a:lnTo>
                <a:lnTo>
                  <a:pt x="761140" y="1281817"/>
                </a:lnTo>
                <a:lnTo>
                  <a:pt x="747596" y="1238443"/>
                </a:lnTo>
                <a:lnTo>
                  <a:pt x="733390" y="1195235"/>
                </a:lnTo>
                <a:lnTo>
                  <a:pt x="718524" y="1152200"/>
                </a:lnTo>
                <a:lnTo>
                  <a:pt x="702997" y="1109347"/>
                </a:lnTo>
                <a:lnTo>
                  <a:pt x="686810" y="1066684"/>
                </a:lnTo>
                <a:lnTo>
                  <a:pt x="669962" y="1024218"/>
                </a:lnTo>
                <a:lnTo>
                  <a:pt x="652453" y="981957"/>
                </a:lnTo>
                <a:lnTo>
                  <a:pt x="634283" y="939910"/>
                </a:lnTo>
                <a:lnTo>
                  <a:pt x="615453" y="898083"/>
                </a:lnTo>
                <a:lnTo>
                  <a:pt x="595962" y="856486"/>
                </a:lnTo>
                <a:lnTo>
                  <a:pt x="575810" y="815125"/>
                </a:lnTo>
                <a:lnTo>
                  <a:pt x="554998" y="774009"/>
                </a:lnTo>
                <a:lnTo>
                  <a:pt x="533525" y="733146"/>
                </a:lnTo>
                <a:lnTo>
                  <a:pt x="511391" y="692543"/>
                </a:lnTo>
                <a:lnTo>
                  <a:pt x="488596" y="652208"/>
                </a:lnTo>
                <a:lnTo>
                  <a:pt x="465141" y="612150"/>
                </a:lnTo>
                <a:lnTo>
                  <a:pt x="441025" y="572376"/>
                </a:lnTo>
                <a:lnTo>
                  <a:pt x="416248" y="532894"/>
                </a:lnTo>
                <a:lnTo>
                  <a:pt x="390811" y="493712"/>
                </a:lnTo>
                <a:lnTo>
                  <a:pt x="364713" y="454838"/>
                </a:lnTo>
                <a:lnTo>
                  <a:pt x="337954" y="416280"/>
                </a:lnTo>
                <a:lnTo>
                  <a:pt x="310534" y="378046"/>
                </a:lnTo>
                <a:lnTo>
                  <a:pt x="282454" y="340143"/>
                </a:lnTo>
                <a:lnTo>
                  <a:pt x="253713" y="302579"/>
                </a:lnTo>
                <a:lnTo>
                  <a:pt x="224311" y="265363"/>
                </a:lnTo>
                <a:lnTo>
                  <a:pt x="194249" y="228502"/>
                </a:lnTo>
                <a:lnTo>
                  <a:pt x="163526" y="192005"/>
                </a:lnTo>
                <a:lnTo>
                  <a:pt x="132142" y="155878"/>
                </a:lnTo>
                <a:lnTo>
                  <a:pt x="100097" y="120130"/>
                </a:lnTo>
                <a:lnTo>
                  <a:pt x="67392" y="84769"/>
                </a:lnTo>
                <a:lnTo>
                  <a:pt x="34026" y="49803"/>
                </a:lnTo>
                <a:lnTo>
                  <a:pt x="0" y="15239"/>
                </a:lnTo>
                <a:lnTo>
                  <a:pt x="15290" y="0"/>
                </a:lnTo>
                <a:close/>
              </a:path>
            </a:pathLst>
          </a:custGeom>
          <a:ln w="12192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5"/>
          <p:cNvSpPr/>
          <p:nvPr/>
        </p:nvSpPr>
        <p:spPr>
          <a:xfrm>
            <a:off x="2557272" y="1441703"/>
            <a:ext cx="7257288" cy="4800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6"/>
          <p:cNvSpPr/>
          <p:nvPr/>
        </p:nvSpPr>
        <p:spPr>
          <a:xfrm>
            <a:off x="2557273" y="1441704"/>
            <a:ext cx="7257415" cy="480059"/>
          </a:xfrm>
          <a:custGeom>
            <a:avLst/>
            <a:gdLst/>
            <a:ahLst/>
            <a:cxnLst/>
            <a:rect l="l" t="t" r="r" b="b"/>
            <a:pathLst>
              <a:path w="7257415" h="480060">
                <a:moveTo>
                  <a:pt x="0" y="480060"/>
                </a:moveTo>
                <a:lnTo>
                  <a:pt x="7257288" y="480060"/>
                </a:lnTo>
                <a:lnTo>
                  <a:pt x="7257288" y="0"/>
                </a:lnTo>
                <a:lnTo>
                  <a:pt x="0" y="0"/>
                </a:lnTo>
                <a:lnTo>
                  <a:pt x="0" y="48006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7"/>
          <p:cNvSpPr/>
          <p:nvPr/>
        </p:nvSpPr>
        <p:spPr>
          <a:xfrm>
            <a:off x="2016252" y="1405128"/>
            <a:ext cx="527685" cy="544195"/>
          </a:xfrm>
          <a:custGeom>
            <a:avLst/>
            <a:gdLst/>
            <a:ahLst/>
            <a:cxnLst/>
            <a:rect l="l" t="t" r="r" b="b"/>
            <a:pathLst>
              <a:path w="527685" h="544194">
                <a:moveTo>
                  <a:pt x="263652" y="0"/>
                </a:moveTo>
                <a:lnTo>
                  <a:pt x="216261" y="4382"/>
                </a:lnTo>
                <a:lnTo>
                  <a:pt x="171657" y="17019"/>
                </a:lnTo>
                <a:lnTo>
                  <a:pt x="130584" y="37140"/>
                </a:lnTo>
                <a:lnTo>
                  <a:pt x="93786" y="63978"/>
                </a:lnTo>
                <a:lnTo>
                  <a:pt x="62009" y="96765"/>
                </a:lnTo>
                <a:lnTo>
                  <a:pt x="35997" y="134732"/>
                </a:lnTo>
                <a:lnTo>
                  <a:pt x="16495" y="177112"/>
                </a:lnTo>
                <a:lnTo>
                  <a:pt x="4247" y="223135"/>
                </a:lnTo>
                <a:lnTo>
                  <a:pt x="0" y="272034"/>
                </a:lnTo>
                <a:lnTo>
                  <a:pt x="4247" y="320932"/>
                </a:lnTo>
                <a:lnTo>
                  <a:pt x="16495" y="366955"/>
                </a:lnTo>
                <a:lnTo>
                  <a:pt x="35997" y="409335"/>
                </a:lnTo>
                <a:lnTo>
                  <a:pt x="62009" y="447302"/>
                </a:lnTo>
                <a:lnTo>
                  <a:pt x="93786" y="480089"/>
                </a:lnTo>
                <a:lnTo>
                  <a:pt x="130584" y="506927"/>
                </a:lnTo>
                <a:lnTo>
                  <a:pt x="171657" y="527048"/>
                </a:lnTo>
                <a:lnTo>
                  <a:pt x="216261" y="539685"/>
                </a:lnTo>
                <a:lnTo>
                  <a:pt x="263652" y="544068"/>
                </a:lnTo>
                <a:lnTo>
                  <a:pt x="311042" y="539685"/>
                </a:lnTo>
                <a:lnTo>
                  <a:pt x="355646" y="527048"/>
                </a:lnTo>
                <a:lnTo>
                  <a:pt x="396719" y="506927"/>
                </a:lnTo>
                <a:lnTo>
                  <a:pt x="433517" y="480089"/>
                </a:lnTo>
                <a:lnTo>
                  <a:pt x="465294" y="447302"/>
                </a:lnTo>
                <a:lnTo>
                  <a:pt x="491306" y="409335"/>
                </a:lnTo>
                <a:lnTo>
                  <a:pt x="510808" y="366955"/>
                </a:lnTo>
                <a:lnTo>
                  <a:pt x="523056" y="320932"/>
                </a:lnTo>
                <a:lnTo>
                  <a:pt x="527304" y="272034"/>
                </a:lnTo>
                <a:lnTo>
                  <a:pt x="523056" y="223135"/>
                </a:lnTo>
                <a:lnTo>
                  <a:pt x="510808" y="177112"/>
                </a:lnTo>
                <a:lnTo>
                  <a:pt x="491306" y="134732"/>
                </a:lnTo>
                <a:lnTo>
                  <a:pt x="465294" y="96765"/>
                </a:lnTo>
                <a:lnTo>
                  <a:pt x="433517" y="63978"/>
                </a:lnTo>
                <a:lnTo>
                  <a:pt x="396719" y="37140"/>
                </a:lnTo>
                <a:lnTo>
                  <a:pt x="355646" y="17019"/>
                </a:lnTo>
                <a:lnTo>
                  <a:pt x="311042" y="4382"/>
                </a:lnTo>
                <a:lnTo>
                  <a:pt x="263652" y="0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8"/>
          <p:cNvSpPr/>
          <p:nvPr/>
        </p:nvSpPr>
        <p:spPr>
          <a:xfrm>
            <a:off x="2016252" y="1405128"/>
            <a:ext cx="527685" cy="544195"/>
          </a:xfrm>
          <a:custGeom>
            <a:avLst/>
            <a:gdLst/>
            <a:ahLst/>
            <a:cxnLst/>
            <a:rect l="l" t="t" r="r" b="b"/>
            <a:pathLst>
              <a:path w="527685" h="544194">
                <a:moveTo>
                  <a:pt x="0" y="272034"/>
                </a:moveTo>
                <a:lnTo>
                  <a:pt x="4247" y="223135"/>
                </a:lnTo>
                <a:lnTo>
                  <a:pt x="16495" y="177112"/>
                </a:lnTo>
                <a:lnTo>
                  <a:pt x="35997" y="134732"/>
                </a:lnTo>
                <a:lnTo>
                  <a:pt x="62009" y="96765"/>
                </a:lnTo>
                <a:lnTo>
                  <a:pt x="93786" y="63978"/>
                </a:lnTo>
                <a:lnTo>
                  <a:pt x="130584" y="37140"/>
                </a:lnTo>
                <a:lnTo>
                  <a:pt x="171657" y="17019"/>
                </a:lnTo>
                <a:lnTo>
                  <a:pt x="216261" y="4382"/>
                </a:lnTo>
                <a:lnTo>
                  <a:pt x="263652" y="0"/>
                </a:lnTo>
                <a:lnTo>
                  <a:pt x="311042" y="4382"/>
                </a:lnTo>
                <a:lnTo>
                  <a:pt x="355646" y="17019"/>
                </a:lnTo>
                <a:lnTo>
                  <a:pt x="396719" y="37140"/>
                </a:lnTo>
                <a:lnTo>
                  <a:pt x="433517" y="63978"/>
                </a:lnTo>
                <a:lnTo>
                  <a:pt x="465294" y="96765"/>
                </a:lnTo>
                <a:lnTo>
                  <a:pt x="491306" y="134732"/>
                </a:lnTo>
                <a:lnTo>
                  <a:pt x="510808" y="177112"/>
                </a:lnTo>
                <a:lnTo>
                  <a:pt x="523056" y="223135"/>
                </a:lnTo>
                <a:lnTo>
                  <a:pt x="527304" y="272034"/>
                </a:lnTo>
                <a:lnTo>
                  <a:pt x="523056" y="320932"/>
                </a:lnTo>
                <a:lnTo>
                  <a:pt x="510808" y="366955"/>
                </a:lnTo>
                <a:lnTo>
                  <a:pt x="491306" y="409335"/>
                </a:lnTo>
                <a:lnTo>
                  <a:pt x="465294" y="447302"/>
                </a:lnTo>
                <a:lnTo>
                  <a:pt x="433517" y="480089"/>
                </a:lnTo>
                <a:lnTo>
                  <a:pt x="396719" y="506927"/>
                </a:lnTo>
                <a:lnTo>
                  <a:pt x="355646" y="527048"/>
                </a:lnTo>
                <a:lnTo>
                  <a:pt x="311042" y="539685"/>
                </a:lnTo>
                <a:lnTo>
                  <a:pt x="263652" y="544068"/>
                </a:lnTo>
                <a:lnTo>
                  <a:pt x="216261" y="539685"/>
                </a:lnTo>
                <a:lnTo>
                  <a:pt x="171657" y="527048"/>
                </a:lnTo>
                <a:lnTo>
                  <a:pt x="130584" y="506927"/>
                </a:lnTo>
                <a:lnTo>
                  <a:pt x="93786" y="480089"/>
                </a:lnTo>
                <a:lnTo>
                  <a:pt x="62009" y="447302"/>
                </a:lnTo>
                <a:lnTo>
                  <a:pt x="35997" y="409335"/>
                </a:lnTo>
                <a:lnTo>
                  <a:pt x="16495" y="366955"/>
                </a:lnTo>
                <a:lnTo>
                  <a:pt x="4247" y="320932"/>
                </a:lnTo>
                <a:lnTo>
                  <a:pt x="0" y="272034"/>
                </a:lnTo>
                <a:close/>
              </a:path>
            </a:pathLst>
          </a:custGeom>
          <a:ln w="12192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9"/>
          <p:cNvSpPr/>
          <p:nvPr/>
        </p:nvSpPr>
        <p:spPr>
          <a:xfrm>
            <a:off x="2452117" y="2145792"/>
            <a:ext cx="7411211" cy="4815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10"/>
          <p:cNvSpPr/>
          <p:nvPr/>
        </p:nvSpPr>
        <p:spPr>
          <a:xfrm>
            <a:off x="2452116" y="2145793"/>
            <a:ext cx="7411720" cy="481965"/>
          </a:xfrm>
          <a:custGeom>
            <a:avLst/>
            <a:gdLst/>
            <a:ahLst/>
            <a:cxnLst/>
            <a:rect l="l" t="t" r="r" b="b"/>
            <a:pathLst>
              <a:path w="7411720" h="481964">
                <a:moveTo>
                  <a:pt x="0" y="481584"/>
                </a:moveTo>
                <a:lnTo>
                  <a:pt x="7411211" y="481584"/>
                </a:lnTo>
                <a:lnTo>
                  <a:pt x="7411211" y="0"/>
                </a:lnTo>
                <a:lnTo>
                  <a:pt x="0" y="0"/>
                </a:lnTo>
                <a:lnTo>
                  <a:pt x="0" y="481584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11"/>
          <p:cNvSpPr/>
          <p:nvPr/>
        </p:nvSpPr>
        <p:spPr>
          <a:xfrm>
            <a:off x="2374391" y="2097023"/>
            <a:ext cx="600710" cy="600710"/>
          </a:xfrm>
          <a:custGeom>
            <a:avLst/>
            <a:gdLst/>
            <a:ahLst/>
            <a:cxnLst/>
            <a:rect l="l" t="t" r="r" b="b"/>
            <a:pathLst>
              <a:path w="600710" h="600710">
                <a:moveTo>
                  <a:pt x="300228" y="0"/>
                </a:moveTo>
                <a:lnTo>
                  <a:pt x="251529" y="3928"/>
                </a:lnTo>
                <a:lnTo>
                  <a:pt x="205332" y="15300"/>
                </a:lnTo>
                <a:lnTo>
                  <a:pt x="162256" y="33501"/>
                </a:lnTo>
                <a:lnTo>
                  <a:pt x="122917" y="57912"/>
                </a:lnTo>
                <a:lnTo>
                  <a:pt x="87934" y="87915"/>
                </a:lnTo>
                <a:lnTo>
                  <a:pt x="57926" y="122895"/>
                </a:lnTo>
                <a:lnTo>
                  <a:pt x="33510" y="162233"/>
                </a:lnTo>
                <a:lnTo>
                  <a:pt x="15305" y="205313"/>
                </a:lnTo>
                <a:lnTo>
                  <a:pt x="3929" y="251517"/>
                </a:lnTo>
                <a:lnTo>
                  <a:pt x="0" y="300227"/>
                </a:lnTo>
                <a:lnTo>
                  <a:pt x="3929" y="348938"/>
                </a:lnTo>
                <a:lnTo>
                  <a:pt x="15305" y="395142"/>
                </a:lnTo>
                <a:lnTo>
                  <a:pt x="33510" y="438222"/>
                </a:lnTo>
                <a:lnTo>
                  <a:pt x="57926" y="477560"/>
                </a:lnTo>
                <a:lnTo>
                  <a:pt x="87934" y="512540"/>
                </a:lnTo>
                <a:lnTo>
                  <a:pt x="122917" y="542544"/>
                </a:lnTo>
                <a:lnTo>
                  <a:pt x="162256" y="566954"/>
                </a:lnTo>
                <a:lnTo>
                  <a:pt x="205332" y="585155"/>
                </a:lnTo>
                <a:lnTo>
                  <a:pt x="251529" y="596527"/>
                </a:lnTo>
                <a:lnTo>
                  <a:pt x="300228" y="600455"/>
                </a:lnTo>
                <a:lnTo>
                  <a:pt x="348938" y="596527"/>
                </a:lnTo>
                <a:lnTo>
                  <a:pt x="395142" y="585155"/>
                </a:lnTo>
                <a:lnTo>
                  <a:pt x="438222" y="566954"/>
                </a:lnTo>
                <a:lnTo>
                  <a:pt x="477560" y="542544"/>
                </a:lnTo>
                <a:lnTo>
                  <a:pt x="512540" y="512540"/>
                </a:lnTo>
                <a:lnTo>
                  <a:pt x="542544" y="477560"/>
                </a:lnTo>
                <a:lnTo>
                  <a:pt x="566954" y="438222"/>
                </a:lnTo>
                <a:lnTo>
                  <a:pt x="585155" y="395142"/>
                </a:lnTo>
                <a:lnTo>
                  <a:pt x="596527" y="348938"/>
                </a:lnTo>
                <a:lnTo>
                  <a:pt x="600456" y="300227"/>
                </a:lnTo>
                <a:lnTo>
                  <a:pt x="596527" y="251517"/>
                </a:lnTo>
                <a:lnTo>
                  <a:pt x="585155" y="205313"/>
                </a:lnTo>
                <a:lnTo>
                  <a:pt x="566954" y="162233"/>
                </a:lnTo>
                <a:lnTo>
                  <a:pt x="542544" y="122895"/>
                </a:lnTo>
                <a:lnTo>
                  <a:pt x="512540" y="87915"/>
                </a:lnTo>
                <a:lnTo>
                  <a:pt x="477560" y="57912"/>
                </a:lnTo>
                <a:lnTo>
                  <a:pt x="438222" y="33501"/>
                </a:lnTo>
                <a:lnTo>
                  <a:pt x="395142" y="15300"/>
                </a:lnTo>
                <a:lnTo>
                  <a:pt x="348938" y="3928"/>
                </a:lnTo>
                <a:lnTo>
                  <a:pt x="300228" y="0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12"/>
          <p:cNvSpPr/>
          <p:nvPr/>
        </p:nvSpPr>
        <p:spPr>
          <a:xfrm>
            <a:off x="2374391" y="2097023"/>
            <a:ext cx="600710" cy="600710"/>
          </a:xfrm>
          <a:custGeom>
            <a:avLst/>
            <a:gdLst/>
            <a:ahLst/>
            <a:cxnLst/>
            <a:rect l="l" t="t" r="r" b="b"/>
            <a:pathLst>
              <a:path w="600710" h="600710">
                <a:moveTo>
                  <a:pt x="0" y="300227"/>
                </a:moveTo>
                <a:lnTo>
                  <a:pt x="3929" y="251517"/>
                </a:lnTo>
                <a:lnTo>
                  <a:pt x="15305" y="205313"/>
                </a:lnTo>
                <a:lnTo>
                  <a:pt x="33510" y="162233"/>
                </a:lnTo>
                <a:lnTo>
                  <a:pt x="57926" y="122895"/>
                </a:lnTo>
                <a:lnTo>
                  <a:pt x="87934" y="87915"/>
                </a:lnTo>
                <a:lnTo>
                  <a:pt x="122917" y="57911"/>
                </a:lnTo>
                <a:lnTo>
                  <a:pt x="162256" y="33501"/>
                </a:lnTo>
                <a:lnTo>
                  <a:pt x="205332" y="15300"/>
                </a:lnTo>
                <a:lnTo>
                  <a:pt x="251529" y="3928"/>
                </a:lnTo>
                <a:lnTo>
                  <a:pt x="300228" y="0"/>
                </a:lnTo>
                <a:lnTo>
                  <a:pt x="348938" y="3928"/>
                </a:lnTo>
                <a:lnTo>
                  <a:pt x="395142" y="15300"/>
                </a:lnTo>
                <a:lnTo>
                  <a:pt x="438222" y="33501"/>
                </a:lnTo>
                <a:lnTo>
                  <a:pt x="477560" y="57912"/>
                </a:lnTo>
                <a:lnTo>
                  <a:pt x="512540" y="87915"/>
                </a:lnTo>
                <a:lnTo>
                  <a:pt x="542544" y="122895"/>
                </a:lnTo>
                <a:lnTo>
                  <a:pt x="566954" y="162233"/>
                </a:lnTo>
                <a:lnTo>
                  <a:pt x="585155" y="205313"/>
                </a:lnTo>
                <a:lnTo>
                  <a:pt x="596527" y="251517"/>
                </a:lnTo>
                <a:lnTo>
                  <a:pt x="600456" y="300227"/>
                </a:lnTo>
                <a:lnTo>
                  <a:pt x="596527" y="348938"/>
                </a:lnTo>
                <a:lnTo>
                  <a:pt x="585155" y="395142"/>
                </a:lnTo>
                <a:lnTo>
                  <a:pt x="566954" y="438222"/>
                </a:lnTo>
                <a:lnTo>
                  <a:pt x="542544" y="477560"/>
                </a:lnTo>
                <a:lnTo>
                  <a:pt x="512540" y="512540"/>
                </a:lnTo>
                <a:lnTo>
                  <a:pt x="477560" y="542544"/>
                </a:lnTo>
                <a:lnTo>
                  <a:pt x="438222" y="566954"/>
                </a:lnTo>
                <a:lnTo>
                  <a:pt x="395142" y="585155"/>
                </a:lnTo>
                <a:lnTo>
                  <a:pt x="348938" y="596527"/>
                </a:lnTo>
                <a:lnTo>
                  <a:pt x="300228" y="600455"/>
                </a:lnTo>
                <a:lnTo>
                  <a:pt x="251529" y="596527"/>
                </a:lnTo>
                <a:lnTo>
                  <a:pt x="205332" y="585155"/>
                </a:lnTo>
                <a:lnTo>
                  <a:pt x="162256" y="566954"/>
                </a:lnTo>
                <a:lnTo>
                  <a:pt x="122917" y="542543"/>
                </a:lnTo>
                <a:lnTo>
                  <a:pt x="87934" y="512540"/>
                </a:lnTo>
                <a:lnTo>
                  <a:pt x="57926" y="477560"/>
                </a:lnTo>
                <a:lnTo>
                  <a:pt x="33510" y="438222"/>
                </a:lnTo>
                <a:lnTo>
                  <a:pt x="15305" y="395142"/>
                </a:lnTo>
                <a:lnTo>
                  <a:pt x="3929" y="348938"/>
                </a:lnTo>
                <a:lnTo>
                  <a:pt x="0" y="300227"/>
                </a:lnTo>
                <a:close/>
              </a:path>
            </a:pathLst>
          </a:custGeom>
          <a:ln w="12192">
            <a:solidFill>
              <a:srgbClr val="44A2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13"/>
          <p:cNvSpPr/>
          <p:nvPr/>
        </p:nvSpPr>
        <p:spPr>
          <a:xfrm>
            <a:off x="2700528" y="2872739"/>
            <a:ext cx="7223759" cy="480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14"/>
          <p:cNvSpPr/>
          <p:nvPr/>
        </p:nvSpPr>
        <p:spPr>
          <a:xfrm>
            <a:off x="2700528" y="2872740"/>
            <a:ext cx="7223759" cy="480059"/>
          </a:xfrm>
          <a:custGeom>
            <a:avLst/>
            <a:gdLst/>
            <a:ahLst/>
            <a:cxnLst/>
            <a:rect l="l" t="t" r="r" b="b"/>
            <a:pathLst>
              <a:path w="7223759" h="480060">
                <a:moveTo>
                  <a:pt x="0" y="480060"/>
                </a:moveTo>
                <a:lnTo>
                  <a:pt x="7223759" y="480060"/>
                </a:lnTo>
                <a:lnTo>
                  <a:pt x="7223759" y="0"/>
                </a:lnTo>
                <a:lnTo>
                  <a:pt x="0" y="0"/>
                </a:lnTo>
                <a:lnTo>
                  <a:pt x="0" y="480060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15"/>
          <p:cNvSpPr/>
          <p:nvPr/>
        </p:nvSpPr>
        <p:spPr>
          <a:xfrm>
            <a:off x="2555747" y="2817876"/>
            <a:ext cx="600710" cy="600710"/>
          </a:xfrm>
          <a:custGeom>
            <a:avLst/>
            <a:gdLst/>
            <a:ahLst/>
            <a:cxnLst/>
            <a:rect l="l" t="t" r="r" b="b"/>
            <a:pathLst>
              <a:path w="600710" h="600710">
                <a:moveTo>
                  <a:pt x="300228" y="0"/>
                </a:moveTo>
                <a:lnTo>
                  <a:pt x="251529" y="3928"/>
                </a:lnTo>
                <a:lnTo>
                  <a:pt x="205332" y="15300"/>
                </a:lnTo>
                <a:lnTo>
                  <a:pt x="162256" y="33501"/>
                </a:lnTo>
                <a:lnTo>
                  <a:pt x="122917" y="57912"/>
                </a:lnTo>
                <a:lnTo>
                  <a:pt x="87934" y="87915"/>
                </a:lnTo>
                <a:lnTo>
                  <a:pt x="57926" y="122895"/>
                </a:lnTo>
                <a:lnTo>
                  <a:pt x="33510" y="162233"/>
                </a:lnTo>
                <a:lnTo>
                  <a:pt x="15305" y="205313"/>
                </a:lnTo>
                <a:lnTo>
                  <a:pt x="3929" y="251517"/>
                </a:lnTo>
                <a:lnTo>
                  <a:pt x="0" y="300227"/>
                </a:lnTo>
                <a:lnTo>
                  <a:pt x="3929" y="348938"/>
                </a:lnTo>
                <a:lnTo>
                  <a:pt x="15305" y="395142"/>
                </a:lnTo>
                <a:lnTo>
                  <a:pt x="33510" y="438222"/>
                </a:lnTo>
                <a:lnTo>
                  <a:pt x="57926" y="477560"/>
                </a:lnTo>
                <a:lnTo>
                  <a:pt x="87934" y="512540"/>
                </a:lnTo>
                <a:lnTo>
                  <a:pt x="122917" y="542544"/>
                </a:lnTo>
                <a:lnTo>
                  <a:pt x="162256" y="566954"/>
                </a:lnTo>
                <a:lnTo>
                  <a:pt x="205332" y="585155"/>
                </a:lnTo>
                <a:lnTo>
                  <a:pt x="251529" y="596527"/>
                </a:lnTo>
                <a:lnTo>
                  <a:pt x="300228" y="600456"/>
                </a:lnTo>
                <a:lnTo>
                  <a:pt x="348938" y="596527"/>
                </a:lnTo>
                <a:lnTo>
                  <a:pt x="395142" y="585155"/>
                </a:lnTo>
                <a:lnTo>
                  <a:pt x="438222" y="566954"/>
                </a:lnTo>
                <a:lnTo>
                  <a:pt x="477560" y="542544"/>
                </a:lnTo>
                <a:lnTo>
                  <a:pt x="512540" y="512540"/>
                </a:lnTo>
                <a:lnTo>
                  <a:pt x="542544" y="477560"/>
                </a:lnTo>
                <a:lnTo>
                  <a:pt x="566954" y="438222"/>
                </a:lnTo>
                <a:lnTo>
                  <a:pt x="585155" y="395142"/>
                </a:lnTo>
                <a:lnTo>
                  <a:pt x="596527" y="348938"/>
                </a:lnTo>
                <a:lnTo>
                  <a:pt x="600456" y="300227"/>
                </a:lnTo>
                <a:lnTo>
                  <a:pt x="596527" y="251517"/>
                </a:lnTo>
                <a:lnTo>
                  <a:pt x="585155" y="205313"/>
                </a:lnTo>
                <a:lnTo>
                  <a:pt x="566954" y="162233"/>
                </a:lnTo>
                <a:lnTo>
                  <a:pt x="542544" y="122895"/>
                </a:lnTo>
                <a:lnTo>
                  <a:pt x="512540" y="87915"/>
                </a:lnTo>
                <a:lnTo>
                  <a:pt x="477560" y="57912"/>
                </a:lnTo>
                <a:lnTo>
                  <a:pt x="438222" y="33501"/>
                </a:lnTo>
                <a:lnTo>
                  <a:pt x="395142" y="15300"/>
                </a:lnTo>
                <a:lnTo>
                  <a:pt x="348938" y="3928"/>
                </a:lnTo>
                <a:lnTo>
                  <a:pt x="300228" y="0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16"/>
          <p:cNvSpPr/>
          <p:nvPr/>
        </p:nvSpPr>
        <p:spPr>
          <a:xfrm>
            <a:off x="2555747" y="2817876"/>
            <a:ext cx="600710" cy="600710"/>
          </a:xfrm>
          <a:custGeom>
            <a:avLst/>
            <a:gdLst/>
            <a:ahLst/>
            <a:cxnLst/>
            <a:rect l="l" t="t" r="r" b="b"/>
            <a:pathLst>
              <a:path w="600710" h="600710">
                <a:moveTo>
                  <a:pt x="0" y="300227"/>
                </a:moveTo>
                <a:lnTo>
                  <a:pt x="3929" y="251517"/>
                </a:lnTo>
                <a:lnTo>
                  <a:pt x="15305" y="205313"/>
                </a:lnTo>
                <a:lnTo>
                  <a:pt x="33510" y="162233"/>
                </a:lnTo>
                <a:lnTo>
                  <a:pt x="57926" y="122895"/>
                </a:lnTo>
                <a:lnTo>
                  <a:pt x="87934" y="87915"/>
                </a:lnTo>
                <a:lnTo>
                  <a:pt x="122917" y="57911"/>
                </a:lnTo>
                <a:lnTo>
                  <a:pt x="162256" y="33501"/>
                </a:lnTo>
                <a:lnTo>
                  <a:pt x="205332" y="15300"/>
                </a:lnTo>
                <a:lnTo>
                  <a:pt x="251529" y="3928"/>
                </a:lnTo>
                <a:lnTo>
                  <a:pt x="300228" y="0"/>
                </a:lnTo>
                <a:lnTo>
                  <a:pt x="348938" y="3928"/>
                </a:lnTo>
                <a:lnTo>
                  <a:pt x="395142" y="15300"/>
                </a:lnTo>
                <a:lnTo>
                  <a:pt x="438222" y="33501"/>
                </a:lnTo>
                <a:lnTo>
                  <a:pt x="477560" y="57912"/>
                </a:lnTo>
                <a:lnTo>
                  <a:pt x="512540" y="87915"/>
                </a:lnTo>
                <a:lnTo>
                  <a:pt x="542544" y="122895"/>
                </a:lnTo>
                <a:lnTo>
                  <a:pt x="566954" y="162233"/>
                </a:lnTo>
                <a:lnTo>
                  <a:pt x="585155" y="205313"/>
                </a:lnTo>
                <a:lnTo>
                  <a:pt x="596527" y="251517"/>
                </a:lnTo>
                <a:lnTo>
                  <a:pt x="600456" y="300227"/>
                </a:lnTo>
                <a:lnTo>
                  <a:pt x="596527" y="348938"/>
                </a:lnTo>
                <a:lnTo>
                  <a:pt x="585155" y="395142"/>
                </a:lnTo>
                <a:lnTo>
                  <a:pt x="566954" y="438222"/>
                </a:lnTo>
                <a:lnTo>
                  <a:pt x="542544" y="477560"/>
                </a:lnTo>
                <a:lnTo>
                  <a:pt x="512540" y="512540"/>
                </a:lnTo>
                <a:lnTo>
                  <a:pt x="477560" y="542544"/>
                </a:lnTo>
                <a:lnTo>
                  <a:pt x="438222" y="566954"/>
                </a:lnTo>
                <a:lnTo>
                  <a:pt x="395142" y="585155"/>
                </a:lnTo>
                <a:lnTo>
                  <a:pt x="348938" y="596527"/>
                </a:lnTo>
                <a:lnTo>
                  <a:pt x="300228" y="600456"/>
                </a:lnTo>
                <a:lnTo>
                  <a:pt x="251529" y="596527"/>
                </a:lnTo>
                <a:lnTo>
                  <a:pt x="205332" y="585155"/>
                </a:lnTo>
                <a:lnTo>
                  <a:pt x="162256" y="566954"/>
                </a:lnTo>
                <a:lnTo>
                  <a:pt x="122917" y="542543"/>
                </a:lnTo>
                <a:lnTo>
                  <a:pt x="87934" y="512540"/>
                </a:lnTo>
                <a:lnTo>
                  <a:pt x="57926" y="477560"/>
                </a:lnTo>
                <a:lnTo>
                  <a:pt x="33510" y="438222"/>
                </a:lnTo>
                <a:lnTo>
                  <a:pt x="15305" y="395142"/>
                </a:lnTo>
                <a:lnTo>
                  <a:pt x="3929" y="348938"/>
                </a:lnTo>
                <a:lnTo>
                  <a:pt x="0" y="300227"/>
                </a:lnTo>
                <a:close/>
              </a:path>
            </a:pathLst>
          </a:custGeom>
          <a:ln w="12192">
            <a:solidFill>
              <a:srgbClr val="43BCA7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17"/>
          <p:cNvSpPr/>
          <p:nvPr/>
        </p:nvSpPr>
        <p:spPr>
          <a:xfrm>
            <a:off x="2700528" y="3592067"/>
            <a:ext cx="7223759" cy="4800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18"/>
          <p:cNvSpPr/>
          <p:nvPr/>
        </p:nvSpPr>
        <p:spPr>
          <a:xfrm>
            <a:off x="2700528" y="3592068"/>
            <a:ext cx="7223759" cy="480059"/>
          </a:xfrm>
          <a:custGeom>
            <a:avLst/>
            <a:gdLst/>
            <a:ahLst/>
            <a:cxnLst/>
            <a:rect l="l" t="t" r="r" b="b"/>
            <a:pathLst>
              <a:path w="7223759" h="480060">
                <a:moveTo>
                  <a:pt x="0" y="480060"/>
                </a:moveTo>
                <a:lnTo>
                  <a:pt x="7223759" y="480060"/>
                </a:lnTo>
                <a:lnTo>
                  <a:pt x="7223759" y="0"/>
                </a:lnTo>
                <a:lnTo>
                  <a:pt x="0" y="0"/>
                </a:lnTo>
                <a:lnTo>
                  <a:pt x="0" y="480060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19"/>
          <p:cNvSpPr/>
          <p:nvPr/>
        </p:nvSpPr>
        <p:spPr>
          <a:xfrm>
            <a:off x="2555747" y="3537203"/>
            <a:ext cx="600710" cy="600710"/>
          </a:xfrm>
          <a:custGeom>
            <a:avLst/>
            <a:gdLst/>
            <a:ahLst/>
            <a:cxnLst/>
            <a:rect l="l" t="t" r="r" b="b"/>
            <a:pathLst>
              <a:path w="600710" h="600710">
                <a:moveTo>
                  <a:pt x="300228" y="0"/>
                </a:moveTo>
                <a:lnTo>
                  <a:pt x="251529" y="3928"/>
                </a:lnTo>
                <a:lnTo>
                  <a:pt x="205332" y="15300"/>
                </a:lnTo>
                <a:lnTo>
                  <a:pt x="162256" y="33501"/>
                </a:lnTo>
                <a:lnTo>
                  <a:pt x="122917" y="57912"/>
                </a:lnTo>
                <a:lnTo>
                  <a:pt x="87934" y="87915"/>
                </a:lnTo>
                <a:lnTo>
                  <a:pt x="57926" y="122895"/>
                </a:lnTo>
                <a:lnTo>
                  <a:pt x="33510" y="162233"/>
                </a:lnTo>
                <a:lnTo>
                  <a:pt x="15305" y="205313"/>
                </a:lnTo>
                <a:lnTo>
                  <a:pt x="3929" y="251517"/>
                </a:lnTo>
                <a:lnTo>
                  <a:pt x="0" y="300228"/>
                </a:lnTo>
                <a:lnTo>
                  <a:pt x="3929" y="348938"/>
                </a:lnTo>
                <a:lnTo>
                  <a:pt x="15305" y="395142"/>
                </a:lnTo>
                <a:lnTo>
                  <a:pt x="33510" y="438222"/>
                </a:lnTo>
                <a:lnTo>
                  <a:pt x="57926" y="477560"/>
                </a:lnTo>
                <a:lnTo>
                  <a:pt x="87934" y="512540"/>
                </a:lnTo>
                <a:lnTo>
                  <a:pt x="122917" y="542544"/>
                </a:lnTo>
                <a:lnTo>
                  <a:pt x="162256" y="566954"/>
                </a:lnTo>
                <a:lnTo>
                  <a:pt x="205332" y="585155"/>
                </a:lnTo>
                <a:lnTo>
                  <a:pt x="251529" y="596527"/>
                </a:lnTo>
                <a:lnTo>
                  <a:pt x="300228" y="600456"/>
                </a:lnTo>
                <a:lnTo>
                  <a:pt x="348938" y="596527"/>
                </a:lnTo>
                <a:lnTo>
                  <a:pt x="395142" y="585155"/>
                </a:lnTo>
                <a:lnTo>
                  <a:pt x="438222" y="566954"/>
                </a:lnTo>
                <a:lnTo>
                  <a:pt x="477560" y="542544"/>
                </a:lnTo>
                <a:lnTo>
                  <a:pt x="512540" y="512540"/>
                </a:lnTo>
                <a:lnTo>
                  <a:pt x="542544" y="477560"/>
                </a:lnTo>
                <a:lnTo>
                  <a:pt x="566954" y="438222"/>
                </a:lnTo>
                <a:lnTo>
                  <a:pt x="585155" y="395142"/>
                </a:lnTo>
                <a:lnTo>
                  <a:pt x="596527" y="348938"/>
                </a:lnTo>
                <a:lnTo>
                  <a:pt x="600456" y="300228"/>
                </a:lnTo>
                <a:lnTo>
                  <a:pt x="596527" y="251517"/>
                </a:lnTo>
                <a:lnTo>
                  <a:pt x="585155" y="205313"/>
                </a:lnTo>
                <a:lnTo>
                  <a:pt x="566954" y="162233"/>
                </a:lnTo>
                <a:lnTo>
                  <a:pt x="542544" y="122895"/>
                </a:lnTo>
                <a:lnTo>
                  <a:pt x="512540" y="87915"/>
                </a:lnTo>
                <a:lnTo>
                  <a:pt x="477560" y="57912"/>
                </a:lnTo>
                <a:lnTo>
                  <a:pt x="438222" y="33501"/>
                </a:lnTo>
                <a:lnTo>
                  <a:pt x="395142" y="15300"/>
                </a:lnTo>
                <a:lnTo>
                  <a:pt x="348938" y="3928"/>
                </a:lnTo>
                <a:lnTo>
                  <a:pt x="3002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20"/>
          <p:cNvSpPr/>
          <p:nvPr/>
        </p:nvSpPr>
        <p:spPr>
          <a:xfrm>
            <a:off x="2555747" y="3537203"/>
            <a:ext cx="600710" cy="600710"/>
          </a:xfrm>
          <a:custGeom>
            <a:avLst/>
            <a:gdLst/>
            <a:ahLst/>
            <a:cxnLst/>
            <a:rect l="l" t="t" r="r" b="b"/>
            <a:pathLst>
              <a:path w="600710" h="600710">
                <a:moveTo>
                  <a:pt x="0" y="300228"/>
                </a:moveTo>
                <a:lnTo>
                  <a:pt x="3929" y="251517"/>
                </a:lnTo>
                <a:lnTo>
                  <a:pt x="15305" y="205313"/>
                </a:lnTo>
                <a:lnTo>
                  <a:pt x="33510" y="162233"/>
                </a:lnTo>
                <a:lnTo>
                  <a:pt x="57926" y="122895"/>
                </a:lnTo>
                <a:lnTo>
                  <a:pt x="87934" y="87915"/>
                </a:lnTo>
                <a:lnTo>
                  <a:pt x="122917" y="57912"/>
                </a:lnTo>
                <a:lnTo>
                  <a:pt x="162256" y="33501"/>
                </a:lnTo>
                <a:lnTo>
                  <a:pt x="205332" y="15300"/>
                </a:lnTo>
                <a:lnTo>
                  <a:pt x="251529" y="3928"/>
                </a:lnTo>
                <a:lnTo>
                  <a:pt x="300228" y="0"/>
                </a:lnTo>
                <a:lnTo>
                  <a:pt x="348938" y="3928"/>
                </a:lnTo>
                <a:lnTo>
                  <a:pt x="395142" y="15300"/>
                </a:lnTo>
                <a:lnTo>
                  <a:pt x="438222" y="33501"/>
                </a:lnTo>
                <a:lnTo>
                  <a:pt x="477560" y="57912"/>
                </a:lnTo>
                <a:lnTo>
                  <a:pt x="512540" y="87915"/>
                </a:lnTo>
                <a:lnTo>
                  <a:pt x="542544" y="122895"/>
                </a:lnTo>
                <a:lnTo>
                  <a:pt x="566954" y="162233"/>
                </a:lnTo>
                <a:lnTo>
                  <a:pt x="585155" y="205313"/>
                </a:lnTo>
                <a:lnTo>
                  <a:pt x="596527" y="251517"/>
                </a:lnTo>
                <a:lnTo>
                  <a:pt x="600456" y="300228"/>
                </a:lnTo>
                <a:lnTo>
                  <a:pt x="596527" y="348938"/>
                </a:lnTo>
                <a:lnTo>
                  <a:pt x="585155" y="395142"/>
                </a:lnTo>
                <a:lnTo>
                  <a:pt x="566954" y="438222"/>
                </a:lnTo>
                <a:lnTo>
                  <a:pt x="542544" y="477560"/>
                </a:lnTo>
                <a:lnTo>
                  <a:pt x="512540" y="512540"/>
                </a:lnTo>
                <a:lnTo>
                  <a:pt x="477560" y="542544"/>
                </a:lnTo>
                <a:lnTo>
                  <a:pt x="438222" y="566954"/>
                </a:lnTo>
                <a:lnTo>
                  <a:pt x="395142" y="585155"/>
                </a:lnTo>
                <a:lnTo>
                  <a:pt x="348938" y="596527"/>
                </a:lnTo>
                <a:lnTo>
                  <a:pt x="300228" y="600456"/>
                </a:lnTo>
                <a:lnTo>
                  <a:pt x="251529" y="596527"/>
                </a:lnTo>
                <a:lnTo>
                  <a:pt x="205332" y="585155"/>
                </a:lnTo>
                <a:lnTo>
                  <a:pt x="162256" y="566954"/>
                </a:lnTo>
                <a:lnTo>
                  <a:pt x="122917" y="542544"/>
                </a:lnTo>
                <a:lnTo>
                  <a:pt x="87934" y="512540"/>
                </a:lnTo>
                <a:lnTo>
                  <a:pt x="57926" y="477560"/>
                </a:lnTo>
                <a:lnTo>
                  <a:pt x="33510" y="438222"/>
                </a:lnTo>
                <a:lnTo>
                  <a:pt x="15305" y="395142"/>
                </a:lnTo>
                <a:lnTo>
                  <a:pt x="3929" y="348938"/>
                </a:lnTo>
                <a:lnTo>
                  <a:pt x="0" y="300228"/>
                </a:lnTo>
                <a:close/>
              </a:path>
            </a:pathLst>
          </a:custGeom>
          <a:ln w="12192">
            <a:solidFill>
              <a:srgbClr val="44B87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21"/>
          <p:cNvSpPr/>
          <p:nvPr/>
        </p:nvSpPr>
        <p:spPr>
          <a:xfrm>
            <a:off x="2674619" y="4319015"/>
            <a:ext cx="7095744" cy="4800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22"/>
          <p:cNvSpPr/>
          <p:nvPr/>
        </p:nvSpPr>
        <p:spPr>
          <a:xfrm>
            <a:off x="2674620" y="4319016"/>
            <a:ext cx="7096125" cy="480059"/>
          </a:xfrm>
          <a:custGeom>
            <a:avLst/>
            <a:gdLst/>
            <a:ahLst/>
            <a:cxnLst/>
            <a:rect l="l" t="t" r="r" b="b"/>
            <a:pathLst>
              <a:path w="7096125" h="480060">
                <a:moveTo>
                  <a:pt x="0" y="480060"/>
                </a:moveTo>
                <a:lnTo>
                  <a:pt x="7095744" y="480060"/>
                </a:lnTo>
                <a:lnTo>
                  <a:pt x="7095744" y="0"/>
                </a:lnTo>
                <a:lnTo>
                  <a:pt x="0" y="0"/>
                </a:lnTo>
                <a:lnTo>
                  <a:pt x="0" y="480060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23"/>
          <p:cNvSpPr/>
          <p:nvPr/>
        </p:nvSpPr>
        <p:spPr>
          <a:xfrm>
            <a:off x="2374391" y="4258055"/>
            <a:ext cx="600710" cy="600710"/>
          </a:xfrm>
          <a:custGeom>
            <a:avLst/>
            <a:gdLst/>
            <a:ahLst/>
            <a:cxnLst/>
            <a:rect l="l" t="t" r="r" b="b"/>
            <a:pathLst>
              <a:path w="600710" h="600710">
                <a:moveTo>
                  <a:pt x="300228" y="0"/>
                </a:moveTo>
                <a:lnTo>
                  <a:pt x="251529" y="3928"/>
                </a:lnTo>
                <a:lnTo>
                  <a:pt x="205332" y="15300"/>
                </a:lnTo>
                <a:lnTo>
                  <a:pt x="162256" y="33501"/>
                </a:lnTo>
                <a:lnTo>
                  <a:pt x="122917" y="57912"/>
                </a:lnTo>
                <a:lnTo>
                  <a:pt x="87934" y="87915"/>
                </a:lnTo>
                <a:lnTo>
                  <a:pt x="57926" y="122895"/>
                </a:lnTo>
                <a:lnTo>
                  <a:pt x="33510" y="162233"/>
                </a:lnTo>
                <a:lnTo>
                  <a:pt x="15305" y="205313"/>
                </a:lnTo>
                <a:lnTo>
                  <a:pt x="3929" y="251517"/>
                </a:lnTo>
                <a:lnTo>
                  <a:pt x="0" y="300228"/>
                </a:lnTo>
                <a:lnTo>
                  <a:pt x="3929" y="348938"/>
                </a:lnTo>
                <a:lnTo>
                  <a:pt x="15305" y="395142"/>
                </a:lnTo>
                <a:lnTo>
                  <a:pt x="33510" y="438222"/>
                </a:lnTo>
                <a:lnTo>
                  <a:pt x="57926" y="477560"/>
                </a:lnTo>
                <a:lnTo>
                  <a:pt x="87934" y="512540"/>
                </a:lnTo>
                <a:lnTo>
                  <a:pt x="122917" y="542544"/>
                </a:lnTo>
                <a:lnTo>
                  <a:pt x="162256" y="566954"/>
                </a:lnTo>
                <a:lnTo>
                  <a:pt x="205332" y="585155"/>
                </a:lnTo>
                <a:lnTo>
                  <a:pt x="251529" y="596527"/>
                </a:lnTo>
                <a:lnTo>
                  <a:pt x="300228" y="600456"/>
                </a:lnTo>
                <a:lnTo>
                  <a:pt x="348938" y="596527"/>
                </a:lnTo>
                <a:lnTo>
                  <a:pt x="395142" y="585155"/>
                </a:lnTo>
                <a:lnTo>
                  <a:pt x="438222" y="566954"/>
                </a:lnTo>
                <a:lnTo>
                  <a:pt x="477560" y="542544"/>
                </a:lnTo>
                <a:lnTo>
                  <a:pt x="512540" y="512540"/>
                </a:lnTo>
                <a:lnTo>
                  <a:pt x="542544" y="477560"/>
                </a:lnTo>
                <a:lnTo>
                  <a:pt x="566954" y="438222"/>
                </a:lnTo>
                <a:lnTo>
                  <a:pt x="585155" y="395142"/>
                </a:lnTo>
                <a:lnTo>
                  <a:pt x="596527" y="348938"/>
                </a:lnTo>
                <a:lnTo>
                  <a:pt x="600456" y="300228"/>
                </a:lnTo>
                <a:lnTo>
                  <a:pt x="596527" y="251517"/>
                </a:lnTo>
                <a:lnTo>
                  <a:pt x="585155" y="205313"/>
                </a:lnTo>
                <a:lnTo>
                  <a:pt x="566954" y="162233"/>
                </a:lnTo>
                <a:lnTo>
                  <a:pt x="542544" y="122895"/>
                </a:lnTo>
                <a:lnTo>
                  <a:pt x="512540" y="87915"/>
                </a:lnTo>
                <a:lnTo>
                  <a:pt x="477560" y="57912"/>
                </a:lnTo>
                <a:lnTo>
                  <a:pt x="438222" y="33501"/>
                </a:lnTo>
                <a:lnTo>
                  <a:pt x="395142" y="15300"/>
                </a:lnTo>
                <a:lnTo>
                  <a:pt x="348938" y="3928"/>
                </a:lnTo>
                <a:lnTo>
                  <a:pt x="300228" y="0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24"/>
          <p:cNvSpPr/>
          <p:nvPr/>
        </p:nvSpPr>
        <p:spPr>
          <a:xfrm>
            <a:off x="2374391" y="4258055"/>
            <a:ext cx="600710" cy="600710"/>
          </a:xfrm>
          <a:custGeom>
            <a:avLst/>
            <a:gdLst/>
            <a:ahLst/>
            <a:cxnLst/>
            <a:rect l="l" t="t" r="r" b="b"/>
            <a:pathLst>
              <a:path w="600710" h="600710">
                <a:moveTo>
                  <a:pt x="0" y="300228"/>
                </a:moveTo>
                <a:lnTo>
                  <a:pt x="3929" y="251517"/>
                </a:lnTo>
                <a:lnTo>
                  <a:pt x="15305" y="205313"/>
                </a:lnTo>
                <a:lnTo>
                  <a:pt x="33510" y="162233"/>
                </a:lnTo>
                <a:lnTo>
                  <a:pt x="57926" y="122895"/>
                </a:lnTo>
                <a:lnTo>
                  <a:pt x="87934" y="87915"/>
                </a:lnTo>
                <a:lnTo>
                  <a:pt x="122917" y="57912"/>
                </a:lnTo>
                <a:lnTo>
                  <a:pt x="162256" y="33501"/>
                </a:lnTo>
                <a:lnTo>
                  <a:pt x="205332" y="15300"/>
                </a:lnTo>
                <a:lnTo>
                  <a:pt x="251529" y="3928"/>
                </a:lnTo>
                <a:lnTo>
                  <a:pt x="300228" y="0"/>
                </a:lnTo>
                <a:lnTo>
                  <a:pt x="348938" y="3928"/>
                </a:lnTo>
                <a:lnTo>
                  <a:pt x="395142" y="15300"/>
                </a:lnTo>
                <a:lnTo>
                  <a:pt x="438222" y="33501"/>
                </a:lnTo>
                <a:lnTo>
                  <a:pt x="477560" y="57912"/>
                </a:lnTo>
                <a:lnTo>
                  <a:pt x="512540" y="87915"/>
                </a:lnTo>
                <a:lnTo>
                  <a:pt x="542544" y="122895"/>
                </a:lnTo>
                <a:lnTo>
                  <a:pt x="566954" y="162233"/>
                </a:lnTo>
                <a:lnTo>
                  <a:pt x="585155" y="205313"/>
                </a:lnTo>
                <a:lnTo>
                  <a:pt x="596527" y="251517"/>
                </a:lnTo>
                <a:lnTo>
                  <a:pt x="600456" y="300228"/>
                </a:lnTo>
                <a:lnTo>
                  <a:pt x="596527" y="348938"/>
                </a:lnTo>
                <a:lnTo>
                  <a:pt x="585155" y="395142"/>
                </a:lnTo>
                <a:lnTo>
                  <a:pt x="566954" y="438222"/>
                </a:lnTo>
                <a:lnTo>
                  <a:pt x="542544" y="477560"/>
                </a:lnTo>
                <a:lnTo>
                  <a:pt x="512540" y="512540"/>
                </a:lnTo>
                <a:lnTo>
                  <a:pt x="477560" y="542544"/>
                </a:lnTo>
                <a:lnTo>
                  <a:pt x="438222" y="566954"/>
                </a:lnTo>
                <a:lnTo>
                  <a:pt x="395142" y="585155"/>
                </a:lnTo>
                <a:lnTo>
                  <a:pt x="348938" y="596527"/>
                </a:lnTo>
                <a:lnTo>
                  <a:pt x="300228" y="600456"/>
                </a:lnTo>
                <a:lnTo>
                  <a:pt x="251529" y="596527"/>
                </a:lnTo>
                <a:lnTo>
                  <a:pt x="205332" y="585155"/>
                </a:lnTo>
                <a:lnTo>
                  <a:pt x="162256" y="566954"/>
                </a:lnTo>
                <a:lnTo>
                  <a:pt x="122917" y="542544"/>
                </a:lnTo>
                <a:lnTo>
                  <a:pt x="87934" y="512540"/>
                </a:lnTo>
                <a:lnTo>
                  <a:pt x="57926" y="477560"/>
                </a:lnTo>
                <a:lnTo>
                  <a:pt x="33510" y="438222"/>
                </a:lnTo>
                <a:lnTo>
                  <a:pt x="15305" y="395142"/>
                </a:lnTo>
                <a:lnTo>
                  <a:pt x="3929" y="348938"/>
                </a:lnTo>
                <a:lnTo>
                  <a:pt x="0" y="300228"/>
                </a:lnTo>
                <a:close/>
              </a:path>
            </a:pathLst>
          </a:custGeom>
          <a:ln w="12192">
            <a:solidFill>
              <a:srgbClr val="46B14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25"/>
          <p:cNvSpPr/>
          <p:nvPr/>
        </p:nvSpPr>
        <p:spPr>
          <a:xfrm>
            <a:off x="2279905" y="5038345"/>
            <a:ext cx="7490459" cy="4800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26"/>
          <p:cNvSpPr/>
          <p:nvPr/>
        </p:nvSpPr>
        <p:spPr>
          <a:xfrm>
            <a:off x="2279905" y="5038345"/>
            <a:ext cx="7490459" cy="480059"/>
          </a:xfrm>
          <a:custGeom>
            <a:avLst/>
            <a:gdLst/>
            <a:ahLst/>
            <a:cxnLst/>
            <a:rect l="l" t="t" r="r" b="b"/>
            <a:pathLst>
              <a:path w="7490459" h="480060">
                <a:moveTo>
                  <a:pt x="0" y="480059"/>
                </a:moveTo>
                <a:lnTo>
                  <a:pt x="7490459" y="480059"/>
                </a:lnTo>
                <a:lnTo>
                  <a:pt x="7490459" y="0"/>
                </a:lnTo>
                <a:lnTo>
                  <a:pt x="0" y="0"/>
                </a:lnTo>
                <a:lnTo>
                  <a:pt x="0" y="480059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27"/>
          <p:cNvSpPr txBox="1"/>
          <p:nvPr/>
        </p:nvSpPr>
        <p:spPr>
          <a:xfrm>
            <a:off x="2557273" y="1450085"/>
            <a:ext cx="7257415" cy="39897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Fortalecer atributos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 </a:t>
            </a:r>
            <a:r>
              <a:rPr lang="pt-BR" sz="2400" dirty="0" err="1" smtClean="0">
                <a:solidFill>
                  <a:srgbClr val="FFFFFF"/>
                </a:solidFill>
                <a:latin typeface="Calibri"/>
                <a:cs typeface="Calibri"/>
              </a:rPr>
              <a:t>AB</a:t>
            </a:r>
            <a:r>
              <a:rPr kumimoji="0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r>
              <a:rPr kumimoji="0" sz="24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ESF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93725" marR="1937385" lvl="0" indent="-109855" algn="l" defTabSz="914400" rtl="0" eaLnBrk="1" fontAlgn="auto" latinLnBrk="0" hangingPunct="1">
              <a:lnSpc>
                <a:spcPts val="571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Ampliação de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Acesso a </a:t>
            </a:r>
            <a:r>
              <a:rPr kumimoji="0" sz="2400" b="0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Serviços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lang="pt-BR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lang="pt-BR" sz="2400" b="0" i="0" u="none" strike="noStrike" kern="1200" cap="none" spc="-5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pt-BR" sz="2400" b="0" i="0" u="none" strike="noStrike" kern="1200" cap="none" spc="-5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</a:t>
            </a:r>
            <a:r>
              <a:rPr kumimoji="0" sz="24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15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Provimento</a:t>
            </a:r>
            <a:r>
              <a:rPr kumimoji="0" sz="24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Fixação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Médicos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99109" marR="1276985" lvl="0" indent="109855" algn="l" defTabSz="914400" rtl="0" eaLnBrk="1" fontAlgn="auto" latinLnBrk="0" hangingPunct="1">
              <a:lnSpc>
                <a:spcPts val="558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Fortalecimento Clínica Multiprofissional  </a:t>
            </a:r>
            <a:r>
              <a:rPr kumimoji="0" sz="2400" b="0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Financiamento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pt-B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</a:t>
            </a:r>
            <a:r>
              <a:rPr kumimoji="0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atribuições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resultados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04139" marR="0" lvl="0" indent="0" algn="l" defTabSz="914400" rtl="0" eaLnBrk="1" fontAlgn="auto" latinLnBrk="0" hangingPunct="1">
              <a:lnSpc>
                <a:spcPct val="100000"/>
              </a:lnSpc>
              <a:spcBef>
                <a:spcPts val="2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Monitoramento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Avaliação </a:t>
            </a:r>
            <a:r>
              <a:rPr kumimoji="0" sz="2400" b="0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resultados</a:t>
            </a:r>
            <a:r>
              <a:rPr kumimoji="0" sz="24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2" name="object 28"/>
          <p:cNvSpPr/>
          <p:nvPr/>
        </p:nvSpPr>
        <p:spPr>
          <a:xfrm>
            <a:off x="1979676" y="4978908"/>
            <a:ext cx="600710" cy="600710"/>
          </a:xfrm>
          <a:custGeom>
            <a:avLst/>
            <a:gdLst/>
            <a:ahLst/>
            <a:cxnLst/>
            <a:rect l="l" t="t" r="r" b="b"/>
            <a:pathLst>
              <a:path w="600710" h="600710">
                <a:moveTo>
                  <a:pt x="300228" y="0"/>
                </a:moveTo>
                <a:lnTo>
                  <a:pt x="251529" y="3928"/>
                </a:lnTo>
                <a:lnTo>
                  <a:pt x="205332" y="15300"/>
                </a:lnTo>
                <a:lnTo>
                  <a:pt x="162256" y="33501"/>
                </a:lnTo>
                <a:lnTo>
                  <a:pt x="122917" y="57912"/>
                </a:lnTo>
                <a:lnTo>
                  <a:pt x="87934" y="87915"/>
                </a:lnTo>
                <a:lnTo>
                  <a:pt x="57926" y="122895"/>
                </a:lnTo>
                <a:lnTo>
                  <a:pt x="33510" y="162233"/>
                </a:lnTo>
                <a:lnTo>
                  <a:pt x="15305" y="205313"/>
                </a:lnTo>
                <a:lnTo>
                  <a:pt x="3929" y="251517"/>
                </a:lnTo>
                <a:lnTo>
                  <a:pt x="0" y="300228"/>
                </a:lnTo>
                <a:lnTo>
                  <a:pt x="3929" y="348938"/>
                </a:lnTo>
                <a:lnTo>
                  <a:pt x="15305" y="395142"/>
                </a:lnTo>
                <a:lnTo>
                  <a:pt x="33510" y="438222"/>
                </a:lnTo>
                <a:lnTo>
                  <a:pt x="57926" y="477560"/>
                </a:lnTo>
                <a:lnTo>
                  <a:pt x="87934" y="512540"/>
                </a:lnTo>
                <a:lnTo>
                  <a:pt x="122917" y="542544"/>
                </a:lnTo>
                <a:lnTo>
                  <a:pt x="162256" y="566954"/>
                </a:lnTo>
                <a:lnTo>
                  <a:pt x="205332" y="585155"/>
                </a:lnTo>
                <a:lnTo>
                  <a:pt x="251529" y="596527"/>
                </a:lnTo>
                <a:lnTo>
                  <a:pt x="300228" y="600456"/>
                </a:lnTo>
                <a:lnTo>
                  <a:pt x="348926" y="596527"/>
                </a:lnTo>
                <a:lnTo>
                  <a:pt x="395123" y="585155"/>
                </a:lnTo>
                <a:lnTo>
                  <a:pt x="438199" y="566954"/>
                </a:lnTo>
                <a:lnTo>
                  <a:pt x="477538" y="542544"/>
                </a:lnTo>
                <a:lnTo>
                  <a:pt x="512521" y="512540"/>
                </a:lnTo>
                <a:lnTo>
                  <a:pt x="542529" y="477560"/>
                </a:lnTo>
                <a:lnTo>
                  <a:pt x="566945" y="438222"/>
                </a:lnTo>
                <a:lnTo>
                  <a:pt x="585150" y="395142"/>
                </a:lnTo>
                <a:lnTo>
                  <a:pt x="596526" y="348938"/>
                </a:lnTo>
                <a:lnTo>
                  <a:pt x="600455" y="300228"/>
                </a:lnTo>
                <a:lnTo>
                  <a:pt x="596526" y="251517"/>
                </a:lnTo>
                <a:lnTo>
                  <a:pt x="585150" y="205313"/>
                </a:lnTo>
                <a:lnTo>
                  <a:pt x="566945" y="162233"/>
                </a:lnTo>
                <a:lnTo>
                  <a:pt x="542529" y="122895"/>
                </a:lnTo>
                <a:lnTo>
                  <a:pt x="512521" y="87915"/>
                </a:lnTo>
                <a:lnTo>
                  <a:pt x="477538" y="57912"/>
                </a:lnTo>
                <a:lnTo>
                  <a:pt x="438199" y="33501"/>
                </a:lnTo>
                <a:lnTo>
                  <a:pt x="395123" y="15300"/>
                </a:lnTo>
                <a:lnTo>
                  <a:pt x="348926" y="3928"/>
                </a:lnTo>
                <a:lnTo>
                  <a:pt x="3002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bject 29"/>
          <p:cNvSpPr/>
          <p:nvPr/>
        </p:nvSpPr>
        <p:spPr>
          <a:xfrm>
            <a:off x="1979676" y="4978908"/>
            <a:ext cx="600710" cy="600710"/>
          </a:xfrm>
          <a:custGeom>
            <a:avLst/>
            <a:gdLst/>
            <a:ahLst/>
            <a:cxnLst/>
            <a:rect l="l" t="t" r="r" b="b"/>
            <a:pathLst>
              <a:path w="600710" h="600710">
                <a:moveTo>
                  <a:pt x="0" y="300228"/>
                </a:moveTo>
                <a:lnTo>
                  <a:pt x="3929" y="251517"/>
                </a:lnTo>
                <a:lnTo>
                  <a:pt x="15305" y="205313"/>
                </a:lnTo>
                <a:lnTo>
                  <a:pt x="33510" y="162233"/>
                </a:lnTo>
                <a:lnTo>
                  <a:pt x="57926" y="122895"/>
                </a:lnTo>
                <a:lnTo>
                  <a:pt x="87934" y="87915"/>
                </a:lnTo>
                <a:lnTo>
                  <a:pt x="122917" y="57912"/>
                </a:lnTo>
                <a:lnTo>
                  <a:pt x="162256" y="33501"/>
                </a:lnTo>
                <a:lnTo>
                  <a:pt x="205332" y="15300"/>
                </a:lnTo>
                <a:lnTo>
                  <a:pt x="251529" y="3928"/>
                </a:lnTo>
                <a:lnTo>
                  <a:pt x="300228" y="0"/>
                </a:lnTo>
                <a:lnTo>
                  <a:pt x="348926" y="3928"/>
                </a:lnTo>
                <a:lnTo>
                  <a:pt x="395123" y="15300"/>
                </a:lnTo>
                <a:lnTo>
                  <a:pt x="438199" y="33501"/>
                </a:lnTo>
                <a:lnTo>
                  <a:pt x="477538" y="57912"/>
                </a:lnTo>
                <a:lnTo>
                  <a:pt x="512521" y="87915"/>
                </a:lnTo>
                <a:lnTo>
                  <a:pt x="542529" y="122895"/>
                </a:lnTo>
                <a:lnTo>
                  <a:pt x="566945" y="162233"/>
                </a:lnTo>
                <a:lnTo>
                  <a:pt x="585150" y="205313"/>
                </a:lnTo>
                <a:lnTo>
                  <a:pt x="596526" y="251517"/>
                </a:lnTo>
                <a:lnTo>
                  <a:pt x="600455" y="300228"/>
                </a:lnTo>
                <a:lnTo>
                  <a:pt x="596526" y="348938"/>
                </a:lnTo>
                <a:lnTo>
                  <a:pt x="585150" y="395142"/>
                </a:lnTo>
                <a:lnTo>
                  <a:pt x="566945" y="438222"/>
                </a:lnTo>
                <a:lnTo>
                  <a:pt x="542529" y="477560"/>
                </a:lnTo>
                <a:lnTo>
                  <a:pt x="512521" y="512540"/>
                </a:lnTo>
                <a:lnTo>
                  <a:pt x="477538" y="542544"/>
                </a:lnTo>
                <a:lnTo>
                  <a:pt x="438199" y="566954"/>
                </a:lnTo>
                <a:lnTo>
                  <a:pt x="395123" y="585155"/>
                </a:lnTo>
                <a:lnTo>
                  <a:pt x="348926" y="596527"/>
                </a:lnTo>
                <a:lnTo>
                  <a:pt x="300228" y="600456"/>
                </a:lnTo>
                <a:lnTo>
                  <a:pt x="251529" y="596527"/>
                </a:lnTo>
                <a:lnTo>
                  <a:pt x="205332" y="585155"/>
                </a:lnTo>
                <a:lnTo>
                  <a:pt x="162256" y="566954"/>
                </a:lnTo>
                <a:lnTo>
                  <a:pt x="122917" y="542544"/>
                </a:lnTo>
                <a:lnTo>
                  <a:pt x="87934" y="512540"/>
                </a:lnTo>
                <a:lnTo>
                  <a:pt x="57926" y="477560"/>
                </a:lnTo>
                <a:lnTo>
                  <a:pt x="33510" y="438222"/>
                </a:lnTo>
                <a:lnTo>
                  <a:pt x="15305" y="395142"/>
                </a:lnTo>
                <a:lnTo>
                  <a:pt x="3929" y="348938"/>
                </a:lnTo>
                <a:lnTo>
                  <a:pt x="0" y="300228"/>
                </a:lnTo>
                <a:close/>
              </a:path>
            </a:pathLst>
          </a:custGeom>
          <a:ln w="12191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2056" y="2378828"/>
            <a:ext cx="1999661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8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 animBg="1"/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514333" y="353577"/>
            <a:ext cx="809296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cs typeface="Trasandina Black" pitchFamily="50" charset="0"/>
              </a:rPr>
              <a:t>Fo</a:t>
            </a:r>
            <a:r>
              <a:rPr lang="pt-BR" sz="3500" b="1" noProof="0" dirty="0" err="1" smtClean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c</a:t>
            </a:r>
            <a:r>
              <a:rPr lang="pt-BR" sz="3500" b="1" dirty="0" smtClean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ar na </a:t>
            </a:r>
            <a:r>
              <a:rPr kumimoji="0" lang="pt-BR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cs typeface="Trasandina Black" pitchFamily="50" charset="0"/>
              </a:rPr>
              <a:t>Atenção Básica</a:t>
            </a:r>
            <a:endParaRPr kumimoji="0" lang="pt-BR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 pitchFamily="50" charset="0"/>
              <a:cs typeface="Trasandina Black" pitchFamily="50" charset="0"/>
            </a:endParaRPr>
          </a:p>
        </p:txBody>
      </p:sp>
      <p:sp>
        <p:nvSpPr>
          <p:cNvPr id="4" name="object 2"/>
          <p:cNvSpPr txBox="1"/>
          <p:nvPr/>
        </p:nvSpPr>
        <p:spPr>
          <a:xfrm>
            <a:off x="6249161" y="5886703"/>
            <a:ext cx="38950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Starfield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1992. Primary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Care: concept, evaluation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policy.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3800856" y="1339596"/>
            <a:ext cx="3472179" cy="866140"/>
          </a:xfrm>
          <a:custGeom>
            <a:avLst/>
            <a:gdLst/>
            <a:ahLst/>
            <a:cxnLst/>
            <a:rect l="l" t="t" r="r" b="b"/>
            <a:pathLst>
              <a:path w="3472179" h="866139">
                <a:moveTo>
                  <a:pt x="3327400" y="0"/>
                </a:moveTo>
                <a:lnTo>
                  <a:pt x="144271" y="0"/>
                </a:lnTo>
                <a:lnTo>
                  <a:pt x="98690" y="7359"/>
                </a:lnTo>
                <a:lnTo>
                  <a:pt x="59088" y="27850"/>
                </a:lnTo>
                <a:lnTo>
                  <a:pt x="27850" y="59088"/>
                </a:lnTo>
                <a:lnTo>
                  <a:pt x="7359" y="98690"/>
                </a:lnTo>
                <a:lnTo>
                  <a:pt x="0" y="144271"/>
                </a:lnTo>
                <a:lnTo>
                  <a:pt x="0" y="721359"/>
                </a:lnTo>
                <a:lnTo>
                  <a:pt x="7359" y="766941"/>
                </a:lnTo>
                <a:lnTo>
                  <a:pt x="27850" y="806543"/>
                </a:lnTo>
                <a:lnTo>
                  <a:pt x="59088" y="837781"/>
                </a:lnTo>
                <a:lnTo>
                  <a:pt x="98690" y="858272"/>
                </a:lnTo>
                <a:lnTo>
                  <a:pt x="144271" y="865631"/>
                </a:lnTo>
                <a:lnTo>
                  <a:pt x="3327400" y="865631"/>
                </a:lnTo>
                <a:lnTo>
                  <a:pt x="3372981" y="858272"/>
                </a:lnTo>
                <a:lnTo>
                  <a:pt x="3412583" y="837781"/>
                </a:lnTo>
                <a:lnTo>
                  <a:pt x="3443821" y="806543"/>
                </a:lnTo>
                <a:lnTo>
                  <a:pt x="3464312" y="766941"/>
                </a:lnTo>
                <a:lnTo>
                  <a:pt x="3471672" y="721359"/>
                </a:lnTo>
                <a:lnTo>
                  <a:pt x="3471672" y="144271"/>
                </a:lnTo>
                <a:lnTo>
                  <a:pt x="3464312" y="98690"/>
                </a:lnTo>
                <a:lnTo>
                  <a:pt x="3443821" y="59088"/>
                </a:lnTo>
                <a:lnTo>
                  <a:pt x="3412583" y="27850"/>
                </a:lnTo>
                <a:lnTo>
                  <a:pt x="3372981" y="7359"/>
                </a:lnTo>
                <a:lnTo>
                  <a:pt x="33274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4740464" y="1554199"/>
            <a:ext cx="1843405" cy="3344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5080" lvl="0" indent="-180340" algn="l" defTabSz="914400" rtl="0" eaLnBrk="1" fontAlgn="auto" latinLnBrk="0" hangingPunct="1">
              <a:lnSpc>
                <a:spcPct val="1095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2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Atenção</a:t>
            </a:r>
            <a:r>
              <a:rPr kumimoji="0" sz="20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pt-BR" sz="2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Básica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2063495" y="2564892"/>
            <a:ext cx="2772410" cy="745490"/>
          </a:xfrm>
          <a:custGeom>
            <a:avLst/>
            <a:gdLst/>
            <a:ahLst/>
            <a:cxnLst/>
            <a:rect l="l" t="t" r="r" b="b"/>
            <a:pathLst>
              <a:path w="2772410" h="745489">
                <a:moveTo>
                  <a:pt x="2647950" y="0"/>
                </a:moveTo>
                <a:lnTo>
                  <a:pt x="124206" y="0"/>
                </a:lnTo>
                <a:lnTo>
                  <a:pt x="75861" y="9763"/>
                </a:lnTo>
                <a:lnTo>
                  <a:pt x="36380" y="36385"/>
                </a:lnTo>
                <a:lnTo>
                  <a:pt x="9761" y="75866"/>
                </a:lnTo>
                <a:lnTo>
                  <a:pt x="0" y="124206"/>
                </a:lnTo>
                <a:lnTo>
                  <a:pt x="0" y="621030"/>
                </a:lnTo>
                <a:lnTo>
                  <a:pt x="9761" y="669369"/>
                </a:lnTo>
                <a:lnTo>
                  <a:pt x="36380" y="708850"/>
                </a:lnTo>
                <a:lnTo>
                  <a:pt x="75861" y="735472"/>
                </a:lnTo>
                <a:lnTo>
                  <a:pt x="124206" y="745236"/>
                </a:lnTo>
                <a:lnTo>
                  <a:pt x="2647950" y="745236"/>
                </a:lnTo>
                <a:lnTo>
                  <a:pt x="2696289" y="735472"/>
                </a:lnTo>
                <a:lnTo>
                  <a:pt x="2735770" y="708850"/>
                </a:lnTo>
                <a:lnTo>
                  <a:pt x="2762392" y="669369"/>
                </a:lnTo>
                <a:lnTo>
                  <a:pt x="2772156" y="621030"/>
                </a:lnTo>
                <a:lnTo>
                  <a:pt x="2772156" y="124206"/>
                </a:lnTo>
                <a:lnTo>
                  <a:pt x="2762392" y="75866"/>
                </a:lnTo>
                <a:lnTo>
                  <a:pt x="2735770" y="36385"/>
                </a:lnTo>
                <a:lnTo>
                  <a:pt x="2696289" y="9763"/>
                </a:lnTo>
                <a:lnTo>
                  <a:pt x="2647950" y="0"/>
                </a:lnTo>
                <a:close/>
              </a:path>
            </a:pathLst>
          </a:custGeom>
          <a:solidFill>
            <a:srgbClr val="548E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6"/>
          <p:cNvSpPr txBox="1"/>
          <p:nvPr/>
        </p:nvSpPr>
        <p:spPr>
          <a:xfrm>
            <a:off x="2390952" y="2756408"/>
            <a:ext cx="21158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Atributos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Essenciais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7"/>
          <p:cNvSpPr/>
          <p:nvPr/>
        </p:nvSpPr>
        <p:spPr>
          <a:xfrm>
            <a:off x="6391655" y="2564892"/>
            <a:ext cx="2482850" cy="745490"/>
          </a:xfrm>
          <a:custGeom>
            <a:avLst/>
            <a:gdLst/>
            <a:ahLst/>
            <a:cxnLst/>
            <a:rect l="l" t="t" r="r" b="b"/>
            <a:pathLst>
              <a:path w="2482850" h="745489">
                <a:moveTo>
                  <a:pt x="2358390" y="0"/>
                </a:moveTo>
                <a:lnTo>
                  <a:pt x="124206" y="0"/>
                </a:lnTo>
                <a:lnTo>
                  <a:pt x="75866" y="9763"/>
                </a:lnTo>
                <a:lnTo>
                  <a:pt x="36385" y="36385"/>
                </a:lnTo>
                <a:lnTo>
                  <a:pt x="9763" y="75866"/>
                </a:lnTo>
                <a:lnTo>
                  <a:pt x="0" y="124206"/>
                </a:lnTo>
                <a:lnTo>
                  <a:pt x="0" y="621030"/>
                </a:lnTo>
                <a:lnTo>
                  <a:pt x="9763" y="669369"/>
                </a:lnTo>
                <a:lnTo>
                  <a:pt x="36385" y="708850"/>
                </a:lnTo>
                <a:lnTo>
                  <a:pt x="75866" y="735472"/>
                </a:lnTo>
                <a:lnTo>
                  <a:pt x="124206" y="745236"/>
                </a:lnTo>
                <a:lnTo>
                  <a:pt x="2358390" y="745236"/>
                </a:lnTo>
                <a:lnTo>
                  <a:pt x="2406729" y="735472"/>
                </a:lnTo>
                <a:lnTo>
                  <a:pt x="2446210" y="708850"/>
                </a:lnTo>
                <a:lnTo>
                  <a:pt x="2472832" y="669369"/>
                </a:lnTo>
                <a:lnTo>
                  <a:pt x="2482596" y="621030"/>
                </a:lnTo>
                <a:lnTo>
                  <a:pt x="2482596" y="124206"/>
                </a:lnTo>
                <a:lnTo>
                  <a:pt x="2472832" y="75866"/>
                </a:lnTo>
                <a:lnTo>
                  <a:pt x="2446210" y="36385"/>
                </a:lnTo>
                <a:lnTo>
                  <a:pt x="2406729" y="9763"/>
                </a:lnTo>
                <a:lnTo>
                  <a:pt x="2358390" y="0"/>
                </a:lnTo>
                <a:close/>
              </a:path>
            </a:pathLst>
          </a:custGeom>
          <a:solidFill>
            <a:srgbClr val="548E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6700774" y="2773171"/>
            <a:ext cx="1862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Atributos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Derivados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9"/>
          <p:cNvSpPr/>
          <p:nvPr/>
        </p:nvSpPr>
        <p:spPr>
          <a:xfrm>
            <a:off x="4245864" y="3429000"/>
            <a:ext cx="1923414" cy="647700"/>
          </a:xfrm>
          <a:custGeom>
            <a:avLst/>
            <a:gdLst/>
            <a:ahLst/>
            <a:cxnLst/>
            <a:rect l="l" t="t" r="r" b="b"/>
            <a:pathLst>
              <a:path w="1923414" h="647700">
                <a:moveTo>
                  <a:pt x="1815338" y="0"/>
                </a:moveTo>
                <a:lnTo>
                  <a:pt x="107950" y="0"/>
                </a:lnTo>
                <a:lnTo>
                  <a:pt x="65954" y="8491"/>
                </a:lnTo>
                <a:lnTo>
                  <a:pt x="31638" y="31638"/>
                </a:lnTo>
                <a:lnTo>
                  <a:pt x="8491" y="65954"/>
                </a:lnTo>
                <a:lnTo>
                  <a:pt x="0" y="107950"/>
                </a:lnTo>
                <a:lnTo>
                  <a:pt x="0" y="539750"/>
                </a:lnTo>
                <a:lnTo>
                  <a:pt x="8491" y="581745"/>
                </a:lnTo>
                <a:lnTo>
                  <a:pt x="31638" y="616061"/>
                </a:lnTo>
                <a:lnTo>
                  <a:pt x="65954" y="639208"/>
                </a:lnTo>
                <a:lnTo>
                  <a:pt x="107950" y="647700"/>
                </a:lnTo>
                <a:lnTo>
                  <a:pt x="1815338" y="647700"/>
                </a:lnTo>
                <a:lnTo>
                  <a:pt x="1857333" y="639208"/>
                </a:lnTo>
                <a:lnTo>
                  <a:pt x="1891649" y="616061"/>
                </a:lnTo>
                <a:lnTo>
                  <a:pt x="1914796" y="581745"/>
                </a:lnTo>
                <a:lnTo>
                  <a:pt x="1923288" y="539750"/>
                </a:lnTo>
                <a:lnTo>
                  <a:pt x="1923288" y="107950"/>
                </a:lnTo>
                <a:lnTo>
                  <a:pt x="1914796" y="65954"/>
                </a:lnTo>
                <a:lnTo>
                  <a:pt x="1891649" y="31638"/>
                </a:lnTo>
                <a:lnTo>
                  <a:pt x="1857333" y="8491"/>
                </a:lnTo>
                <a:lnTo>
                  <a:pt x="1815338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0"/>
          <p:cNvSpPr txBox="1"/>
          <p:nvPr/>
        </p:nvSpPr>
        <p:spPr>
          <a:xfrm>
            <a:off x="4612639" y="3484879"/>
            <a:ext cx="118872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36195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Acesso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1º</a:t>
            </a:r>
            <a:r>
              <a:rPr kumimoji="0" sz="16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Contato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11"/>
          <p:cNvSpPr/>
          <p:nvPr/>
        </p:nvSpPr>
        <p:spPr>
          <a:xfrm>
            <a:off x="4245864" y="4157471"/>
            <a:ext cx="1923414" cy="495300"/>
          </a:xfrm>
          <a:custGeom>
            <a:avLst/>
            <a:gdLst/>
            <a:ahLst/>
            <a:cxnLst/>
            <a:rect l="l" t="t" r="r" b="b"/>
            <a:pathLst>
              <a:path w="1923414" h="495300">
                <a:moveTo>
                  <a:pt x="1840738" y="0"/>
                </a:moveTo>
                <a:lnTo>
                  <a:pt x="82550" y="0"/>
                </a:lnTo>
                <a:lnTo>
                  <a:pt x="50417" y="6486"/>
                </a:lnTo>
                <a:lnTo>
                  <a:pt x="24177" y="24177"/>
                </a:lnTo>
                <a:lnTo>
                  <a:pt x="6486" y="50417"/>
                </a:lnTo>
                <a:lnTo>
                  <a:pt x="0" y="82550"/>
                </a:lnTo>
                <a:lnTo>
                  <a:pt x="0" y="412750"/>
                </a:lnTo>
                <a:lnTo>
                  <a:pt x="6486" y="444882"/>
                </a:lnTo>
                <a:lnTo>
                  <a:pt x="24177" y="471122"/>
                </a:lnTo>
                <a:lnTo>
                  <a:pt x="50417" y="488813"/>
                </a:lnTo>
                <a:lnTo>
                  <a:pt x="82550" y="495300"/>
                </a:lnTo>
                <a:lnTo>
                  <a:pt x="1840738" y="495300"/>
                </a:lnTo>
                <a:lnTo>
                  <a:pt x="1872870" y="488813"/>
                </a:lnTo>
                <a:lnTo>
                  <a:pt x="1899110" y="471122"/>
                </a:lnTo>
                <a:lnTo>
                  <a:pt x="1916801" y="444882"/>
                </a:lnTo>
                <a:lnTo>
                  <a:pt x="1923288" y="412750"/>
                </a:lnTo>
                <a:lnTo>
                  <a:pt x="1923288" y="82550"/>
                </a:lnTo>
                <a:lnTo>
                  <a:pt x="1916801" y="50417"/>
                </a:lnTo>
                <a:lnTo>
                  <a:pt x="1899110" y="24177"/>
                </a:lnTo>
                <a:lnTo>
                  <a:pt x="1872870" y="6486"/>
                </a:lnTo>
                <a:lnTo>
                  <a:pt x="1840738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2"/>
          <p:cNvSpPr txBox="1"/>
          <p:nvPr/>
        </p:nvSpPr>
        <p:spPr>
          <a:xfrm>
            <a:off x="4437126" y="4259326"/>
            <a:ext cx="154051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Longitudinalidade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object 13"/>
          <p:cNvSpPr/>
          <p:nvPr/>
        </p:nvSpPr>
        <p:spPr>
          <a:xfrm>
            <a:off x="4245864" y="4733544"/>
            <a:ext cx="1923414" cy="495300"/>
          </a:xfrm>
          <a:custGeom>
            <a:avLst/>
            <a:gdLst/>
            <a:ahLst/>
            <a:cxnLst/>
            <a:rect l="l" t="t" r="r" b="b"/>
            <a:pathLst>
              <a:path w="1923414" h="495300">
                <a:moveTo>
                  <a:pt x="1840738" y="0"/>
                </a:moveTo>
                <a:lnTo>
                  <a:pt x="82550" y="0"/>
                </a:lnTo>
                <a:lnTo>
                  <a:pt x="50417" y="6486"/>
                </a:lnTo>
                <a:lnTo>
                  <a:pt x="24177" y="24177"/>
                </a:lnTo>
                <a:lnTo>
                  <a:pt x="6486" y="50417"/>
                </a:lnTo>
                <a:lnTo>
                  <a:pt x="0" y="82549"/>
                </a:lnTo>
                <a:lnTo>
                  <a:pt x="0" y="412749"/>
                </a:lnTo>
                <a:lnTo>
                  <a:pt x="6486" y="444882"/>
                </a:lnTo>
                <a:lnTo>
                  <a:pt x="24177" y="471122"/>
                </a:lnTo>
                <a:lnTo>
                  <a:pt x="50417" y="488813"/>
                </a:lnTo>
                <a:lnTo>
                  <a:pt x="82550" y="495299"/>
                </a:lnTo>
                <a:lnTo>
                  <a:pt x="1840738" y="495299"/>
                </a:lnTo>
                <a:lnTo>
                  <a:pt x="1872870" y="488813"/>
                </a:lnTo>
                <a:lnTo>
                  <a:pt x="1899110" y="471122"/>
                </a:lnTo>
                <a:lnTo>
                  <a:pt x="1916801" y="444882"/>
                </a:lnTo>
                <a:lnTo>
                  <a:pt x="1923288" y="412749"/>
                </a:lnTo>
                <a:lnTo>
                  <a:pt x="1923288" y="82549"/>
                </a:lnTo>
                <a:lnTo>
                  <a:pt x="1916801" y="50417"/>
                </a:lnTo>
                <a:lnTo>
                  <a:pt x="1899110" y="24177"/>
                </a:lnTo>
                <a:lnTo>
                  <a:pt x="1872870" y="6486"/>
                </a:lnTo>
                <a:lnTo>
                  <a:pt x="1840738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4"/>
          <p:cNvSpPr txBox="1"/>
          <p:nvPr/>
        </p:nvSpPr>
        <p:spPr>
          <a:xfrm>
            <a:off x="4641342" y="4835778"/>
            <a:ext cx="11315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Coordenação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object 15"/>
          <p:cNvSpPr/>
          <p:nvPr/>
        </p:nvSpPr>
        <p:spPr>
          <a:xfrm>
            <a:off x="4245864" y="5309615"/>
            <a:ext cx="1923414" cy="495300"/>
          </a:xfrm>
          <a:custGeom>
            <a:avLst/>
            <a:gdLst/>
            <a:ahLst/>
            <a:cxnLst/>
            <a:rect l="l" t="t" r="r" b="b"/>
            <a:pathLst>
              <a:path w="1923414" h="495300">
                <a:moveTo>
                  <a:pt x="1840738" y="0"/>
                </a:moveTo>
                <a:lnTo>
                  <a:pt x="82550" y="0"/>
                </a:lnTo>
                <a:lnTo>
                  <a:pt x="50417" y="6486"/>
                </a:lnTo>
                <a:lnTo>
                  <a:pt x="24177" y="24177"/>
                </a:lnTo>
                <a:lnTo>
                  <a:pt x="6486" y="50417"/>
                </a:lnTo>
                <a:lnTo>
                  <a:pt x="0" y="82550"/>
                </a:lnTo>
                <a:lnTo>
                  <a:pt x="0" y="412750"/>
                </a:lnTo>
                <a:lnTo>
                  <a:pt x="6486" y="444882"/>
                </a:lnTo>
                <a:lnTo>
                  <a:pt x="24177" y="471122"/>
                </a:lnTo>
                <a:lnTo>
                  <a:pt x="50417" y="488813"/>
                </a:lnTo>
                <a:lnTo>
                  <a:pt x="82550" y="495300"/>
                </a:lnTo>
                <a:lnTo>
                  <a:pt x="1840738" y="495300"/>
                </a:lnTo>
                <a:lnTo>
                  <a:pt x="1872870" y="488813"/>
                </a:lnTo>
                <a:lnTo>
                  <a:pt x="1899110" y="471122"/>
                </a:lnTo>
                <a:lnTo>
                  <a:pt x="1916801" y="444882"/>
                </a:lnTo>
                <a:lnTo>
                  <a:pt x="1923288" y="412750"/>
                </a:lnTo>
                <a:lnTo>
                  <a:pt x="1923288" y="82550"/>
                </a:lnTo>
                <a:lnTo>
                  <a:pt x="1916801" y="50417"/>
                </a:lnTo>
                <a:lnTo>
                  <a:pt x="1899110" y="24177"/>
                </a:lnTo>
                <a:lnTo>
                  <a:pt x="1872870" y="6486"/>
                </a:lnTo>
                <a:lnTo>
                  <a:pt x="1840738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16"/>
          <p:cNvSpPr txBox="1"/>
          <p:nvPr/>
        </p:nvSpPr>
        <p:spPr>
          <a:xfrm>
            <a:off x="4638294" y="5412130"/>
            <a:ext cx="11379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6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eg</a:t>
            </a:r>
            <a:r>
              <a:rPr kumimoji="0" sz="16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idade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object 17"/>
          <p:cNvSpPr/>
          <p:nvPr/>
        </p:nvSpPr>
        <p:spPr>
          <a:xfrm>
            <a:off x="8081772" y="3582924"/>
            <a:ext cx="2045335" cy="681355"/>
          </a:xfrm>
          <a:custGeom>
            <a:avLst/>
            <a:gdLst/>
            <a:ahLst/>
            <a:cxnLst/>
            <a:rect l="l" t="t" r="r" b="b"/>
            <a:pathLst>
              <a:path w="2045334" h="681354">
                <a:moveTo>
                  <a:pt x="1931670" y="0"/>
                </a:moveTo>
                <a:lnTo>
                  <a:pt x="113537" y="0"/>
                </a:lnTo>
                <a:lnTo>
                  <a:pt x="69330" y="8917"/>
                </a:lnTo>
                <a:lnTo>
                  <a:pt x="33242" y="33242"/>
                </a:lnTo>
                <a:lnTo>
                  <a:pt x="8917" y="69330"/>
                </a:lnTo>
                <a:lnTo>
                  <a:pt x="0" y="113537"/>
                </a:lnTo>
                <a:lnTo>
                  <a:pt x="0" y="567689"/>
                </a:lnTo>
                <a:lnTo>
                  <a:pt x="8917" y="611897"/>
                </a:lnTo>
                <a:lnTo>
                  <a:pt x="33242" y="647985"/>
                </a:lnTo>
                <a:lnTo>
                  <a:pt x="69330" y="672310"/>
                </a:lnTo>
                <a:lnTo>
                  <a:pt x="113537" y="681227"/>
                </a:lnTo>
                <a:lnTo>
                  <a:pt x="1931670" y="681227"/>
                </a:lnTo>
                <a:lnTo>
                  <a:pt x="1975877" y="672310"/>
                </a:lnTo>
                <a:lnTo>
                  <a:pt x="2011965" y="647985"/>
                </a:lnTo>
                <a:lnTo>
                  <a:pt x="2036290" y="611897"/>
                </a:lnTo>
                <a:lnTo>
                  <a:pt x="2045207" y="567689"/>
                </a:lnTo>
                <a:lnTo>
                  <a:pt x="2045207" y="113537"/>
                </a:lnTo>
                <a:lnTo>
                  <a:pt x="2036290" y="69330"/>
                </a:lnTo>
                <a:lnTo>
                  <a:pt x="2011965" y="33242"/>
                </a:lnTo>
                <a:lnTo>
                  <a:pt x="1975877" y="8917"/>
                </a:lnTo>
                <a:lnTo>
                  <a:pt x="1931670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18"/>
          <p:cNvSpPr txBox="1"/>
          <p:nvPr/>
        </p:nvSpPr>
        <p:spPr>
          <a:xfrm>
            <a:off x="8681974" y="3686048"/>
            <a:ext cx="84518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095" marR="5080" lvl="0" indent="-11303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rie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nt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ç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ão 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Familiar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object 19"/>
          <p:cNvSpPr/>
          <p:nvPr/>
        </p:nvSpPr>
        <p:spPr>
          <a:xfrm>
            <a:off x="8081772" y="4352545"/>
            <a:ext cx="2045335" cy="681355"/>
          </a:xfrm>
          <a:custGeom>
            <a:avLst/>
            <a:gdLst/>
            <a:ahLst/>
            <a:cxnLst/>
            <a:rect l="l" t="t" r="r" b="b"/>
            <a:pathLst>
              <a:path w="2045334" h="681354">
                <a:moveTo>
                  <a:pt x="1931670" y="0"/>
                </a:moveTo>
                <a:lnTo>
                  <a:pt x="113537" y="0"/>
                </a:lnTo>
                <a:lnTo>
                  <a:pt x="69330" y="8917"/>
                </a:lnTo>
                <a:lnTo>
                  <a:pt x="33242" y="33242"/>
                </a:lnTo>
                <a:lnTo>
                  <a:pt x="8917" y="69330"/>
                </a:lnTo>
                <a:lnTo>
                  <a:pt x="0" y="113537"/>
                </a:lnTo>
                <a:lnTo>
                  <a:pt x="0" y="567689"/>
                </a:lnTo>
                <a:lnTo>
                  <a:pt x="8917" y="611897"/>
                </a:lnTo>
                <a:lnTo>
                  <a:pt x="33242" y="647985"/>
                </a:lnTo>
                <a:lnTo>
                  <a:pt x="69330" y="672310"/>
                </a:lnTo>
                <a:lnTo>
                  <a:pt x="113537" y="681227"/>
                </a:lnTo>
                <a:lnTo>
                  <a:pt x="1931670" y="681227"/>
                </a:lnTo>
                <a:lnTo>
                  <a:pt x="1975877" y="672310"/>
                </a:lnTo>
                <a:lnTo>
                  <a:pt x="2011965" y="647985"/>
                </a:lnTo>
                <a:lnTo>
                  <a:pt x="2036290" y="611897"/>
                </a:lnTo>
                <a:lnTo>
                  <a:pt x="2045207" y="567689"/>
                </a:lnTo>
                <a:lnTo>
                  <a:pt x="2045207" y="113537"/>
                </a:lnTo>
                <a:lnTo>
                  <a:pt x="2036290" y="69330"/>
                </a:lnTo>
                <a:lnTo>
                  <a:pt x="2011965" y="33242"/>
                </a:lnTo>
                <a:lnTo>
                  <a:pt x="1975877" y="8917"/>
                </a:lnTo>
                <a:lnTo>
                  <a:pt x="1931670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0"/>
          <p:cNvSpPr txBox="1"/>
          <p:nvPr/>
        </p:nvSpPr>
        <p:spPr>
          <a:xfrm>
            <a:off x="8634731" y="4455922"/>
            <a:ext cx="941069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4699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Orientação  Comu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ni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ária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5" name="object 21"/>
          <p:cNvSpPr/>
          <p:nvPr/>
        </p:nvSpPr>
        <p:spPr>
          <a:xfrm>
            <a:off x="8081772" y="5119116"/>
            <a:ext cx="2047239" cy="681355"/>
          </a:xfrm>
          <a:custGeom>
            <a:avLst/>
            <a:gdLst/>
            <a:ahLst/>
            <a:cxnLst/>
            <a:rect l="l" t="t" r="r" b="b"/>
            <a:pathLst>
              <a:path w="2047240" h="681354">
                <a:moveTo>
                  <a:pt x="1933194" y="0"/>
                </a:moveTo>
                <a:lnTo>
                  <a:pt x="113537" y="0"/>
                </a:lnTo>
                <a:lnTo>
                  <a:pt x="69330" y="8917"/>
                </a:lnTo>
                <a:lnTo>
                  <a:pt x="33242" y="33242"/>
                </a:lnTo>
                <a:lnTo>
                  <a:pt x="8917" y="69330"/>
                </a:lnTo>
                <a:lnTo>
                  <a:pt x="0" y="113537"/>
                </a:lnTo>
                <a:lnTo>
                  <a:pt x="0" y="567689"/>
                </a:lnTo>
                <a:lnTo>
                  <a:pt x="8917" y="611881"/>
                </a:lnTo>
                <a:lnTo>
                  <a:pt x="33242" y="647971"/>
                </a:lnTo>
                <a:lnTo>
                  <a:pt x="69330" y="672304"/>
                </a:lnTo>
                <a:lnTo>
                  <a:pt x="113537" y="681227"/>
                </a:lnTo>
                <a:lnTo>
                  <a:pt x="1933194" y="681227"/>
                </a:lnTo>
                <a:lnTo>
                  <a:pt x="1977401" y="672304"/>
                </a:lnTo>
                <a:lnTo>
                  <a:pt x="2013489" y="647971"/>
                </a:lnTo>
                <a:lnTo>
                  <a:pt x="2037814" y="611881"/>
                </a:lnTo>
                <a:lnTo>
                  <a:pt x="2046731" y="567689"/>
                </a:lnTo>
                <a:lnTo>
                  <a:pt x="2046731" y="113537"/>
                </a:lnTo>
                <a:lnTo>
                  <a:pt x="2037814" y="69330"/>
                </a:lnTo>
                <a:lnTo>
                  <a:pt x="2013489" y="33242"/>
                </a:lnTo>
                <a:lnTo>
                  <a:pt x="1977401" y="8917"/>
                </a:lnTo>
                <a:lnTo>
                  <a:pt x="1933194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2"/>
          <p:cNvSpPr txBox="1"/>
          <p:nvPr/>
        </p:nvSpPr>
        <p:spPr>
          <a:xfrm>
            <a:off x="8607298" y="5222570"/>
            <a:ext cx="99758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Competência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Cultural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7" name="object 23"/>
          <p:cNvSpPr/>
          <p:nvPr/>
        </p:nvSpPr>
        <p:spPr>
          <a:xfrm>
            <a:off x="3449573" y="2205989"/>
            <a:ext cx="2087880" cy="360680"/>
          </a:xfrm>
          <a:custGeom>
            <a:avLst/>
            <a:gdLst/>
            <a:ahLst/>
            <a:cxnLst/>
            <a:rect l="l" t="t" r="r" b="b"/>
            <a:pathLst>
              <a:path w="2087879" h="360680">
                <a:moveTo>
                  <a:pt x="0" y="360425"/>
                </a:moveTo>
                <a:lnTo>
                  <a:pt x="0" y="180212"/>
                </a:lnTo>
                <a:lnTo>
                  <a:pt x="2087626" y="180212"/>
                </a:lnTo>
                <a:lnTo>
                  <a:pt x="2087626" y="0"/>
                </a:lnTo>
              </a:path>
            </a:pathLst>
          </a:custGeom>
          <a:ln w="28956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4"/>
          <p:cNvSpPr/>
          <p:nvPr/>
        </p:nvSpPr>
        <p:spPr>
          <a:xfrm>
            <a:off x="5538978" y="2205989"/>
            <a:ext cx="2095500" cy="360680"/>
          </a:xfrm>
          <a:custGeom>
            <a:avLst/>
            <a:gdLst/>
            <a:ahLst/>
            <a:cxnLst/>
            <a:rect l="l" t="t" r="r" b="b"/>
            <a:pathLst>
              <a:path w="2095500" h="360680">
                <a:moveTo>
                  <a:pt x="0" y="0"/>
                </a:moveTo>
                <a:lnTo>
                  <a:pt x="0" y="179324"/>
                </a:lnTo>
                <a:lnTo>
                  <a:pt x="2095119" y="179324"/>
                </a:lnTo>
                <a:lnTo>
                  <a:pt x="2095119" y="360425"/>
                </a:lnTo>
              </a:path>
            </a:pathLst>
          </a:custGeom>
          <a:ln w="28956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5"/>
          <p:cNvSpPr/>
          <p:nvPr/>
        </p:nvSpPr>
        <p:spPr>
          <a:xfrm>
            <a:off x="3449574" y="3310890"/>
            <a:ext cx="796925" cy="2247900"/>
          </a:xfrm>
          <a:custGeom>
            <a:avLst/>
            <a:gdLst/>
            <a:ahLst/>
            <a:cxnLst/>
            <a:rect l="l" t="t" r="r" b="b"/>
            <a:pathLst>
              <a:path w="796925" h="2247900">
                <a:moveTo>
                  <a:pt x="0" y="0"/>
                </a:moveTo>
                <a:lnTo>
                  <a:pt x="0" y="2247900"/>
                </a:lnTo>
                <a:lnTo>
                  <a:pt x="796798" y="2247900"/>
                </a:lnTo>
              </a:path>
            </a:pathLst>
          </a:custGeom>
          <a:ln w="28956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26"/>
          <p:cNvSpPr/>
          <p:nvPr/>
        </p:nvSpPr>
        <p:spPr>
          <a:xfrm>
            <a:off x="3449574" y="3310891"/>
            <a:ext cx="796925" cy="1671955"/>
          </a:xfrm>
          <a:custGeom>
            <a:avLst/>
            <a:gdLst/>
            <a:ahLst/>
            <a:cxnLst/>
            <a:rect l="l" t="t" r="r" b="b"/>
            <a:pathLst>
              <a:path w="796925" h="1671954">
                <a:moveTo>
                  <a:pt x="796798" y="1671701"/>
                </a:moveTo>
                <a:lnTo>
                  <a:pt x="0" y="1671701"/>
                </a:lnTo>
                <a:lnTo>
                  <a:pt x="0" y="0"/>
                </a:lnTo>
              </a:path>
            </a:pathLst>
          </a:custGeom>
          <a:ln w="28956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27"/>
          <p:cNvSpPr/>
          <p:nvPr/>
        </p:nvSpPr>
        <p:spPr>
          <a:xfrm>
            <a:off x="3449574" y="3310891"/>
            <a:ext cx="796925" cy="1095375"/>
          </a:xfrm>
          <a:custGeom>
            <a:avLst/>
            <a:gdLst/>
            <a:ahLst/>
            <a:cxnLst/>
            <a:rect l="l" t="t" r="r" b="b"/>
            <a:pathLst>
              <a:path w="796925" h="1095375">
                <a:moveTo>
                  <a:pt x="796798" y="1095375"/>
                </a:moveTo>
                <a:lnTo>
                  <a:pt x="0" y="1095375"/>
                </a:lnTo>
                <a:lnTo>
                  <a:pt x="0" y="0"/>
                </a:lnTo>
              </a:path>
            </a:pathLst>
          </a:custGeom>
          <a:ln w="28956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28"/>
          <p:cNvSpPr/>
          <p:nvPr/>
        </p:nvSpPr>
        <p:spPr>
          <a:xfrm>
            <a:off x="3449574" y="3310891"/>
            <a:ext cx="796925" cy="442595"/>
          </a:xfrm>
          <a:custGeom>
            <a:avLst/>
            <a:gdLst/>
            <a:ahLst/>
            <a:cxnLst/>
            <a:rect l="l" t="t" r="r" b="b"/>
            <a:pathLst>
              <a:path w="796925" h="442595">
                <a:moveTo>
                  <a:pt x="796798" y="442595"/>
                </a:moveTo>
                <a:lnTo>
                  <a:pt x="0" y="442595"/>
                </a:lnTo>
                <a:lnTo>
                  <a:pt x="0" y="0"/>
                </a:lnTo>
              </a:path>
            </a:pathLst>
          </a:custGeom>
          <a:ln w="28956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29"/>
          <p:cNvSpPr/>
          <p:nvPr/>
        </p:nvSpPr>
        <p:spPr>
          <a:xfrm>
            <a:off x="7634478" y="3310890"/>
            <a:ext cx="449580" cy="2151380"/>
          </a:xfrm>
          <a:custGeom>
            <a:avLst/>
            <a:gdLst/>
            <a:ahLst/>
            <a:cxnLst/>
            <a:rect l="l" t="t" r="r" b="b"/>
            <a:pathLst>
              <a:path w="449579" h="2151379">
                <a:moveTo>
                  <a:pt x="0" y="0"/>
                </a:moveTo>
                <a:lnTo>
                  <a:pt x="0" y="2151126"/>
                </a:lnTo>
                <a:lnTo>
                  <a:pt x="449199" y="2151126"/>
                </a:lnTo>
              </a:path>
            </a:pathLst>
          </a:custGeom>
          <a:ln w="28956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0"/>
          <p:cNvSpPr/>
          <p:nvPr/>
        </p:nvSpPr>
        <p:spPr>
          <a:xfrm>
            <a:off x="7634478" y="3310890"/>
            <a:ext cx="449580" cy="1384300"/>
          </a:xfrm>
          <a:custGeom>
            <a:avLst/>
            <a:gdLst/>
            <a:ahLst/>
            <a:cxnLst/>
            <a:rect l="l" t="t" r="r" b="b"/>
            <a:pathLst>
              <a:path w="449579" h="1384300">
                <a:moveTo>
                  <a:pt x="449199" y="1384300"/>
                </a:moveTo>
                <a:lnTo>
                  <a:pt x="0" y="1384300"/>
                </a:lnTo>
                <a:lnTo>
                  <a:pt x="0" y="0"/>
                </a:lnTo>
              </a:path>
            </a:pathLst>
          </a:custGeom>
          <a:ln w="28956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1"/>
          <p:cNvSpPr/>
          <p:nvPr/>
        </p:nvSpPr>
        <p:spPr>
          <a:xfrm>
            <a:off x="7634478" y="3310890"/>
            <a:ext cx="449580" cy="614680"/>
          </a:xfrm>
          <a:custGeom>
            <a:avLst/>
            <a:gdLst/>
            <a:ahLst/>
            <a:cxnLst/>
            <a:rect l="l" t="t" r="r" b="b"/>
            <a:pathLst>
              <a:path w="449579" h="614679">
                <a:moveTo>
                  <a:pt x="449199" y="614426"/>
                </a:moveTo>
                <a:lnTo>
                  <a:pt x="0" y="614426"/>
                </a:lnTo>
                <a:lnTo>
                  <a:pt x="0" y="0"/>
                </a:lnTo>
              </a:path>
            </a:pathLst>
          </a:custGeom>
          <a:ln w="28956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12" descr="Resultado de imagem para boneco desenho com fundo transparen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916" y="2400938"/>
            <a:ext cx="2057628" cy="181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esultado de imagem para boneco desenho com fundo transparen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251" y="3755977"/>
            <a:ext cx="1980660" cy="21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3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1021934"/>
            <a:ext cx="9048750" cy="4266999"/>
          </a:xfrm>
          <a:prstGeom prst="rect">
            <a:avLst/>
          </a:prstGeom>
        </p:spPr>
      </p:pic>
      <p:pic>
        <p:nvPicPr>
          <p:cNvPr id="13314" name="Picture 2" descr="Resultado de imagem para nova pnab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813" y="1021934"/>
            <a:ext cx="484822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42950" y="383879"/>
            <a:ext cx="809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sandina Black" pitchFamily="50" charset="0"/>
                <a:ea typeface="+mn-ea"/>
                <a:cs typeface="Trasandina Black" pitchFamily="50" charset="0"/>
              </a:rPr>
              <a:t>Política Nacional de Atenção Básica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sandina Black" pitchFamily="50" charset="0"/>
              <a:ea typeface="+mn-ea"/>
              <a:cs typeface="Trasandina Black" pitchFamily="50" charset="0"/>
            </a:endParaRPr>
          </a:p>
        </p:txBody>
      </p:sp>
      <p:sp>
        <p:nvSpPr>
          <p:cNvPr id="7" name="CaixaDeTexto 6">
            <a:hlinkClick r:id="rId5"/>
          </p:cNvPr>
          <p:cNvSpPr txBox="1"/>
          <p:nvPr/>
        </p:nvSpPr>
        <p:spPr>
          <a:xfrm>
            <a:off x="1093761" y="5489574"/>
            <a:ext cx="9402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http://www.in.gov.br/materia/-/asset_publisher/Kujrw0TZC2Mb/content/id/19308123/do1-2017-09-22-portaria-n-2-436-de-21-de-setembro-de-2017-19308031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90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</TotalTime>
  <Words>2827</Words>
  <Application>Microsoft Office PowerPoint</Application>
  <PresentationFormat>Widescreen</PresentationFormat>
  <Paragraphs>377</Paragraphs>
  <Slides>60</Slides>
  <Notes>1</Notes>
  <HiddenSlides>1</HiddenSlides>
  <MMClips>0</MMClips>
  <ScaleCrop>false</ScaleCrop>
  <HeadingPairs>
    <vt:vector size="8" baseType="variant">
      <vt:variant>
        <vt:lpstr>Fontes usadas</vt:lpstr>
      </vt:variant>
      <vt:variant>
        <vt:i4>15</vt:i4>
      </vt:variant>
      <vt:variant>
        <vt:lpstr>Tema</vt:lpstr>
      </vt:variant>
      <vt:variant>
        <vt:i4>4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80" baseType="lpstr">
      <vt:lpstr>Arial</vt:lpstr>
      <vt:lpstr>Arial</vt:lpstr>
      <vt:lpstr>Arial Black</vt:lpstr>
      <vt:lpstr>Arvo</vt:lpstr>
      <vt:lpstr>Calibri</vt:lpstr>
      <vt:lpstr>Calibri Light</vt:lpstr>
      <vt:lpstr>Courier New</vt:lpstr>
      <vt:lpstr>Helvetica</vt:lpstr>
      <vt:lpstr>Montserrat</vt:lpstr>
      <vt:lpstr>Open Sans</vt:lpstr>
      <vt:lpstr>Tahoma</vt:lpstr>
      <vt:lpstr>Times New Roman</vt:lpstr>
      <vt:lpstr>Trasandina Black</vt:lpstr>
      <vt:lpstr>Trasandina Regular</vt:lpstr>
      <vt:lpstr>Wingdings</vt:lpstr>
      <vt:lpstr>Tema do Office</vt:lpstr>
      <vt:lpstr>1_Tema do Office</vt:lpstr>
      <vt:lpstr>2_Tema do Office</vt:lpstr>
      <vt:lpstr>3_Tema do Office</vt:lpstr>
      <vt:lpstr>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Modelo misto de financiamento formado por: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Regras Validação das equipes e serviços</vt:lpstr>
      <vt:lpstr>Identificado Nacional de Equipes - INE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PACTUAÇÃO PARA 2021</vt:lpstr>
      <vt:lpstr>PACTUAÇÃO PARA 2021</vt:lpstr>
      <vt:lpstr>PACTUAÇÃO PARA 2021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Desafios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Financiamento Federal para Atenção Básica e Saúde Digital para os municípios</dc:title>
  <dc:creator>Diogo Demarchi</dc:creator>
  <cp:lastModifiedBy>Diogo Demarchi</cp:lastModifiedBy>
  <cp:revision>132</cp:revision>
  <dcterms:created xsi:type="dcterms:W3CDTF">2021-01-24T11:36:13Z</dcterms:created>
  <dcterms:modified xsi:type="dcterms:W3CDTF">2021-02-04T15:39:44Z</dcterms:modified>
</cp:coreProperties>
</file>