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AFF4FC-C778-4E0C-BA4C-0A3FB8FAC8BD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0C6643D-944C-4934-BD96-03D6A77B3808}">
      <dgm:prSet phldrT="[Tex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ln w="57150">
          <a:solidFill>
            <a:schemeClr val="bg1"/>
          </a:solidFill>
        </a:ln>
      </dgm:spPr>
      <dgm:t>
        <a:bodyPr/>
        <a:lstStyle/>
        <a:p>
          <a:r>
            <a:rPr lang="pt-BR" b="1" dirty="0"/>
            <a:t>1ºLUGAR</a:t>
          </a:r>
        </a:p>
      </dgm:t>
    </dgm:pt>
    <dgm:pt modelId="{E2CAADE9-C526-443F-A036-216DA8BA0B8C}" type="parTrans" cxnId="{3053F140-8D48-4728-9736-E7D7DAFB26DB}">
      <dgm:prSet/>
      <dgm:spPr/>
      <dgm:t>
        <a:bodyPr/>
        <a:lstStyle/>
        <a:p>
          <a:endParaRPr lang="pt-BR"/>
        </a:p>
      </dgm:t>
    </dgm:pt>
    <dgm:pt modelId="{5A68BBC9-0B72-42F8-83C8-BFB8DD257E8C}" type="sibTrans" cxnId="{3053F140-8D48-4728-9736-E7D7DAFB26DB}">
      <dgm:prSet/>
      <dgm:spPr/>
      <dgm:t>
        <a:bodyPr/>
        <a:lstStyle/>
        <a:p>
          <a:endParaRPr lang="pt-BR"/>
        </a:p>
      </dgm:t>
    </dgm:pt>
    <dgm:pt modelId="{E335D07A-76AF-4E12-BF35-A1B5D19B170F}">
      <dgm:prSet phldrT="[Texto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dirty="0"/>
            <a:t>COMISSÃO PARA O PREVINE</a:t>
          </a:r>
        </a:p>
      </dgm:t>
    </dgm:pt>
    <dgm:pt modelId="{FDBBA080-F9A2-4479-95E9-B0A57104A8E9}" type="parTrans" cxnId="{7A99673E-FA66-4598-A162-D33CF1E7A5FE}">
      <dgm:prSet/>
      <dgm:spPr/>
      <dgm:t>
        <a:bodyPr/>
        <a:lstStyle/>
        <a:p>
          <a:endParaRPr lang="pt-BR"/>
        </a:p>
      </dgm:t>
    </dgm:pt>
    <dgm:pt modelId="{CAF7B8CE-BCED-44FE-AF8E-D11D72F53177}" type="sibTrans" cxnId="{7A99673E-FA66-4598-A162-D33CF1E7A5FE}">
      <dgm:prSet/>
      <dgm:spPr/>
      <dgm:t>
        <a:bodyPr/>
        <a:lstStyle/>
        <a:p>
          <a:endParaRPr lang="pt-BR"/>
        </a:p>
      </dgm:t>
    </dgm:pt>
    <dgm:pt modelId="{7492CF3F-BF9E-44ED-953F-2E942EF94EB3}">
      <dgm:prSet phldrT="[Texto]"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pt-BR" sz="1200" dirty="0"/>
            <a:t>MONITORAMENTO/ACOMPANHAMENTO</a:t>
          </a:r>
        </a:p>
        <a:p>
          <a:pPr algn="ctr"/>
          <a:r>
            <a:rPr lang="pt-BR" sz="1200" dirty="0"/>
            <a:t>RELATÓRIOS DE DESEMPENHO DOS INDICADORES </a:t>
          </a:r>
        </a:p>
      </dgm:t>
    </dgm:pt>
    <dgm:pt modelId="{8A66E979-ACEC-4701-8570-4F7BFA39D033}" type="parTrans" cxnId="{3F23D061-6098-49DF-9E7F-9F8AE38CB486}">
      <dgm:prSet/>
      <dgm:spPr/>
      <dgm:t>
        <a:bodyPr/>
        <a:lstStyle/>
        <a:p>
          <a:endParaRPr lang="pt-BR"/>
        </a:p>
      </dgm:t>
    </dgm:pt>
    <dgm:pt modelId="{C8BB65E9-C8F4-430B-B1D8-5B7F41E99F8E}" type="sibTrans" cxnId="{3F23D061-6098-49DF-9E7F-9F8AE38CB486}">
      <dgm:prSet/>
      <dgm:spPr/>
      <dgm:t>
        <a:bodyPr/>
        <a:lstStyle/>
        <a:p>
          <a:endParaRPr lang="pt-BR"/>
        </a:p>
      </dgm:t>
    </dgm:pt>
    <dgm:pt modelId="{EFDC3BAF-5318-434A-941F-C1FF62C48A9A}">
      <dgm:prSet phldrT="[Texto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dirty="0"/>
            <a:t>PARTICIPAÇÃO NAS CAPACITAÇÕES E REUNIÕES SOBRE O PREVINE</a:t>
          </a:r>
        </a:p>
      </dgm:t>
    </dgm:pt>
    <dgm:pt modelId="{4CB09DA1-2708-4307-9B5A-BF241E463248}" type="parTrans" cxnId="{AED9E230-AFFB-4C27-B876-575976BB1126}">
      <dgm:prSet/>
      <dgm:spPr/>
      <dgm:t>
        <a:bodyPr/>
        <a:lstStyle/>
        <a:p>
          <a:endParaRPr lang="pt-BR"/>
        </a:p>
      </dgm:t>
    </dgm:pt>
    <dgm:pt modelId="{3B1B5530-4A30-40DF-A23D-7EA2488C19AA}" type="sibTrans" cxnId="{AED9E230-AFFB-4C27-B876-575976BB1126}">
      <dgm:prSet/>
      <dgm:spPr/>
      <dgm:t>
        <a:bodyPr/>
        <a:lstStyle/>
        <a:p>
          <a:endParaRPr lang="pt-BR"/>
        </a:p>
      </dgm:t>
    </dgm:pt>
    <dgm:pt modelId="{0E4567CD-6FE0-4A90-88E8-4A65742DB7E0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 w="28575">
          <a:solidFill>
            <a:schemeClr val="bg1"/>
          </a:solidFill>
        </a:ln>
      </dgm:spPr>
      <dgm:t>
        <a:bodyPr/>
        <a:lstStyle/>
        <a:p>
          <a:r>
            <a:rPr lang="pt-BR" dirty="0"/>
            <a:t>APOIO DA GESTÃO</a:t>
          </a:r>
        </a:p>
      </dgm:t>
    </dgm:pt>
    <dgm:pt modelId="{EA214FE9-8DD9-4839-9F97-5F2D074940E2}" type="parTrans" cxnId="{1E4B40F1-FE02-4304-B961-5C7BA35F313C}">
      <dgm:prSet/>
      <dgm:spPr/>
      <dgm:t>
        <a:bodyPr/>
        <a:lstStyle/>
        <a:p>
          <a:endParaRPr lang="pt-BR"/>
        </a:p>
      </dgm:t>
    </dgm:pt>
    <dgm:pt modelId="{CAAA4FB3-2FEF-4B5D-964C-92A55A3D4C82}" type="sibTrans" cxnId="{1E4B40F1-FE02-4304-B961-5C7BA35F313C}">
      <dgm:prSet/>
      <dgm:spPr/>
      <dgm:t>
        <a:bodyPr/>
        <a:lstStyle/>
        <a:p>
          <a:endParaRPr lang="pt-BR"/>
        </a:p>
      </dgm:t>
    </dgm:pt>
    <dgm:pt modelId="{303D93F0-6B07-4213-AC26-58248DF3F91C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endParaRPr lang="pt-BR" sz="1200" dirty="0"/>
        </a:p>
      </dgm:t>
    </dgm:pt>
    <dgm:pt modelId="{6E8E01A0-A260-4F03-A9D9-D766246B3D96}" type="parTrans" cxnId="{0C78FAD9-CB0E-47CD-96B8-D63B2327863A}">
      <dgm:prSet/>
      <dgm:spPr/>
      <dgm:t>
        <a:bodyPr/>
        <a:lstStyle/>
        <a:p>
          <a:endParaRPr lang="pt-BR"/>
        </a:p>
      </dgm:t>
    </dgm:pt>
    <dgm:pt modelId="{46C57AB9-ABD8-4673-A88E-865EB286BADE}" type="sibTrans" cxnId="{0C78FAD9-CB0E-47CD-96B8-D63B2327863A}">
      <dgm:prSet/>
      <dgm:spPr/>
      <dgm:t>
        <a:bodyPr/>
        <a:lstStyle/>
        <a:p>
          <a:endParaRPr lang="pt-BR"/>
        </a:p>
      </dgm:t>
    </dgm:pt>
    <dgm:pt modelId="{C74BC1DF-806F-4289-B6C3-F13D6643A296}">
      <dgm:prSet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dirty="0"/>
            <a:t>REALIZAÇÃO DE AÇÕES INTEGRADAS E ESTRATÉGIAS PARA OS ATENDIMENTOS</a:t>
          </a:r>
        </a:p>
      </dgm:t>
    </dgm:pt>
    <dgm:pt modelId="{5E1316CA-0361-40E4-96FA-FA8F8F023F51}" type="parTrans" cxnId="{7EB953C6-E268-4C90-9DFA-CFBBEA5F872A}">
      <dgm:prSet/>
      <dgm:spPr/>
      <dgm:t>
        <a:bodyPr/>
        <a:lstStyle/>
        <a:p>
          <a:endParaRPr lang="pt-BR"/>
        </a:p>
      </dgm:t>
    </dgm:pt>
    <dgm:pt modelId="{EF43082D-7FA9-44DA-AC88-2FCA8AF08EA8}" type="sibTrans" cxnId="{7EB953C6-E268-4C90-9DFA-CFBBEA5F872A}">
      <dgm:prSet/>
      <dgm:spPr/>
      <dgm:t>
        <a:bodyPr/>
        <a:lstStyle/>
        <a:p>
          <a:endParaRPr lang="pt-BR"/>
        </a:p>
      </dgm:t>
    </dgm:pt>
    <dgm:pt modelId="{D61D5FE4-933D-4770-B769-1248EA15E882}">
      <dgm:prSet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dirty="0"/>
            <a:t>COMUNICAÇÃO E APOIO ENTRE OS PROFISSIONAIS</a:t>
          </a:r>
        </a:p>
      </dgm:t>
    </dgm:pt>
    <dgm:pt modelId="{378643FA-07AA-44E6-B749-9666A16F9716}" type="parTrans" cxnId="{5FA0B6F7-5C7D-4C0E-9EAA-4C78F0D74B52}">
      <dgm:prSet/>
      <dgm:spPr/>
      <dgm:t>
        <a:bodyPr/>
        <a:lstStyle/>
        <a:p>
          <a:endParaRPr lang="pt-BR"/>
        </a:p>
      </dgm:t>
    </dgm:pt>
    <dgm:pt modelId="{15C9D681-CFCF-4539-914B-382DC4FED829}" type="sibTrans" cxnId="{5FA0B6F7-5C7D-4C0E-9EAA-4C78F0D74B52}">
      <dgm:prSet/>
      <dgm:spPr/>
      <dgm:t>
        <a:bodyPr/>
        <a:lstStyle/>
        <a:p>
          <a:endParaRPr lang="pt-BR"/>
        </a:p>
      </dgm:t>
    </dgm:pt>
    <dgm:pt modelId="{1A98F203-E114-49C0-B27E-78D111A3D0A3}" type="pres">
      <dgm:prSet presAssocID="{27AFF4FC-C778-4E0C-BA4C-0A3FB8FAC8B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758A54B-C6F3-4384-AA81-99FC830CBB07}" type="pres">
      <dgm:prSet presAssocID="{10C6643D-944C-4934-BD96-03D6A77B3808}" presName="centerShape" presStyleLbl="node0" presStyleIdx="0" presStyleCnt="1" custScaleX="142718" custScaleY="138393"/>
      <dgm:spPr/>
    </dgm:pt>
    <dgm:pt modelId="{784EF091-EEC1-46F1-AB20-09194E6D0AFD}" type="pres">
      <dgm:prSet presAssocID="{FDBBA080-F9A2-4479-95E9-B0A57104A8E9}" presName="parTrans" presStyleLbl="sibTrans2D1" presStyleIdx="0" presStyleCnt="6"/>
      <dgm:spPr/>
    </dgm:pt>
    <dgm:pt modelId="{9D2BA028-9E39-4619-B128-AEA3BD10D9FF}" type="pres">
      <dgm:prSet presAssocID="{FDBBA080-F9A2-4479-95E9-B0A57104A8E9}" presName="connectorText" presStyleLbl="sibTrans2D1" presStyleIdx="0" presStyleCnt="6"/>
      <dgm:spPr/>
    </dgm:pt>
    <dgm:pt modelId="{34F5F7A5-D02A-41B4-A203-9712CA151288}" type="pres">
      <dgm:prSet presAssocID="{E335D07A-76AF-4E12-BF35-A1B5D19B170F}" presName="node" presStyleLbl="node1" presStyleIdx="0" presStyleCnt="6" custScaleX="107786" custScaleY="110818" custRadScaleRad="103135" custRadScaleInc="-5721">
        <dgm:presLayoutVars>
          <dgm:bulletEnabled val="1"/>
        </dgm:presLayoutVars>
      </dgm:prSet>
      <dgm:spPr/>
    </dgm:pt>
    <dgm:pt modelId="{35CA0FE4-96BC-41BB-B9BD-3010867244AC}" type="pres">
      <dgm:prSet presAssocID="{8A66E979-ACEC-4701-8570-4F7BFA39D033}" presName="parTrans" presStyleLbl="sibTrans2D1" presStyleIdx="1" presStyleCnt="6"/>
      <dgm:spPr/>
    </dgm:pt>
    <dgm:pt modelId="{7DA9AD41-3CED-4852-B2B1-8F62CF890EBA}" type="pres">
      <dgm:prSet presAssocID="{8A66E979-ACEC-4701-8570-4F7BFA39D033}" presName="connectorText" presStyleLbl="sibTrans2D1" presStyleIdx="1" presStyleCnt="6"/>
      <dgm:spPr/>
    </dgm:pt>
    <dgm:pt modelId="{961143E9-5F72-425C-9A59-C28D2D799248}" type="pres">
      <dgm:prSet presAssocID="{7492CF3F-BF9E-44ED-953F-2E942EF94EB3}" presName="node" presStyleLbl="node1" presStyleIdx="1" presStyleCnt="6" custScaleX="107786" custScaleY="110818" custRadScaleRad="98959" custRadScaleInc="-8145">
        <dgm:presLayoutVars>
          <dgm:bulletEnabled val="1"/>
        </dgm:presLayoutVars>
      </dgm:prSet>
      <dgm:spPr/>
    </dgm:pt>
    <dgm:pt modelId="{570A1EAA-BC73-4ABA-BACB-3B5B09CEFD8C}" type="pres">
      <dgm:prSet presAssocID="{378643FA-07AA-44E6-B749-9666A16F9716}" presName="parTrans" presStyleLbl="sibTrans2D1" presStyleIdx="2" presStyleCnt="6"/>
      <dgm:spPr/>
    </dgm:pt>
    <dgm:pt modelId="{212C13AA-01E2-4B9E-8164-789930A6BEF6}" type="pres">
      <dgm:prSet presAssocID="{378643FA-07AA-44E6-B749-9666A16F9716}" presName="connectorText" presStyleLbl="sibTrans2D1" presStyleIdx="2" presStyleCnt="6"/>
      <dgm:spPr/>
    </dgm:pt>
    <dgm:pt modelId="{8E5A71DB-7DF1-4DA6-BB7A-45564ABB2745}" type="pres">
      <dgm:prSet presAssocID="{D61D5FE4-933D-4770-B769-1248EA15E882}" presName="node" presStyleLbl="node1" presStyleIdx="2" presStyleCnt="6" custScaleX="107786" custScaleY="110818" custRadScaleRad="95787" custRadScaleInc="-2254">
        <dgm:presLayoutVars>
          <dgm:bulletEnabled val="1"/>
        </dgm:presLayoutVars>
      </dgm:prSet>
      <dgm:spPr/>
    </dgm:pt>
    <dgm:pt modelId="{0A11EA2F-166C-4E6D-9A22-CAF5A7BEFBBA}" type="pres">
      <dgm:prSet presAssocID="{5E1316CA-0361-40E4-96FA-FA8F8F023F51}" presName="parTrans" presStyleLbl="sibTrans2D1" presStyleIdx="3" presStyleCnt="6"/>
      <dgm:spPr/>
    </dgm:pt>
    <dgm:pt modelId="{00AC193E-2E0F-457E-B685-8662A867B449}" type="pres">
      <dgm:prSet presAssocID="{5E1316CA-0361-40E4-96FA-FA8F8F023F51}" presName="connectorText" presStyleLbl="sibTrans2D1" presStyleIdx="3" presStyleCnt="6"/>
      <dgm:spPr/>
    </dgm:pt>
    <dgm:pt modelId="{B40982A7-9075-4291-926C-1D14FA41AF46}" type="pres">
      <dgm:prSet presAssocID="{C74BC1DF-806F-4289-B6C3-F13D6643A296}" presName="node" presStyleLbl="node1" presStyleIdx="3" presStyleCnt="6" custScaleX="107786" custScaleY="110818" custRadScaleRad="96961" custRadScaleInc="6085">
        <dgm:presLayoutVars>
          <dgm:bulletEnabled val="1"/>
        </dgm:presLayoutVars>
      </dgm:prSet>
      <dgm:spPr/>
    </dgm:pt>
    <dgm:pt modelId="{06A9A609-D185-4364-BB24-9B125325FD8B}" type="pres">
      <dgm:prSet presAssocID="{4CB09DA1-2708-4307-9B5A-BF241E463248}" presName="parTrans" presStyleLbl="sibTrans2D1" presStyleIdx="4" presStyleCnt="6"/>
      <dgm:spPr/>
    </dgm:pt>
    <dgm:pt modelId="{03BFCD01-B8EF-41B8-8FFB-C34C1BEFDAA6}" type="pres">
      <dgm:prSet presAssocID="{4CB09DA1-2708-4307-9B5A-BF241E463248}" presName="connectorText" presStyleLbl="sibTrans2D1" presStyleIdx="4" presStyleCnt="6"/>
      <dgm:spPr/>
    </dgm:pt>
    <dgm:pt modelId="{CC3C2260-1933-473F-93F5-3ACCB5C8D7D3}" type="pres">
      <dgm:prSet presAssocID="{EFDC3BAF-5318-434A-941F-C1FF62C48A9A}" presName="node" presStyleLbl="node1" presStyleIdx="4" presStyleCnt="6" custScaleX="107786" custScaleY="110818" custRadScaleRad="101219" custRadScaleInc="7963">
        <dgm:presLayoutVars>
          <dgm:bulletEnabled val="1"/>
        </dgm:presLayoutVars>
      </dgm:prSet>
      <dgm:spPr/>
    </dgm:pt>
    <dgm:pt modelId="{D7D9E9CD-BF92-4A1D-BEA0-F628CD3089D4}" type="pres">
      <dgm:prSet presAssocID="{EA214FE9-8DD9-4839-9F97-5F2D074940E2}" presName="parTrans" presStyleLbl="sibTrans2D1" presStyleIdx="5" presStyleCnt="6"/>
      <dgm:spPr/>
    </dgm:pt>
    <dgm:pt modelId="{90A0FC15-80C8-436D-9671-53D0700C480B}" type="pres">
      <dgm:prSet presAssocID="{EA214FE9-8DD9-4839-9F97-5F2D074940E2}" presName="connectorText" presStyleLbl="sibTrans2D1" presStyleIdx="5" presStyleCnt="6"/>
      <dgm:spPr/>
    </dgm:pt>
    <dgm:pt modelId="{9F5ADC99-CB2C-43B2-916E-32FCC020F5A5}" type="pres">
      <dgm:prSet presAssocID="{0E4567CD-6FE0-4A90-88E8-4A65742DB7E0}" presName="node" presStyleLbl="node1" presStyleIdx="5" presStyleCnt="6" custScaleX="107786" custScaleY="110818" custRadScaleRad="104225" custRadScaleInc="2071">
        <dgm:presLayoutVars>
          <dgm:bulletEnabled val="1"/>
        </dgm:presLayoutVars>
      </dgm:prSet>
      <dgm:spPr/>
    </dgm:pt>
  </dgm:ptLst>
  <dgm:cxnLst>
    <dgm:cxn modelId="{3FC5BC09-E0C9-4812-98DF-0E883B3376E5}" type="presOf" srcId="{8A66E979-ACEC-4701-8570-4F7BFA39D033}" destId="{7DA9AD41-3CED-4852-B2B1-8F62CF890EBA}" srcOrd="1" destOrd="0" presId="urn:microsoft.com/office/officeart/2005/8/layout/radial5"/>
    <dgm:cxn modelId="{5B47AF1A-D71D-4DD6-A212-F071D1922796}" type="presOf" srcId="{0E4567CD-6FE0-4A90-88E8-4A65742DB7E0}" destId="{9F5ADC99-CB2C-43B2-916E-32FCC020F5A5}" srcOrd="0" destOrd="0" presId="urn:microsoft.com/office/officeart/2005/8/layout/radial5"/>
    <dgm:cxn modelId="{075B411D-7EF8-4C4A-AE71-80F867FF0B0D}" type="presOf" srcId="{FDBBA080-F9A2-4479-95E9-B0A57104A8E9}" destId="{9D2BA028-9E39-4619-B128-AEA3BD10D9FF}" srcOrd="1" destOrd="0" presId="urn:microsoft.com/office/officeart/2005/8/layout/radial5"/>
    <dgm:cxn modelId="{D50DE12D-3C38-4E7D-83D6-872220171A77}" type="presOf" srcId="{EFDC3BAF-5318-434A-941F-C1FF62C48A9A}" destId="{CC3C2260-1933-473F-93F5-3ACCB5C8D7D3}" srcOrd="0" destOrd="0" presId="urn:microsoft.com/office/officeart/2005/8/layout/radial5"/>
    <dgm:cxn modelId="{AED9E230-AFFB-4C27-B876-575976BB1126}" srcId="{10C6643D-944C-4934-BD96-03D6A77B3808}" destId="{EFDC3BAF-5318-434A-941F-C1FF62C48A9A}" srcOrd="4" destOrd="0" parTransId="{4CB09DA1-2708-4307-9B5A-BF241E463248}" sibTransId="{3B1B5530-4A30-40DF-A23D-7EA2488C19AA}"/>
    <dgm:cxn modelId="{9C0F9A3B-0802-4D62-A4D0-39FD1AE1C23D}" type="presOf" srcId="{4CB09DA1-2708-4307-9B5A-BF241E463248}" destId="{03BFCD01-B8EF-41B8-8FFB-C34C1BEFDAA6}" srcOrd="1" destOrd="0" presId="urn:microsoft.com/office/officeart/2005/8/layout/radial5"/>
    <dgm:cxn modelId="{7A99673E-FA66-4598-A162-D33CF1E7A5FE}" srcId="{10C6643D-944C-4934-BD96-03D6A77B3808}" destId="{E335D07A-76AF-4E12-BF35-A1B5D19B170F}" srcOrd="0" destOrd="0" parTransId="{FDBBA080-F9A2-4479-95E9-B0A57104A8E9}" sibTransId="{CAF7B8CE-BCED-44FE-AF8E-D11D72F53177}"/>
    <dgm:cxn modelId="{3053F140-8D48-4728-9736-E7D7DAFB26DB}" srcId="{27AFF4FC-C778-4E0C-BA4C-0A3FB8FAC8BD}" destId="{10C6643D-944C-4934-BD96-03D6A77B3808}" srcOrd="0" destOrd="0" parTransId="{E2CAADE9-C526-443F-A036-216DA8BA0B8C}" sibTransId="{5A68BBC9-0B72-42F8-83C8-BFB8DD257E8C}"/>
    <dgm:cxn modelId="{3F23D061-6098-49DF-9E7F-9F8AE38CB486}" srcId="{10C6643D-944C-4934-BD96-03D6A77B3808}" destId="{7492CF3F-BF9E-44ED-953F-2E942EF94EB3}" srcOrd="1" destOrd="0" parTransId="{8A66E979-ACEC-4701-8570-4F7BFA39D033}" sibTransId="{C8BB65E9-C8F4-430B-B1D8-5B7F41E99F8E}"/>
    <dgm:cxn modelId="{DD201C47-FB33-4F0E-954A-1F00F641F64F}" type="presOf" srcId="{4CB09DA1-2708-4307-9B5A-BF241E463248}" destId="{06A9A609-D185-4364-BB24-9B125325FD8B}" srcOrd="0" destOrd="0" presId="urn:microsoft.com/office/officeart/2005/8/layout/radial5"/>
    <dgm:cxn modelId="{6EE8F749-4BF9-4A66-A460-895B338D9C89}" type="presOf" srcId="{C74BC1DF-806F-4289-B6C3-F13D6643A296}" destId="{B40982A7-9075-4291-926C-1D14FA41AF46}" srcOrd="0" destOrd="0" presId="urn:microsoft.com/office/officeart/2005/8/layout/radial5"/>
    <dgm:cxn modelId="{5315776A-DBC8-443A-9439-C25DD1DC317E}" type="presOf" srcId="{E335D07A-76AF-4E12-BF35-A1B5D19B170F}" destId="{34F5F7A5-D02A-41B4-A203-9712CA151288}" srcOrd="0" destOrd="0" presId="urn:microsoft.com/office/officeart/2005/8/layout/radial5"/>
    <dgm:cxn modelId="{3326476E-BE8D-4874-8B59-A6E38ADDF765}" type="presOf" srcId="{10C6643D-944C-4934-BD96-03D6A77B3808}" destId="{9758A54B-C6F3-4384-AA81-99FC830CBB07}" srcOrd="0" destOrd="0" presId="urn:microsoft.com/office/officeart/2005/8/layout/radial5"/>
    <dgm:cxn modelId="{7B323D7C-82F4-41ED-9D1E-587FAB8CE470}" type="presOf" srcId="{5E1316CA-0361-40E4-96FA-FA8F8F023F51}" destId="{0A11EA2F-166C-4E6D-9A22-CAF5A7BEFBBA}" srcOrd="0" destOrd="0" presId="urn:microsoft.com/office/officeart/2005/8/layout/radial5"/>
    <dgm:cxn modelId="{FD206A87-5D85-4B33-9A52-E3933D3F6777}" type="presOf" srcId="{303D93F0-6B07-4213-AC26-58248DF3F91C}" destId="{961143E9-5F72-425C-9A59-C28D2D799248}" srcOrd="0" destOrd="1" presId="urn:microsoft.com/office/officeart/2005/8/layout/radial5"/>
    <dgm:cxn modelId="{89B4EA8C-0BF8-4668-85C4-11D8173F78A8}" type="presOf" srcId="{EA214FE9-8DD9-4839-9F97-5F2D074940E2}" destId="{90A0FC15-80C8-436D-9671-53D0700C480B}" srcOrd="1" destOrd="0" presId="urn:microsoft.com/office/officeart/2005/8/layout/radial5"/>
    <dgm:cxn modelId="{A4ADCE92-3DA9-4C9C-824E-1E42AB4B9897}" type="presOf" srcId="{FDBBA080-F9A2-4479-95E9-B0A57104A8E9}" destId="{784EF091-EEC1-46F1-AB20-09194E6D0AFD}" srcOrd="0" destOrd="0" presId="urn:microsoft.com/office/officeart/2005/8/layout/radial5"/>
    <dgm:cxn modelId="{C56E5F97-E102-4A8F-BCAA-ABABC23B8121}" type="presOf" srcId="{7492CF3F-BF9E-44ED-953F-2E942EF94EB3}" destId="{961143E9-5F72-425C-9A59-C28D2D799248}" srcOrd="0" destOrd="0" presId="urn:microsoft.com/office/officeart/2005/8/layout/radial5"/>
    <dgm:cxn modelId="{ADDABC9E-2F84-409C-AEF8-2DBBB0C92DF9}" type="presOf" srcId="{EA214FE9-8DD9-4839-9F97-5F2D074940E2}" destId="{D7D9E9CD-BF92-4A1D-BEA0-F628CD3089D4}" srcOrd="0" destOrd="0" presId="urn:microsoft.com/office/officeart/2005/8/layout/radial5"/>
    <dgm:cxn modelId="{7BA577BD-A25F-4DC2-8D70-E2CBB8532DC5}" type="presOf" srcId="{378643FA-07AA-44E6-B749-9666A16F9716}" destId="{570A1EAA-BC73-4ABA-BACB-3B5B09CEFD8C}" srcOrd="0" destOrd="0" presId="urn:microsoft.com/office/officeart/2005/8/layout/radial5"/>
    <dgm:cxn modelId="{E64FC5BD-3798-477F-92CC-0A47B215D40B}" type="presOf" srcId="{5E1316CA-0361-40E4-96FA-FA8F8F023F51}" destId="{00AC193E-2E0F-457E-B685-8662A867B449}" srcOrd="1" destOrd="0" presId="urn:microsoft.com/office/officeart/2005/8/layout/radial5"/>
    <dgm:cxn modelId="{9A9DA1C1-96E5-4852-8FA4-EA288023261C}" type="presOf" srcId="{8A66E979-ACEC-4701-8570-4F7BFA39D033}" destId="{35CA0FE4-96BC-41BB-B9BD-3010867244AC}" srcOrd="0" destOrd="0" presId="urn:microsoft.com/office/officeart/2005/8/layout/radial5"/>
    <dgm:cxn modelId="{7EB953C6-E268-4C90-9DFA-CFBBEA5F872A}" srcId="{10C6643D-944C-4934-BD96-03D6A77B3808}" destId="{C74BC1DF-806F-4289-B6C3-F13D6643A296}" srcOrd="3" destOrd="0" parTransId="{5E1316CA-0361-40E4-96FA-FA8F8F023F51}" sibTransId="{EF43082D-7FA9-44DA-AC88-2FCA8AF08EA8}"/>
    <dgm:cxn modelId="{0C78FAD9-CB0E-47CD-96B8-D63B2327863A}" srcId="{7492CF3F-BF9E-44ED-953F-2E942EF94EB3}" destId="{303D93F0-6B07-4213-AC26-58248DF3F91C}" srcOrd="0" destOrd="0" parTransId="{6E8E01A0-A260-4F03-A9D9-D766246B3D96}" sibTransId="{46C57AB9-ABD8-4673-A88E-865EB286BADE}"/>
    <dgm:cxn modelId="{F074F9DD-B4A5-4A6B-9F4D-1BF6244986EB}" type="presOf" srcId="{D61D5FE4-933D-4770-B769-1248EA15E882}" destId="{8E5A71DB-7DF1-4DA6-BB7A-45564ABB2745}" srcOrd="0" destOrd="0" presId="urn:microsoft.com/office/officeart/2005/8/layout/radial5"/>
    <dgm:cxn modelId="{AFEFB6EC-6D9B-4B66-B702-746B1807ED79}" type="presOf" srcId="{27AFF4FC-C778-4E0C-BA4C-0A3FB8FAC8BD}" destId="{1A98F203-E114-49C0-B27E-78D111A3D0A3}" srcOrd="0" destOrd="0" presId="urn:microsoft.com/office/officeart/2005/8/layout/radial5"/>
    <dgm:cxn modelId="{1E4B40F1-FE02-4304-B961-5C7BA35F313C}" srcId="{10C6643D-944C-4934-BD96-03D6A77B3808}" destId="{0E4567CD-6FE0-4A90-88E8-4A65742DB7E0}" srcOrd="5" destOrd="0" parTransId="{EA214FE9-8DD9-4839-9F97-5F2D074940E2}" sibTransId="{CAAA4FB3-2FEF-4B5D-964C-92A55A3D4C82}"/>
    <dgm:cxn modelId="{5FA0B6F7-5C7D-4C0E-9EAA-4C78F0D74B52}" srcId="{10C6643D-944C-4934-BD96-03D6A77B3808}" destId="{D61D5FE4-933D-4770-B769-1248EA15E882}" srcOrd="2" destOrd="0" parTransId="{378643FA-07AA-44E6-B749-9666A16F9716}" sibTransId="{15C9D681-CFCF-4539-914B-382DC4FED829}"/>
    <dgm:cxn modelId="{CE6629FB-4DB5-40B0-9509-CA244CA5E9E0}" type="presOf" srcId="{378643FA-07AA-44E6-B749-9666A16F9716}" destId="{212C13AA-01E2-4B9E-8164-789930A6BEF6}" srcOrd="1" destOrd="0" presId="urn:microsoft.com/office/officeart/2005/8/layout/radial5"/>
    <dgm:cxn modelId="{94EBC92F-E5A4-48A6-8FDD-63FF1D246817}" type="presParOf" srcId="{1A98F203-E114-49C0-B27E-78D111A3D0A3}" destId="{9758A54B-C6F3-4384-AA81-99FC830CBB07}" srcOrd="0" destOrd="0" presId="urn:microsoft.com/office/officeart/2005/8/layout/radial5"/>
    <dgm:cxn modelId="{D1D2F18F-8FA5-4BE1-9321-874FBE5A4F8C}" type="presParOf" srcId="{1A98F203-E114-49C0-B27E-78D111A3D0A3}" destId="{784EF091-EEC1-46F1-AB20-09194E6D0AFD}" srcOrd="1" destOrd="0" presId="urn:microsoft.com/office/officeart/2005/8/layout/radial5"/>
    <dgm:cxn modelId="{1B5DFFB8-A6B3-4D9C-A1FC-D8490DCFF4EF}" type="presParOf" srcId="{784EF091-EEC1-46F1-AB20-09194E6D0AFD}" destId="{9D2BA028-9E39-4619-B128-AEA3BD10D9FF}" srcOrd="0" destOrd="0" presId="urn:microsoft.com/office/officeart/2005/8/layout/radial5"/>
    <dgm:cxn modelId="{A1F2C190-E7E4-4F96-AE84-321F94465127}" type="presParOf" srcId="{1A98F203-E114-49C0-B27E-78D111A3D0A3}" destId="{34F5F7A5-D02A-41B4-A203-9712CA151288}" srcOrd="2" destOrd="0" presId="urn:microsoft.com/office/officeart/2005/8/layout/radial5"/>
    <dgm:cxn modelId="{829ECCA0-2749-42A4-8DE2-599EAA0AC5AB}" type="presParOf" srcId="{1A98F203-E114-49C0-B27E-78D111A3D0A3}" destId="{35CA0FE4-96BC-41BB-B9BD-3010867244AC}" srcOrd="3" destOrd="0" presId="urn:microsoft.com/office/officeart/2005/8/layout/radial5"/>
    <dgm:cxn modelId="{16762708-32C6-4A55-97B6-75ECDEC354A0}" type="presParOf" srcId="{35CA0FE4-96BC-41BB-B9BD-3010867244AC}" destId="{7DA9AD41-3CED-4852-B2B1-8F62CF890EBA}" srcOrd="0" destOrd="0" presId="urn:microsoft.com/office/officeart/2005/8/layout/radial5"/>
    <dgm:cxn modelId="{23707142-3E6E-4BEC-B931-78D3CC99407A}" type="presParOf" srcId="{1A98F203-E114-49C0-B27E-78D111A3D0A3}" destId="{961143E9-5F72-425C-9A59-C28D2D799248}" srcOrd="4" destOrd="0" presId="urn:microsoft.com/office/officeart/2005/8/layout/radial5"/>
    <dgm:cxn modelId="{3EF5DF0B-F98C-4A7E-B26E-D21365D62598}" type="presParOf" srcId="{1A98F203-E114-49C0-B27E-78D111A3D0A3}" destId="{570A1EAA-BC73-4ABA-BACB-3B5B09CEFD8C}" srcOrd="5" destOrd="0" presId="urn:microsoft.com/office/officeart/2005/8/layout/radial5"/>
    <dgm:cxn modelId="{370B164C-F73B-4979-91C7-6720A1E6F5A8}" type="presParOf" srcId="{570A1EAA-BC73-4ABA-BACB-3B5B09CEFD8C}" destId="{212C13AA-01E2-4B9E-8164-789930A6BEF6}" srcOrd="0" destOrd="0" presId="urn:microsoft.com/office/officeart/2005/8/layout/radial5"/>
    <dgm:cxn modelId="{C5091103-924B-4E87-9585-80600D6D2780}" type="presParOf" srcId="{1A98F203-E114-49C0-B27E-78D111A3D0A3}" destId="{8E5A71DB-7DF1-4DA6-BB7A-45564ABB2745}" srcOrd="6" destOrd="0" presId="urn:microsoft.com/office/officeart/2005/8/layout/radial5"/>
    <dgm:cxn modelId="{D1CE0F02-48C6-4266-85DD-2EB08B19B614}" type="presParOf" srcId="{1A98F203-E114-49C0-B27E-78D111A3D0A3}" destId="{0A11EA2F-166C-4E6D-9A22-CAF5A7BEFBBA}" srcOrd="7" destOrd="0" presId="urn:microsoft.com/office/officeart/2005/8/layout/radial5"/>
    <dgm:cxn modelId="{2F7D05E4-C834-4314-8662-EE5071FB51E7}" type="presParOf" srcId="{0A11EA2F-166C-4E6D-9A22-CAF5A7BEFBBA}" destId="{00AC193E-2E0F-457E-B685-8662A867B449}" srcOrd="0" destOrd="0" presId="urn:microsoft.com/office/officeart/2005/8/layout/radial5"/>
    <dgm:cxn modelId="{ABF242D4-D47E-45CA-AB76-FE97B6602665}" type="presParOf" srcId="{1A98F203-E114-49C0-B27E-78D111A3D0A3}" destId="{B40982A7-9075-4291-926C-1D14FA41AF46}" srcOrd="8" destOrd="0" presId="urn:microsoft.com/office/officeart/2005/8/layout/radial5"/>
    <dgm:cxn modelId="{2459380B-BAAA-4430-8386-2025508E9E82}" type="presParOf" srcId="{1A98F203-E114-49C0-B27E-78D111A3D0A3}" destId="{06A9A609-D185-4364-BB24-9B125325FD8B}" srcOrd="9" destOrd="0" presId="urn:microsoft.com/office/officeart/2005/8/layout/radial5"/>
    <dgm:cxn modelId="{C5FEA874-67A9-4E34-BC40-682E71C767A1}" type="presParOf" srcId="{06A9A609-D185-4364-BB24-9B125325FD8B}" destId="{03BFCD01-B8EF-41B8-8FFB-C34C1BEFDAA6}" srcOrd="0" destOrd="0" presId="urn:microsoft.com/office/officeart/2005/8/layout/radial5"/>
    <dgm:cxn modelId="{175EFE0A-3548-4CC3-BCD4-9A1A1B20FC74}" type="presParOf" srcId="{1A98F203-E114-49C0-B27E-78D111A3D0A3}" destId="{CC3C2260-1933-473F-93F5-3ACCB5C8D7D3}" srcOrd="10" destOrd="0" presId="urn:microsoft.com/office/officeart/2005/8/layout/radial5"/>
    <dgm:cxn modelId="{7335E610-0200-49FC-A89D-D2348A4CA910}" type="presParOf" srcId="{1A98F203-E114-49C0-B27E-78D111A3D0A3}" destId="{D7D9E9CD-BF92-4A1D-BEA0-F628CD3089D4}" srcOrd="11" destOrd="0" presId="urn:microsoft.com/office/officeart/2005/8/layout/radial5"/>
    <dgm:cxn modelId="{58F9F7B5-5F79-418D-88D1-FECAAAD4DF2A}" type="presParOf" srcId="{D7D9E9CD-BF92-4A1D-BEA0-F628CD3089D4}" destId="{90A0FC15-80C8-436D-9671-53D0700C480B}" srcOrd="0" destOrd="0" presId="urn:microsoft.com/office/officeart/2005/8/layout/radial5"/>
    <dgm:cxn modelId="{F0D7E7CE-3B14-411C-8B75-E9CEA2DF58B6}" type="presParOf" srcId="{1A98F203-E114-49C0-B27E-78D111A3D0A3}" destId="{9F5ADC99-CB2C-43B2-916E-32FCC020F5A5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8A54B-C6F3-4384-AA81-99FC830CBB07}">
      <dsp:nvSpPr>
        <dsp:cNvPr id="0" name=""/>
        <dsp:cNvSpPr/>
      </dsp:nvSpPr>
      <dsp:spPr>
        <a:xfrm>
          <a:off x="2766215" y="2184882"/>
          <a:ext cx="2028408" cy="1966938"/>
        </a:xfrm>
        <a:prstGeom prst="ellipse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5715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1" kern="1200" dirty="0"/>
            <a:t>1ºLUGAR</a:t>
          </a:r>
        </a:p>
      </dsp:txBody>
      <dsp:txXfrm>
        <a:off x="3063268" y="2472933"/>
        <a:ext cx="1434302" cy="1390836"/>
      </dsp:txXfrm>
    </dsp:sp>
    <dsp:sp modelId="{784EF091-EEC1-46F1-AB20-09194E6D0AFD}">
      <dsp:nvSpPr>
        <dsp:cNvPr id="0" name=""/>
        <dsp:cNvSpPr/>
      </dsp:nvSpPr>
      <dsp:spPr>
        <a:xfrm rot="16093843">
          <a:off x="3663536" y="1793903"/>
          <a:ext cx="163782" cy="4832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500" kern="1200"/>
        </a:p>
      </dsp:txBody>
      <dsp:txXfrm rot="10800000">
        <a:off x="3688862" y="1915105"/>
        <a:ext cx="114647" cy="289939"/>
      </dsp:txXfrm>
    </dsp:sp>
    <dsp:sp modelId="{34F5F7A5-D02A-41B4-A203-9712CA151288}">
      <dsp:nvSpPr>
        <dsp:cNvPr id="0" name=""/>
        <dsp:cNvSpPr/>
      </dsp:nvSpPr>
      <dsp:spPr>
        <a:xfrm>
          <a:off x="2752665" y="-91834"/>
          <a:ext cx="1914912" cy="1968778"/>
        </a:xfrm>
        <a:prstGeom prst="ellipse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COMISSÃO PARA O PREVINE</a:t>
          </a:r>
        </a:p>
      </dsp:txBody>
      <dsp:txXfrm>
        <a:off x="3033097" y="196487"/>
        <a:ext cx="1354048" cy="1392136"/>
      </dsp:txXfrm>
    </dsp:sp>
    <dsp:sp modelId="{35CA0FE4-96BC-41BB-B9BD-3010867244AC}">
      <dsp:nvSpPr>
        <dsp:cNvPr id="0" name=""/>
        <dsp:cNvSpPr/>
      </dsp:nvSpPr>
      <dsp:spPr>
        <a:xfrm rot="19653390">
          <a:off x="4669316" y="2314162"/>
          <a:ext cx="149492" cy="4832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500" kern="1200"/>
        </a:p>
      </dsp:txBody>
      <dsp:txXfrm>
        <a:off x="4672816" y="2422838"/>
        <a:ext cx="104644" cy="289939"/>
      </dsp:txXfrm>
    </dsp:sp>
    <dsp:sp modelId="{961143E9-5F72-425C-9A59-C28D2D799248}">
      <dsp:nvSpPr>
        <dsp:cNvPr id="0" name=""/>
        <dsp:cNvSpPr/>
      </dsp:nvSpPr>
      <dsp:spPr>
        <a:xfrm>
          <a:off x="4723563" y="975780"/>
          <a:ext cx="1914912" cy="1968778"/>
        </a:xfrm>
        <a:prstGeom prst="ellipse">
          <a:avLst/>
        </a:prstGeom>
        <a:solidFill>
          <a:schemeClr val="accent6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MONITORAMENTO/ACOMPANHAMENTO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RELATÓRIOS DE DESEMPENHO DOS INDICADORES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200" kern="1200" dirty="0"/>
        </a:p>
      </dsp:txBody>
      <dsp:txXfrm>
        <a:off x="5003995" y="1264101"/>
        <a:ext cx="1354048" cy="1392136"/>
      </dsp:txXfrm>
    </dsp:sp>
    <dsp:sp modelId="{570A1EAA-BC73-4ABA-BACB-3B5B09CEFD8C}">
      <dsp:nvSpPr>
        <dsp:cNvPr id="0" name=""/>
        <dsp:cNvSpPr/>
      </dsp:nvSpPr>
      <dsp:spPr>
        <a:xfrm rot="1759428">
          <a:off x="4691105" y="3469491"/>
          <a:ext cx="111105" cy="4832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500" kern="1200"/>
        </a:p>
      </dsp:txBody>
      <dsp:txXfrm>
        <a:off x="4693240" y="3557975"/>
        <a:ext cx="77774" cy="289939"/>
      </dsp:txXfrm>
    </dsp:sp>
    <dsp:sp modelId="{8E5A71DB-7DF1-4DA6-BB7A-45564ABB2745}">
      <dsp:nvSpPr>
        <dsp:cNvPr id="0" name=""/>
        <dsp:cNvSpPr/>
      </dsp:nvSpPr>
      <dsp:spPr>
        <a:xfrm>
          <a:off x="4723559" y="3251565"/>
          <a:ext cx="1914912" cy="1968778"/>
        </a:xfrm>
        <a:prstGeom prst="ellipse">
          <a:avLst/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COMUNICAÇÃO E APOIO ENTRE OS PROFISSIONAIS</a:t>
          </a:r>
        </a:p>
      </dsp:txBody>
      <dsp:txXfrm>
        <a:off x="5003991" y="3539886"/>
        <a:ext cx="1354048" cy="1392136"/>
      </dsp:txXfrm>
    </dsp:sp>
    <dsp:sp modelId="{0A11EA2F-166C-4E6D-9A22-CAF5A7BEFBBA}">
      <dsp:nvSpPr>
        <dsp:cNvPr id="0" name=""/>
        <dsp:cNvSpPr/>
      </dsp:nvSpPr>
      <dsp:spPr>
        <a:xfrm rot="5509530">
          <a:off x="3682125" y="4025483"/>
          <a:ext cx="126551" cy="4832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500" kern="1200"/>
        </a:p>
      </dsp:txBody>
      <dsp:txXfrm rot="10800000">
        <a:off x="3701712" y="4103156"/>
        <a:ext cx="88586" cy="289939"/>
      </dsp:txXfrm>
    </dsp:sp>
    <dsp:sp modelId="{B40982A7-9075-4291-926C-1D14FA41AF46}">
      <dsp:nvSpPr>
        <dsp:cNvPr id="0" name=""/>
        <dsp:cNvSpPr/>
      </dsp:nvSpPr>
      <dsp:spPr>
        <a:xfrm>
          <a:off x="2752670" y="4389478"/>
          <a:ext cx="1914912" cy="1968778"/>
        </a:xfrm>
        <a:prstGeom prst="ellipse">
          <a:avLst/>
        </a:prstGeom>
        <a:solidFill>
          <a:schemeClr val="accent5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REALIZAÇÃO DE AÇÕES INTEGRADAS E ESTRATÉGIAS PARA OS ATENDIMENTOS</a:t>
          </a:r>
        </a:p>
      </dsp:txBody>
      <dsp:txXfrm>
        <a:off x="3033102" y="4677799"/>
        <a:ext cx="1354048" cy="1392136"/>
      </dsp:txXfrm>
    </dsp:sp>
    <dsp:sp modelId="{06A9A609-D185-4364-BB24-9B125325FD8B}">
      <dsp:nvSpPr>
        <dsp:cNvPr id="0" name=""/>
        <dsp:cNvSpPr/>
      </dsp:nvSpPr>
      <dsp:spPr>
        <a:xfrm rot="9143334">
          <a:off x="2656341" y="3468495"/>
          <a:ext cx="176556" cy="4832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500" kern="1200"/>
        </a:p>
      </dsp:txBody>
      <dsp:txXfrm rot="10800000">
        <a:off x="2706292" y="3552867"/>
        <a:ext cx="123589" cy="289939"/>
      </dsp:txXfrm>
    </dsp:sp>
    <dsp:sp modelId="{CC3C2260-1933-473F-93F5-3ACCB5C8D7D3}">
      <dsp:nvSpPr>
        <dsp:cNvPr id="0" name=""/>
        <dsp:cNvSpPr/>
      </dsp:nvSpPr>
      <dsp:spPr>
        <a:xfrm>
          <a:off x="781765" y="3251578"/>
          <a:ext cx="1914912" cy="1968778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PARTICIPAÇÃO NAS CAPACITAÇÕES E REUNIÕES SOBRE O PREVINE</a:t>
          </a:r>
        </a:p>
      </dsp:txBody>
      <dsp:txXfrm>
        <a:off x="1062197" y="3539899"/>
        <a:ext cx="1354048" cy="1392136"/>
      </dsp:txXfrm>
    </dsp:sp>
    <dsp:sp modelId="{D7D9E9CD-BF92-4A1D-BEA0-F628CD3089D4}">
      <dsp:nvSpPr>
        <dsp:cNvPr id="0" name=""/>
        <dsp:cNvSpPr/>
      </dsp:nvSpPr>
      <dsp:spPr>
        <a:xfrm rot="12637278">
          <a:off x="2640592" y="2315089"/>
          <a:ext cx="212935" cy="4832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500" kern="1200"/>
        </a:p>
      </dsp:txBody>
      <dsp:txXfrm rot="10800000">
        <a:off x="2700018" y="2428004"/>
        <a:ext cx="149055" cy="289939"/>
      </dsp:txXfrm>
    </dsp:sp>
    <dsp:sp modelId="{9F5ADC99-CB2C-43B2-916E-32FCC020F5A5}">
      <dsp:nvSpPr>
        <dsp:cNvPr id="0" name=""/>
        <dsp:cNvSpPr/>
      </dsp:nvSpPr>
      <dsp:spPr>
        <a:xfrm>
          <a:off x="781775" y="975783"/>
          <a:ext cx="1914912" cy="1968778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28575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/>
            <a:t>APOIO DA GESTÃO</a:t>
          </a:r>
        </a:p>
      </dsp:txBody>
      <dsp:txXfrm>
        <a:off x="1062207" y="1264104"/>
        <a:ext cx="1354048" cy="1392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A55B-9FF8-478F-B245-DC7A150D0FBC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18626-8770-4F7A-9763-19282EB52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90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A55B-9FF8-478F-B245-DC7A150D0FBC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18626-8770-4F7A-9763-19282EB52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459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A55B-9FF8-478F-B245-DC7A150D0FBC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18626-8770-4F7A-9763-19282EB52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716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A55B-9FF8-478F-B245-DC7A150D0FBC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18626-8770-4F7A-9763-19282EB52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57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A55B-9FF8-478F-B245-DC7A150D0FBC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18626-8770-4F7A-9763-19282EB52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681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A55B-9FF8-478F-B245-DC7A150D0FBC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18626-8770-4F7A-9763-19282EB52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799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A55B-9FF8-478F-B245-DC7A150D0FBC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18626-8770-4F7A-9763-19282EB52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571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A55B-9FF8-478F-B245-DC7A150D0FBC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18626-8770-4F7A-9763-19282EB52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2633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A55B-9FF8-478F-B245-DC7A150D0FBC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18626-8770-4F7A-9763-19282EB52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685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A55B-9FF8-478F-B245-DC7A150D0FBC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18626-8770-4F7A-9763-19282EB52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180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FA55B-9FF8-478F-B245-DC7A150D0FBC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18626-8770-4F7A-9763-19282EB52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573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FA55B-9FF8-478F-B245-DC7A150D0FBC}" type="datetimeFigureOut">
              <a:rPr lang="pt-BR" smtClean="0"/>
              <a:t>18/10/2021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18626-8770-4F7A-9763-19282EB52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099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Quase 3,5 mil municípios recebem recursos para atenção primária à saúde |  Brasil 61">
            <a:extLst>
              <a:ext uri="{FF2B5EF4-FFF2-40B4-BE49-F238E27FC236}">
                <a16:creationId xmlns:a16="http://schemas.microsoft.com/office/drawing/2014/main" id="{A5BC7E06-B42B-4034-8BD6-3D5A3B3144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42"/>
          <a:stretch/>
        </p:blipFill>
        <p:spPr bwMode="auto">
          <a:xfrm>
            <a:off x="0" y="0"/>
            <a:ext cx="9144000" cy="5010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revine Brasil: prazo prorrogado aos municípios nos repasses para a APS |  Gestão de Saúde Pública">
            <a:extLst>
              <a:ext uri="{FF2B5EF4-FFF2-40B4-BE49-F238E27FC236}">
                <a16:creationId xmlns:a16="http://schemas.microsoft.com/office/drawing/2014/main" id="{A2E87A86-548E-4EA7-8F49-3657DF7B95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456" y="0"/>
            <a:ext cx="522352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A5BF2508-DDFF-4885-8DBA-EE8428EDF78A}"/>
              </a:ext>
            </a:extLst>
          </p:cNvPr>
          <p:cNvSpPr/>
          <p:nvPr/>
        </p:nvSpPr>
        <p:spPr>
          <a:xfrm>
            <a:off x="-74745" y="3282070"/>
            <a:ext cx="6230921" cy="172819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Estratégias para melhorar os indicadores de desempenho do Programa Previne Brasil 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1DC206D0-8AB0-4277-8BC3-81AECE46148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95" b="24211"/>
          <a:stretch/>
        </p:blipFill>
        <p:spPr bwMode="auto">
          <a:xfrm>
            <a:off x="1595327" y="5877272"/>
            <a:ext cx="1881954" cy="612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Imagem 11" descr="ESF I E II/NASF/SMS-Lucrécia/RN - Home | Facebook">
            <a:extLst>
              <a:ext uri="{FF2B5EF4-FFF2-40B4-BE49-F238E27FC236}">
                <a16:creationId xmlns:a16="http://schemas.microsoft.com/office/drawing/2014/main" id="{18085BBD-E169-4119-A946-B0503F58F24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56" b="15555"/>
          <a:stretch/>
        </p:blipFill>
        <p:spPr bwMode="auto">
          <a:xfrm>
            <a:off x="4064534" y="5733256"/>
            <a:ext cx="1014932" cy="612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D50F22F3-D369-402A-8A25-17AE8BC589A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9" r="24324"/>
          <a:stretch/>
        </p:blipFill>
        <p:spPr bwMode="auto">
          <a:xfrm>
            <a:off x="5742714" y="5870759"/>
            <a:ext cx="826924" cy="612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55509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641825265"/>
              </p:ext>
            </p:extLst>
          </p:nvPr>
        </p:nvGraphicFramePr>
        <p:xfrm>
          <a:off x="755576" y="260648"/>
          <a:ext cx="756084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9155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B24C1E-F9B2-45FF-9F64-5593DAC39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93430"/>
            <a:ext cx="8229600" cy="1143000"/>
          </a:xfrm>
        </p:spPr>
        <p:txBody>
          <a:bodyPr>
            <a:noAutofit/>
          </a:bodyPr>
          <a:lstStyle/>
          <a:p>
            <a:r>
              <a:rPr lang="pt-BR" sz="7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anose="020F0704030504030204" pitchFamily="34" charset="0"/>
              </a:rPr>
              <a:t>Obrigado!!</a:t>
            </a:r>
          </a:p>
        </p:txBody>
      </p:sp>
    </p:spTree>
    <p:extLst>
      <p:ext uri="{BB962C8B-B14F-4D97-AF65-F5344CB8AC3E}">
        <p14:creationId xmlns:p14="http://schemas.microsoft.com/office/powerpoint/2010/main" val="38135262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52</Words>
  <Application>Microsoft Office PowerPoint</Application>
  <PresentationFormat>Apresentação na tela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Comic Sans MS</vt:lpstr>
      <vt:lpstr>Tema do Office</vt:lpstr>
      <vt:lpstr>Apresentação do PowerPoint</vt:lpstr>
      <vt:lpstr>Apresentação do PowerPoint</vt:lpstr>
      <vt:lpstr>Obrigado!!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Dentista</dc:creator>
  <cp:lastModifiedBy>ServidorESUS</cp:lastModifiedBy>
  <cp:revision>7</cp:revision>
  <dcterms:created xsi:type="dcterms:W3CDTF">2021-10-08T11:46:28Z</dcterms:created>
  <dcterms:modified xsi:type="dcterms:W3CDTF">2021-10-18T18:32:13Z</dcterms:modified>
</cp:coreProperties>
</file>