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3" r:id="rId2"/>
    <p:sldId id="309" r:id="rId3"/>
    <p:sldId id="310" r:id="rId4"/>
    <p:sldId id="311" r:id="rId5"/>
    <p:sldId id="325" r:id="rId6"/>
    <p:sldId id="323" r:id="rId7"/>
    <p:sldId id="322" r:id="rId8"/>
    <p:sldId id="319" r:id="rId9"/>
    <p:sldId id="320" r:id="rId10"/>
    <p:sldId id="312" r:id="rId11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C4BB"/>
    <a:srgbClr val="CD5D11"/>
    <a:srgbClr val="D46112"/>
    <a:srgbClr val="ED7E33"/>
    <a:srgbClr val="FEC200"/>
    <a:srgbClr val="ED7C2F"/>
    <a:srgbClr val="0B1255"/>
    <a:srgbClr val="FF66CC"/>
    <a:srgbClr val="053E5B"/>
    <a:srgbClr val="6E9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2173" autoAdjust="0"/>
  </p:normalViewPr>
  <p:slideViewPr>
    <p:cSldViewPr snapToGrid="0">
      <p:cViewPr varScale="1">
        <p:scale>
          <a:sx n="67" d="100"/>
          <a:sy n="67" d="100"/>
        </p:scale>
        <p:origin x="9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RISTINA SETTE DE LIMA" userId="f608d65dde5269c4" providerId="LiveId" clId="{834FB914-07CB-46BA-A87B-F4AE330A7734}"/>
    <pc:docChg chg="undo custSel addSld delSld modSld delMainMaster">
      <pc:chgData name="MARIA CRISTINA SETTE DE LIMA" userId="f608d65dde5269c4" providerId="LiveId" clId="{834FB914-07CB-46BA-A87B-F4AE330A7734}" dt="2022-02-14T06:42:37.034" v="1028" actId="14100"/>
      <pc:docMkLst>
        <pc:docMk/>
      </pc:docMkLst>
      <pc:sldChg chg="addSp delSp modSp mod">
        <pc:chgData name="MARIA CRISTINA SETTE DE LIMA" userId="f608d65dde5269c4" providerId="LiveId" clId="{834FB914-07CB-46BA-A87B-F4AE330A7734}" dt="2022-02-14T05:35:54.860" v="514" actId="14100"/>
        <pc:sldMkLst>
          <pc:docMk/>
          <pc:sldMk cId="685712314" sldId="263"/>
        </pc:sldMkLst>
        <pc:spChg chg="del">
          <ac:chgData name="MARIA CRISTINA SETTE DE LIMA" userId="f608d65dde5269c4" providerId="LiveId" clId="{834FB914-07CB-46BA-A87B-F4AE330A7734}" dt="2022-02-14T05:20:27.579" v="29" actId="478"/>
          <ac:spMkLst>
            <pc:docMk/>
            <pc:sldMk cId="685712314" sldId="263"/>
            <ac:spMk id="4" creationId="{00000000-0000-0000-0000-000000000000}"/>
          </ac:spMkLst>
        </pc:spChg>
        <pc:spChg chg="del">
          <ac:chgData name="MARIA CRISTINA SETTE DE LIMA" userId="f608d65dde5269c4" providerId="LiveId" clId="{834FB914-07CB-46BA-A87B-F4AE330A7734}" dt="2022-02-14T05:19:19.206" v="9" actId="478"/>
          <ac:spMkLst>
            <pc:docMk/>
            <pc:sldMk cId="685712314" sldId="263"/>
            <ac:spMk id="5" creationId="{3D79C1D9-D729-40A4-A3AE-D370D3B1DFA6}"/>
          </ac:spMkLst>
        </pc:spChg>
        <pc:spChg chg="add mod">
          <ac:chgData name="MARIA CRISTINA SETTE DE LIMA" userId="f608d65dde5269c4" providerId="LiveId" clId="{834FB914-07CB-46BA-A87B-F4AE330A7734}" dt="2022-02-14T05:35:46.649" v="513" actId="20577"/>
          <ac:spMkLst>
            <pc:docMk/>
            <pc:sldMk cId="685712314" sldId="263"/>
            <ac:spMk id="12" creationId="{13D1A7B3-F304-417C-B523-0CF7A3E1DB01}"/>
          </ac:spMkLst>
        </pc:spChg>
        <pc:spChg chg="add mod">
          <ac:chgData name="MARIA CRISTINA SETTE DE LIMA" userId="f608d65dde5269c4" providerId="LiveId" clId="{834FB914-07CB-46BA-A87B-F4AE330A7734}" dt="2022-02-14T05:35:32.340" v="500" actId="1076"/>
          <ac:spMkLst>
            <pc:docMk/>
            <pc:sldMk cId="685712314" sldId="263"/>
            <ac:spMk id="13" creationId="{A0D40D7C-AA21-4BA1-849A-6D0EA5AC7D61}"/>
          </ac:spMkLst>
        </pc:spChg>
        <pc:picChg chg="mod">
          <ac:chgData name="MARIA CRISTINA SETTE DE LIMA" userId="f608d65dde5269c4" providerId="LiveId" clId="{834FB914-07CB-46BA-A87B-F4AE330A7734}" dt="2022-02-14T05:35:27.884" v="499" actId="14100"/>
          <ac:picMkLst>
            <pc:docMk/>
            <pc:sldMk cId="685712314" sldId="263"/>
            <ac:picMk id="2" creationId="{00000000-0000-0000-0000-000000000000}"/>
          </ac:picMkLst>
        </pc:picChg>
        <pc:picChg chg="add mod">
          <ac:chgData name="MARIA CRISTINA SETTE DE LIMA" userId="f608d65dde5269c4" providerId="LiveId" clId="{834FB914-07CB-46BA-A87B-F4AE330A7734}" dt="2022-02-14T05:35:54.860" v="514" actId="14100"/>
          <ac:picMkLst>
            <pc:docMk/>
            <pc:sldMk cId="685712314" sldId="263"/>
            <ac:picMk id="9" creationId="{7EECCFE7-4645-4EEB-9C9D-100016A24BCB}"/>
          </ac:picMkLst>
        </pc:picChg>
        <pc:picChg chg="add mod">
          <ac:chgData name="MARIA CRISTINA SETTE DE LIMA" userId="f608d65dde5269c4" providerId="LiveId" clId="{834FB914-07CB-46BA-A87B-F4AE330A7734}" dt="2022-02-14T05:25:16.787" v="360" actId="1076"/>
          <ac:picMkLst>
            <pc:docMk/>
            <pc:sldMk cId="685712314" sldId="263"/>
            <ac:picMk id="10" creationId="{1EADD7C4-FA95-43FC-8BB8-FED01F2A2D4D}"/>
          </ac:picMkLst>
        </pc:picChg>
      </pc:sldChg>
      <pc:sldChg chg="del">
        <pc:chgData name="MARIA CRISTINA SETTE DE LIMA" userId="f608d65dde5269c4" providerId="LiveId" clId="{834FB914-07CB-46BA-A87B-F4AE330A7734}" dt="2022-02-14T05:18:55.865" v="6" actId="47"/>
        <pc:sldMkLst>
          <pc:docMk/>
          <pc:sldMk cId="3556439835" sldId="292"/>
        </pc:sldMkLst>
      </pc:sldChg>
      <pc:sldChg chg="delSp del mod">
        <pc:chgData name="MARIA CRISTINA SETTE DE LIMA" userId="f608d65dde5269c4" providerId="LiveId" clId="{834FB914-07CB-46BA-A87B-F4AE330A7734}" dt="2022-02-14T06:25:11.846" v="849" actId="47"/>
        <pc:sldMkLst>
          <pc:docMk/>
          <pc:sldMk cId="2614667984" sldId="307"/>
        </pc:sldMkLst>
        <pc:spChg chg="del">
          <ac:chgData name="MARIA CRISTINA SETTE DE LIMA" userId="f608d65dde5269c4" providerId="LiveId" clId="{834FB914-07CB-46BA-A87B-F4AE330A7734}" dt="2022-02-14T05:19:05.238" v="7" actId="478"/>
          <ac:spMkLst>
            <pc:docMk/>
            <pc:sldMk cId="2614667984" sldId="307"/>
            <ac:spMk id="3" creationId="{18DFB94A-BC7C-4330-823F-F5D817CE0D21}"/>
          </ac:spMkLst>
        </pc:spChg>
        <pc:spChg chg="del">
          <ac:chgData name="MARIA CRISTINA SETTE DE LIMA" userId="f608d65dde5269c4" providerId="LiveId" clId="{834FB914-07CB-46BA-A87B-F4AE330A7734}" dt="2022-02-14T05:19:30.456" v="11" actId="478"/>
          <ac:spMkLst>
            <pc:docMk/>
            <pc:sldMk cId="2614667984" sldId="307"/>
            <ac:spMk id="7" creationId="{C15FFD05-2A2D-4034-85B9-871609E18BD2}"/>
          </ac:spMkLst>
        </pc:spChg>
      </pc:sldChg>
      <pc:sldChg chg="delSp new del mod">
        <pc:chgData name="MARIA CRISTINA SETTE DE LIMA" userId="f608d65dde5269c4" providerId="LiveId" clId="{834FB914-07CB-46BA-A87B-F4AE330A7734}" dt="2022-02-14T05:19:41.492" v="12" actId="47"/>
        <pc:sldMkLst>
          <pc:docMk/>
          <pc:sldMk cId="75752594" sldId="308"/>
        </pc:sldMkLst>
        <pc:spChg chg="del">
          <ac:chgData name="MARIA CRISTINA SETTE DE LIMA" userId="f608d65dde5269c4" providerId="LiveId" clId="{834FB914-07CB-46BA-A87B-F4AE330A7734}" dt="2022-02-14T05:19:25.278" v="10" actId="478"/>
          <ac:spMkLst>
            <pc:docMk/>
            <pc:sldMk cId="75752594" sldId="308"/>
            <ac:spMk id="4" creationId="{1CE4F250-F86A-4E89-9252-7C5EF95E7256}"/>
          </ac:spMkLst>
        </pc:spChg>
      </pc:sldChg>
      <pc:sldChg chg="addSp delSp modSp mod">
        <pc:chgData name="MARIA CRISTINA SETTE DE LIMA" userId="f608d65dde5269c4" providerId="LiveId" clId="{834FB914-07CB-46BA-A87B-F4AE330A7734}" dt="2022-02-14T05:32:08.027" v="454" actId="14100"/>
        <pc:sldMkLst>
          <pc:docMk/>
          <pc:sldMk cId="66482055" sldId="309"/>
        </pc:sldMkLst>
        <pc:spChg chg="del">
          <ac:chgData name="MARIA CRISTINA SETTE DE LIMA" userId="f608d65dde5269c4" providerId="LiveId" clId="{834FB914-07CB-46BA-A87B-F4AE330A7734}" dt="2022-02-14T05:19:45.994" v="13" actId="478"/>
          <ac:spMkLst>
            <pc:docMk/>
            <pc:sldMk cId="66482055" sldId="309"/>
            <ac:spMk id="17" creationId="{3458EECF-18EB-4F74-A7A3-4D4D697C590B}"/>
          </ac:spMkLst>
        </pc:spChg>
        <pc:spChg chg="add mod">
          <ac:chgData name="MARIA CRISTINA SETTE DE LIMA" userId="f608d65dde5269c4" providerId="LiveId" clId="{834FB914-07CB-46BA-A87B-F4AE330A7734}" dt="2022-02-14T05:28:46.092" v="402"/>
          <ac:spMkLst>
            <pc:docMk/>
            <pc:sldMk cId="66482055" sldId="309"/>
            <ac:spMk id="20" creationId="{EC74EB91-9B6C-400A-9462-7725AB7FCCAB}"/>
          </ac:spMkLst>
        </pc:spChg>
        <pc:spChg chg="add mod">
          <ac:chgData name="MARIA CRISTINA SETTE DE LIMA" userId="f608d65dde5269c4" providerId="LiveId" clId="{834FB914-07CB-46BA-A87B-F4AE330A7734}" dt="2022-02-14T05:28:53.923" v="404"/>
          <ac:spMkLst>
            <pc:docMk/>
            <pc:sldMk cId="66482055" sldId="309"/>
            <ac:spMk id="21" creationId="{33AE7FD1-5636-4C5A-9F8C-C8785A1068C5}"/>
          </ac:spMkLst>
        </pc:spChg>
        <pc:spChg chg="add mod">
          <ac:chgData name="MARIA CRISTINA SETTE DE LIMA" userId="f608d65dde5269c4" providerId="LiveId" clId="{834FB914-07CB-46BA-A87B-F4AE330A7734}" dt="2022-02-14T05:30:11.653" v="416"/>
          <ac:spMkLst>
            <pc:docMk/>
            <pc:sldMk cId="66482055" sldId="309"/>
            <ac:spMk id="24" creationId="{6A572DE4-9503-461E-A221-02BDECC744B6}"/>
          </ac:spMkLst>
        </pc:spChg>
        <pc:grpChg chg="del">
          <ac:chgData name="MARIA CRISTINA SETTE DE LIMA" userId="f608d65dde5269c4" providerId="LiveId" clId="{834FB914-07CB-46BA-A87B-F4AE330A7734}" dt="2022-02-14T05:29:53.571" v="414" actId="478"/>
          <ac:grpSpMkLst>
            <pc:docMk/>
            <pc:sldMk cId="66482055" sldId="309"/>
            <ac:grpSpMk id="15" creationId="{BA080896-E040-4DAF-A150-5CAD5A202790}"/>
          </ac:grpSpMkLst>
        </pc:grpChg>
        <pc:picChg chg="add del mod">
          <ac:chgData name="MARIA CRISTINA SETTE DE LIMA" userId="f608d65dde5269c4" providerId="LiveId" clId="{834FB914-07CB-46BA-A87B-F4AE330A7734}" dt="2022-02-14T05:29:34.540" v="411" actId="478"/>
          <ac:picMkLst>
            <pc:docMk/>
            <pc:sldMk cId="66482055" sldId="309"/>
            <ac:picMk id="10" creationId="{AEFEA38E-ECF4-46AE-9D06-A6D681BEF5A6}"/>
          </ac:picMkLst>
        </pc:picChg>
        <pc:picChg chg="add mod">
          <ac:chgData name="MARIA CRISTINA SETTE DE LIMA" userId="f608d65dde5269c4" providerId="LiveId" clId="{834FB914-07CB-46BA-A87B-F4AE330A7734}" dt="2022-02-14T05:28:22.766" v="398"/>
          <ac:picMkLst>
            <pc:docMk/>
            <pc:sldMk cId="66482055" sldId="309"/>
            <ac:picMk id="12" creationId="{3865D17A-D593-4CF9-8F55-9FF1E017428A}"/>
          </ac:picMkLst>
        </pc:picChg>
        <pc:picChg chg="add mod">
          <ac:chgData name="MARIA CRISTINA SETTE DE LIMA" userId="f608d65dde5269c4" providerId="LiveId" clId="{834FB914-07CB-46BA-A87B-F4AE330A7734}" dt="2022-02-14T05:28:22.766" v="398"/>
          <ac:picMkLst>
            <pc:docMk/>
            <pc:sldMk cId="66482055" sldId="309"/>
            <ac:picMk id="13" creationId="{69FDE566-13B3-40E7-87EB-010530B2A62C}"/>
          </ac:picMkLst>
        </pc:picChg>
        <pc:picChg chg="add mod">
          <ac:chgData name="MARIA CRISTINA SETTE DE LIMA" userId="f608d65dde5269c4" providerId="LiveId" clId="{834FB914-07CB-46BA-A87B-F4AE330A7734}" dt="2022-02-14T05:28:22.766" v="398"/>
          <ac:picMkLst>
            <pc:docMk/>
            <pc:sldMk cId="66482055" sldId="309"/>
            <ac:picMk id="14" creationId="{54C1E96F-FB03-4FE5-A658-59958F294887}"/>
          </ac:picMkLst>
        </pc:picChg>
        <pc:picChg chg="add mod">
          <ac:chgData name="MARIA CRISTINA SETTE DE LIMA" userId="f608d65dde5269c4" providerId="LiveId" clId="{834FB914-07CB-46BA-A87B-F4AE330A7734}" dt="2022-02-14T05:28:22.766" v="398"/>
          <ac:picMkLst>
            <pc:docMk/>
            <pc:sldMk cId="66482055" sldId="309"/>
            <ac:picMk id="16" creationId="{A361EBEC-53C2-42B5-866E-2F2B374844DF}"/>
          </ac:picMkLst>
        </pc:picChg>
        <pc:picChg chg="add mod">
          <ac:chgData name="MARIA CRISTINA SETTE DE LIMA" userId="f608d65dde5269c4" providerId="LiveId" clId="{834FB914-07CB-46BA-A87B-F4AE330A7734}" dt="2022-02-14T05:28:22.766" v="398"/>
          <ac:picMkLst>
            <pc:docMk/>
            <pc:sldMk cId="66482055" sldId="309"/>
            <ac:picMk id="18" creationId="{3615E86F-D00E-428D-9354-32B7D6F3A8AE}"/>
          </ac:picMkLst>
        </pc:picChg>
        <pc:picChg chg="add mod">
          <ac:chgData name="MARIA CRISTINA SETTE DE LIMA" userId="f608d65dde5269c4" providerId="LiveId" clId="{834FB914-07CB-46BA-A87B-F4AE330A7734}" dt="2022-02-14T05:28:33.370" v="400"/>
          <ac:picMkLst>
            <pc:docMk/>
            <pc:sldMk cId="66482055" sldId="309"/>
            <ac:picMk id="19" creationId="{931D6275-C066-4277-B54B-F31B3BCEA8B6}"/>
          </ac:picMkLst>
        </pc:picChg>
        <pc:picChg chg="add mod">
          <ac:chgData name="MARIA CRISTINA SETTE DE LIMA" userId="f608d65dde5269c4" providerId="LiveId" clId="{834FB914-07CB-46BA-A87B-F4AE330A7734}" dt="2022-02-14T05:32:08.027" v="454" actId="14100"/>
          <ac:picMkLst>
            <pc:docMk/>
            <pc:sldMk cId="66482055" sldId="309"/>
            <ac:picMk id="22" creationId="{370647D1-B9C5-449A-BB90-F7C6AADA28B5}"/>
          </ac:picMkLst>
        </pc:picChg>
        <pc:picChg chg="add mod ord">
          <ac:chgData name="MARIA CRISTINA SETTE DE LIMA" userId="f608d65dde5269c4" providerId="LiveId" clId="{834FB914-07CB-46BA-A87B-F4AE330A7734}" dt="2022-02-14T05:31:35.464" v="450" actId="14100"/>
          <ac:picMkLst>
            <pc:docMk/>
            <pc:sldMk cId="66482055" sldId="309"/>
            <ac:picMk id="23" creationId="{55FFF6C5-77BF-4F10-8467-E39AB8A48935}"/>
          </ac:picMkLst>
        </pc:picChg>
      </pc:sldChg>
      <pc:sldChg chg="addSp modSp mod">
        <pc:chgData name="MARIA CRISTINA SETTE DE LIMA" userId="f608d65dde5269c4" providerId="LiveId" clId="{834FB914-07CB-46BA-A87B-F4AE330A7734}" dt="2022-02-14T05:36:24.959" v="515" actId="1035"/>
        <pc:sldMkLst>
          <pc:docMk/>
          <pc:sldMk cId="1041774448" sldId="310"/>
        </pc:sldMkLst>
        <pc:spChg chg="add mod">
          <ac:chgData name="MARIA CRISTINA SETTE DE LIMA" userId="f608d65dde5269c4" providerId="LiveId" clId="{834FB914-07CB-46BA-A87B-F4AE330A7734}" dt="2022-02-14T05:36:24.959" v="515" actId="1035"/>
          <ac:spMkLst>
            <pc:docMk/>
            <pc:sldMk cId="1041774448" sldId="310"/>
            <ac:spMk id="10" creationId="{91918731-703E-446C-B06B-22A0E997046A}"/>
          </ac:spMkLst>
        </pc:spChg>
        <pc:spChg chg="add mod">
          <ac:chgData name="MARIA CRISTINA SETTE DE LIMA" userId="f608d65dde5269c4" providerId="LiveId" clId="{834FB914-07CB-46BA-A87B-F4AE330A7734}" dt="2022-02-14T05:32:40.544" v="457" actId="20577"/>
          <ac:spMkLst>
            <pc:docMk/>
            <pc:sldMk cId="1041774448" sldId="310"/>
            <ac:spMk id="12" creationId="{EEE260A8-6FC9-479D-AEFB-7AC37A4436CB}"/>
          </ac:spMkLst>
        </pc:spChg>
        <pc:picChg chg="add mod">
          <ac:chgData name="MARIA CRISTINA SETTE DE LIMA" userId="f608d65dde5269c4" providerId="LiveId" clId="{834FB914-07CB-46BA-A87B-F4AE330A7734}" dt="2022-02-14T05:31:42.459" v="451"/>
          <ac:picMkLst>
            <pc:docMk/>
            <pc:sldMk cId="1041774448" sldId="310"/>
            <ac:picMk id="13" creationId="{09209021-B801-4330-A919-0464CA8E8EBB}"/>
          </ac:picMkLst>
        </pc:picChg>
        <pc:picChg chg="add mod">
          <ac:chgData name="MARIA CRISTINA SETTE DE LIMA" userId="f608d65dde5269c4" providerId="LiveId" clId="{834FB914-07CB-46BA-A87B-F4AE330A7734}" dt="2022-02-14T05:32:15.941" v="455"/>
          <ac:picMkLst>
            <pc:docMk/>
            <pc:sldMk cId="1041774448" sldId="310"/>
            <ac:picMk id="14" creationId="{090435F3-BA73-4AE7-B263-B20FEE9F92FE}"/>
          </ac:picMkLst>
        </pc:picChg>
      </pc:sldChg>
      <pc:sldChg chg="addSp delSp modSp add mod">
        <pc:chgData name="MARIA CRISTINA SETTE DE LIMA" userId="f608d65dde5269c4" providerId="LiveId" clId="{834FB914-07CB-46BA-A87B-F4AE330A7734}" dt="2022-02-14T05:34:59.523" v="496" actId="1076"/>
        <pc:sldMkLst>
          <pc:docMk/>
          <pc:sldMk cId="3236908373" sldId="311"/>
        </pc:sldMkLst>
        <pc:spChg chg="add mod">
          <ac:chgData name="MARIA CRISTINA SETTE DE LIMA" userId="f608d65dde5269c4" providerId="LiveId" clId="{834FB914-07CB-46BA-A87B-F4AE330A7734}" dt="2022-02-14T05:34:11.011" v="488"/>
          <ac:spMkLst>
            <pc:docMk/>
            <pc:sldMk cId="3236908373" sldId="311"/>
            <ac:spMk id="16" creationId="{52927986-DB56-49F1-89CE-4F17772E4DEF}"/>
          </ac:spMkLst>
        </pc:spChg>
        <pc:spChg chg="add mod">
          <ac:chgData name="MARIA CRISTINA SETTE DE LIMA" userId="f608d65dde5269c4" providerId="LiveId" clId="{834FB914-07CB-46BA-A87B-F4AE330A7734}" dt="2022-02-14T05:34:59.523" v="496" actId="1076"/>
          <ac:spMkLst>
            <pc:docMk/>
            <pc:sldMk cId="3236908373" sldId="311"/>
            <ac:spMk id="17" creationId="{66971F09-10D3-4880-8A53-7633888C52F7}"/>
          </ac:spMkLst>
        </pc:spChg>
        <pc:grpChg chg="del">
          <ac:chgData name="MARIA CRISTINA SETTE DE LIMA" userId="f608d65dde5269c4" providerId="LiveId" clId="{834FB914-07CB-46BA-A87B-F4AE330A7734}" dt="2022-02-14T05:31:56.434" v="452" actId="478"/>
          <ac:grpSpMkLst>
            <pc:docMk/>
            <pc:sldMk cId="3236908373" sldId="311"/>
            <ac:grpSpMk id="15" creationId="{BA080896-E040-4DAF-A150-5CAD5A202790}"/>
          </ac:grpSpMkLst>
        </pc:grpChg>
        <pc:picChg chg="add mod">
          <ac:chgData name="MARIA CRISTINA SETTE DE LIMA" userId="f608d65dde5269c4" providerId="LiveId" clId="{834FB914-07CB-46BA-A87B-F4AE330A7734}" dt="2022-02-14T05:31:59.005" v="453"/>
          <ac:picMkLst>
            <pc:docMk/>
            <pc:sldMk cId="3236908373" sldId="311"/>
            <ac:picMk id="10" creationId="{3633D3DF-B1D4-408D-B0EB-BCD195592EB9}"/>
          </ac:picMkLst>
        </pc:picChg>
        <pc:picChg chg="add mod">
          <ac:chgData name="MARIA CRISTINA SETTE DE LIMA" userId="f608d65dde5269c4" providerId="LiveId" clId="{834FB914-07CB-46BA-A87B-F4AE330A7734}" dt="2022-02-14T05:32:19.726" v="456"/>
          <ac:picMkLst>
            <pc:docMk/>
            <pc:sldMk cId="3236908373" sldId="311"/>
            <ac:picMk id="12" creationId="{232E54B8-8A7F-4D1D-AC39-545B73C1C37D}"/>
          </ac:picMkLst>
        </pc:picChg>
        <pc:picChg chg="add mod">
          <ac:chgData name="MARIA CRISTINA SETTE DE LIMA" userId="f608d65dde5269c4" providerId="LiveId" clId="{834FB914-07CB-46BA-A87B-F4AE330A7734}" dt="2022-02-14T05:33:55.238" v="487"/>
          <ac:picMkLst>
            <pc:docMk/>
            <pc:sldMk cId="3236908373" sldId="311"/>
            <ac:picMk id="13" creationId="{F66C1F50-CE1C-4E30-84AF-B12FD03ADEAB}"/>
          </ac:picMkLst>
        </pc:picChg>
        <pc:picChg chg="add mod">
          <ac:chgData name="MARIA CRISTINA SETTE DE LIMA" userId="f608d65dde5269c4" providerId="LiveId" clId="{834FB914-07CB-46BA-A87B-F4AE330A7734}" dt="2022-02-14T05:33:55.238" v="487"/>
          <ac:picMkLst>
            <pc:docMk/>
            <pc:sldMk cId="3236908373" sldId="311"/>
            <ac:picMk id="14" creationId="{98AC95F8-F040-41D9-A81F-FF21FBE51B3E}"/>
          </ac:picMkLst>
        </pc:picChg>
      </pc:sldChg>
      <pc:sldChg chg="addSp delSp modSp add mod">
        <pc:chgData name="MARIA CRISTINA SETTE DE LIMA" userId="f608d65dde5269c4" providerId="LiveId" clId="{834FB914-07CB-46BA-A87B-F4AE330A7734}" dt="2022-02-14T06:26:15.416" v="882" actId="1076"/>
        <pc:sldMkLst>
          <pc:docMk/>
          <pc:sldMk cId="3743105390" sldId="312"/>
        </pc:sldMkLst>
        <pc:spChg chg="add mod">
          <ac:chgData name="MARIA CRISTINA SETTE DE LIMA" userId="f608d65dde5269c4" providerId="LiveId" clId="{834FB914-07CB-46BA-A87B-F4AE330A7734}" dt="2022-02-14T06:26:15.416" v="882" actId="1076"/>
          <ac:spMkLst>
            <pc:docMk/>
            <pc:sldMk cId="3743105390" sldId="312"/>
            <ac:spMk id="8" creationId="{D99999FF-8CEC-41DA-A2A7-3CC4DC8C5DDF}"/>
          </ac:spMkLst>
        </pc:spChg>
        <pc:spChg chg="add mod">
          <ac:chgData name="MARIA CRISTINA SETTE DE LIMA" userId="f608d65dde5269c4" providerId="LiveId" clId="{834FB914-07CB-46BA-A87B-F4AE330A7734}" dt="2022-02-14T05:40:07.361" v="530" actId="1076"/>
          <ac:spMkLst>
            <pc:docMk/>
            <pc:sldMk cId="3743105390" sldId="312"/>
            <ac:spMk id="9" creationId="{9B9C3656-C54A-4B23-B91A-4ACDBE54FBDC}"/>
          </ac:spMkLst>
        </pc:spChg>
        <pc:picChg chg="add mod">
          <ac:chgData name="MARIA CRISTINA SETTE DE LIMA" userId="f608d65dde5269c4" providerId="LiveId" clId="{834FB914-07CB-46BA-A87B-F4AE330A7734}" dt="2022-02-14T05:37:59.607" v="517"/>
          <ac:picMkLst>
            <pc:docMk/>
            <pc:sldMk cId="3743105390" sldId="312"/>
            <ac:picMk id="7" creationId="{C575626B-F240-4FE0-A71E-F92871C0FB62}"/>
          </ac:picMkLst>
        </pc:picChg>
        <pc:picChg chg="del">
          <ac:chgData name="MARIA CRISTINA SETTE DE LIMA" userId="f608d65dde5269c4" providerId="LiveId" clId="{834FB914-07CB-46BA-A87B-F4AE330A7734}" dt="2022-02-14T05:37:56.646" v="516" actId="478"/>
          <ac:picMkLst>
            <pc:docMk/>
            <pc:sldMk cId="3743105390" sldId="312"/>
            <ac:picMk id="10" creationId="{3633D3DF-B1D4-408D-B0EB-BCD195592EB9}"/>
          </ac:picMkLst>
        </pc:picChg>
        <pc:picChg chg="mod">
          <ac:chgData name="MARIA CRISTINA SETTE DE LIMA" userId="f608d65dde5269c4" providerId="LiveId" clId="{834FB914-07CB-46BA-A87B-F4AE330A7734}" dt="2022-02-14T05:38:08.253" v="518" actId="1076"/>
          <ac:picMkLst>
            <pc:docMk/>
            <pc:sldMk cId="3743105390" sldId="312"/>
            <ac:picMk id="11" creationId="{89DBA22B-CAD9-4803-8127-1BA37BC57A37}"/>
          </ac:picMkLst>
        </pc:picChg>
      </pc:sldChg>
      <pc:sldChg chg="add del">
        <pc:chgData name="MARIA CRISTINA SETTE DE LIMA" userId="f608d65dde5269c4" providerId="LiveId" clId="{834FB914-07CB-46BA-A87B-F4AE330A7734}" dt="2022-02-14T05:32:53.008" v="458" actId="47"/>
        <pc:sldMkLst>
          <pc:docMk/>
          <pc:sldMk cId="4069447771" sldId="312"/>
        </pc:sldMkLst>
      </pc:sldChg>
      <pc:sldChg chg="add del">
        <pc:chgData name="MARIA CRISTINA SETTE DE LIMA" userId="f608d65dde5269c4" providerId="LiveId" clId="{834FB914-07CB-46BA-A87B-F4AE330A7734}" dt="2022-02-14T05:32:54.207" v="459" actId="47"/>
        <pc:sldMkLst>
          <pc:docMk/>
          <pc:sldMk cId="2436930556" sldId="313"/>
        </pc:sldMkLst>
      </pc:sldChg>
      <pc:sldChg chg="add del">
        <pc:chgData name="MARIA CRISTINA SETTE DE LIMA" userId="f608d65dde5269c4" providerId="LiveId" clId="{834FB914-07CB-46BA-A87B-F4AE330A7734}" dt="2022-02-14T06:25:05.144" v="846" actId="47"/>
        <pc:sldMkLst>
          <pc:docMk/>
          <pc:sldMk cId="3065420223" sldId="313"/>
        </pc:sldMkLst>
      </pc:sldChg>
      <pc:sldChg chg="add del">
        <pc:chgData name="MARIA CRISTINA SETTE DE LIMA" userId="f608d65dde5269c4" providerId="LiveId" clId="{834FB914-07CB-46BA-A87B-F4AE330A7734}" dt="2022-02-14T06:25:07.831" v="848" actId="47"/>
        <pc:sldMkLst>
          <pc:docMk/>
          <pc:sldMk cId="990270050" sldId="314"/>
        </pc:sldMkLst>
      </pc:sldChg>
      <pc:sldChg chg="add del">
        <pc:chgData name="MARIA CRISTINA SETTE DE LIMA" userId="f608d65dde5269c4" providerId="LiveId" clId="{834FB914-07CB-46BA-A87B-F4AE330A7734}" dt="2022-02-14T05:32:54.910" v="460" actId="47"/>
        <pc:sldMkLst>
          <pc:docMk/>
          <pc:sldMk cId="3395254530" sldId="314"/>
        </pc:sldMkLst>
      </pc:sldChg>
      <pc:sldChg chg="add del">
        <pc:chgData name="MARIA CRISTINA SETTE DE LIMA" userId="f608d65dde5269c4" providerId="LiveId" clId="{834FB914-07CB-46BA-A87B-F4AE330A7734}" dt="2022-02-14T05:32:55.535" v="461" actId="47"/>
        <pc:sldMkLst>
          <pc:docMk/>
          <pc:sldMk cId="1457604190" sldId="315"/>
        </pc:sldMkLst>
      </pc:sldChg>
      <pc:sldChg chg="add del">
        <pc:chgData name="MARIA CRISTINA SETTE DE LIMA" userId="f608d65dde5269c4" providerId="LiveId" clId="{834FB914-07CB-46BA-A87B-F4AE330A7734}" dt="2022-02-14T06:29:09.680" v="934" actId="47"/>
        <pc:sldMkLst>
          <pc:docMk/>
          <pc:sldMk cId="2140398936" sldId="315"/>
        </pc:sldMkLst>
      </pc:sldChg>
      <pc:sldChg chg="add del">
        <pc:chgData name="MARIA CRISTINA SETTE DE LIMA" userId="f608d65dde5269c4" providerId="LiveId" clId="{834FB914-07CB-46BA-A87B-F4AE330A7734}" dt="2022-02-14T05:32:56.145" v="462" actId="47"/>
        <pc:sldMkLst>
          <pc:docMk/>
          <pc:sldMk cId="2292430513" sldId="316"/>
        </pc:sldMkLst>
      </pc:sldChg>
      <pc:sldChg chg="add">
        <pc:chgData name="MARIA CRISTINA SETTE DE LIMA" userId="f608d65dde5269c4" providerId="LiveId" clId="{834FB914-07CB-46BA-A87B-F4AE330A7734}" dt="2022-02-14T05:33:18.322" v="476"/>
        <pc:sldMkLst>
          <pc:docMk/>
          <pc:sldMk cId="3931640696" sldId="316"/>
        </pc:sldMkLst>
      </pc:sldChg>
      <pc:sldChg chg="add del">
        <pc:chgData name="MARIA CRISTINA SETTE DE LIMA" userId="f608d65dde5269c4" providerId="LiveId" clId="{834FB914-07CB-46BA-A87B-F4AE330A7734}" dt="2022-02-14T05:32:56.754" v="463" actId="47"/>
        <pc:sldMkLst>
          <pc:docMk/>
          <pc:sldMk cId="753691388" sldId="317"/>
        </pc:sldMkLst>
      </pc:sldChg>
      <pc:sldChg chg="add del">
        <pc:chgData name="MARIA CRISTINA SETTE DE LIMA" userId="f608d65dde5269c4" providerId="LiveId" clId="{834FB914-07CB-46BA-A87B-F4AE330A7734}" dt="2022-02-14T06:29:02.641" v="933" actId="47"/>
        <pc:sldMkLst>
          <pc:docMk/>
          <pc:sldMk cId="1702964024" sldId="317"/>
        </pc:sldMkLst>
      </pc:sldChg>
      <pc:sldChg chg="add del">
        <pc:chgData name="MARIA CRISTINA SETTE DE LIMA" userId="f608d65dde5269c4" providerId="LiveId" clId="{834FB914-07CB-46BA-A87B-F4AE330A7734}" dt="2022-02-14T05:32:57.738" v="464" actId="47"/>
        <pc:sldMkLst>
          <pc:docMk/>
          <pc:sldMk cId="822117408" sldId="318"/>
        </pc:sldMkLst>
      </pc:sldChg>
      <pc:sldChg chg="add del">
        <pc:chgData name="MARIA CRISTINA SETTE DE LIMA" userId="f608d65dde5269c4" providerId="LiveId" clId="{834FB914-07CB-46BA-A87B-F4AE330A7734}" dt="2022-02-14T06:25:06.176" v="847" actId="47"/>
        <pc:sldMkLst>
          <pc:docMk/>
          <pc:sldMk cId="1268618934" sldId="318"/>
        </pc:sldMkLst>
      </pc:sldChg>
      <pc:sldChg chg="addSp delSp modSp add mod">
        <pc:chgData name="MARIA CRISTINA SETTE DE LIMA" userId="f608d65dde5269c4" providerId="LiveId" clId="{834FB914-07CB-46BA-A87B-F4AE330A7734}" dt="2022-02-14T06:42:37.034" v="1028" actId="14100"/>
        <pc:sldMkLst>
          <pc:docMk/>
          <pc:sldMk cId="1302380635" sldId="319"/>
        </pc:sldMkLst>
        <pc:spChg chg="del mod">
          <ac:chgData name="MARIA CRISTINA SETTE DE LIMA" userId="f608d65dde5269c4" providerId="LiveId" clId="{834FB914-07CB-46BA-A87B-F4AE330A7734}" dt="2022-02-14T06:40:07.163" v="999" actId="478"/>
          <ac:spMkLst>
            <pc:docMk/>
            <pc:sldMk cId="1302380635" sldId="319"/>
            <ac:spMk id="4" creationId="{F880AB02-CE9D-43A4-848A-BDF2F540345D}"/>
          </ac:spMkLst>
        </pc:spChg>
        <pc:spChg chg="mod">
          <ac:chgData name="MARIA CRISTINA SETTE DE LIMA" userId="f608d65dde5269c4" providerId="LiveId" clId="{834FB914-07CB-46BA-A87B-F4AE330A7734}" dt="2022-02-14T06:40:13.717" v="1000" actId="14100"/>
          <ac:spMkLst>
            <pc:docMk/>
            <pc:sldMk cId="1302380635" sldId="319"/>
            <ac:spMk id="9" creationId="{7137B958-07AC-4C25-A08F-BB71043C22A4}"/>
          </ac:spMkLst>
        </pc:spChg>
        <pc:picChg chg="add del mod">
          <ac:chgData name="MARIA CRISTINA SETTE DE LIMA" userId="f608d65dde5269c4" providerId="LiveId" clId="{834FB914-07CB-46BA-A87B-F4AE330A7734}" dt="2022-02-14T06:33:29.449" v="950" actId="478"/>
          <ac:picMkLst>
            <pc:docMk/>
            <pc:sldMk cId="1302380635" sldId="319"/>
            <ac:picMk id="3" creationId="{2195CEEE-8CF5-46D6-BFD0-CB66E7272056}"/>
          </ac:picMkLst>
        </pc:picChg>
        <pc:picChg chg="add mod ord">
          <ac:chgData name="MARIA CRISTINA SETTE DE LIMA" userId="f608d65dde5269c4" providerId="LiveId" clId="{834FB914-07CB-46BA-A87B-F4AE330A7734}" dt="2022-02-14T06:42:29.863" v="1027" actId="1076"/>
          <ac:picMkLst>
            <pc:docMk/>
            <pc:sldMk cId="1302380635" sldId="319"/>
            <ac:picMk id="6" creationId="{DAD59968-247C-4D93-B8CD-C3A4E6AD6E69}"/>
          </ac:picMkLst>
        </pc:picChg>
        <pc:picChg chg="add mod">
          <ac:chgData name="MARIA CRISTINA SETTE DE LIMA" userId="f608d65dde5269c4" providerId="LiveId" clId="{834FB914-07CB-46BA-A87B-F4AE330A7734}" dt="2022-02-14T06:40:22.019" v="1002" actId="14100"/>
          <ac:picMkLst>
            <pc:docMk/>
            <pc:sldMk cId="1302380635" sldId="319"/>
            <ac:picMk id="7" creationId="{B5BB6E64-EC9A-4572-92DD-A51425749FC2}"/>
          </ac:picMkLst>
        </pc:picChg>
        <pc:picChg chg="add del mod">
          <ac:chgData name="MARIA CRISTINA SETTE DE LIMA" userId="f608d65dde5269c4" providerId="LiveId" clId="{834FB914-07CB-46BA-A87B-F4AE330A7734}" dt="2022-02-14T06:41:03.854" v="1014" actId="478"/>
          <ac:picMkLst>
            <pc:docMk/>
            <pc:sldMk cId="1302380635" sldId="319"/>
            <ac:picMk id="8" creationId="{36FDAA4D-BD72-4C13-921F-F635FF783C6D}"/>
          </ac:picMkLst>
        </pc:picChg>
        <pc:picChg chg="mod">
          <ac:chgData name="MARIA CRISTINA SETTE DE LIMA" userId="f608d65dde5269c4" providerId="LiveId" clId="{834FB914-07CB-46BA-A87B-F4AE330A7734}" dt="2022-02-14T06:39:45.266" v="995" actId="1076"/>
          <ac:picMkLst>
            <pc:docMk/>
            <pc:sldMk cId="1302380635" sldId="319"/>
            <ac:picMk id="10" creationId="{3633D3DF-B1D4-408D-B0EB-BCD195592EB9}"/>
          </ac:picMkLst>
        </pc:picChg>
        <pc:picChg chg="mod">
          <ac:chgData name="MARIA CRISTINA SETTE DE LIMA" userId="f608d65dde5269c4" providerId="LiveId" clId="{834FB914-07CB-46BA-A87B-F4AE330A7734}" dt="2022-02-14T06:39:41.564" v="994" actId="1076"/>
          <ac:picMkLst>
            <pc:docMk/>
            <pc:sldMk cId="1302380635" sldId="319"/>
            <ac:picMk id="11" creationId="{89DBA22B-CAD9-4803-8127-1BA37BC57A37}"/>
          </ac:picMkLst>
        </pc:picChg>
        <pc:picChg chg="mod">
          <ac:chgData name="MARIA CRISTINA SETTE DE LIMA" userId="f608d65dde5269c4" providerId="LiveId" clId="{834FB914-07CB-46BA-A87B-F4AE330A7734}" dt="2022-02-14T06:39:48.312" v="996" actId="1076"/>
          <ac:picMkLst>
            <pc:docMk/>
            <pc:sldMk cId="1302380635" sldId="319"/>
            <ac:picMk id="12" creationId="{232E54B8-8A7F-4D1D-AC39-545B73C1C37D}"/>
          </ac:picMkLst>
        </pc:picChg>
        <pc:picChg chg="add del mod">
          <ac:chgData name="MARIA CRISTINA SETTE DE LIMA" userId="f608d65dde5269c4" providerId="LiveId" clId="{834FB914-07CB-46BA-A87B-F4AE330A7734}" dt="2022-02-14T06:36:08.989" v="965" actId="478"/>
          <ac:picMkLst>
            <pc:docMk/>
            <pc:sldMk cId="1302380635" sldId="319"/>
            <ac:picMk id="13" creationId="{45B11C56-FB8D-4E0C-9511-8FD881259F33}"/>
          </ac:picMkLst>
        </pc:picChg>
        <pc:picChg chg="add mod ord">
          <ac:chgData name="MARIA CRISTINA SETTE DE LIMA" userId="f608d65dde5269c4" providerId="LiveId" clId="{834FB914-07CB-46BA-A87B-F4AE330A7734}" dt="2022-02-14T06:42:37.034" v="1028" actId="14100"/>
          <ac:picMkLst>
            <pc:docMk/>
            <pc:sldMk cId="1302380635" sldId="319"/>
            <ac:picMk id="14" creationId="{358A7D3A-4257-43ED-B487-984D1340AAB8}"/>
          </ac:picMkLst>
        </pc:picChg>
      </pc:sldChg>
      <pc:sldChg chg="addSp delSp modSp add del mod chgLayout">
        <pc:chgData name="MARIA CRISTINA SETTE DE LIMA" userId="f608d65dde5269c4" providerId="LiveId" clId="{834FB914-07CB-46BA-A87B-F4AE330A7734}" dt="2022-02-14T06:29:14.142" v="935" actId="2696"/>
        <pc:sldMkLst>
          <pc:docMk/>
          <pc:sldMk cId="1627964335" sldId="319"/>
        </pc:sldMkLst>
        <pc:spChg chg="mod ord">
          <ac:chgData name="MARIA CRISTINA SETTE DE LIMA" userId="f608d65dde5269c4" providerId="LiveId" clId="{834FB914-07CB-46BA-A87B-F4AE330A7734}" dt="2022-02-14T06:27:38.913" v="883" actId="700"/>
          <ac:spMkLst>
            <pc:docMk/>
            <pc:sldMk cId="1627964335" sldId="319"/>
            <ac:spMk id="2" creationId="{F0AEAD04-929D-4D92-9F46-F95B2E870097}"/>
          </ac:spMkLst>
        </pc:spChg>
        <pc:spChg chg="add del mod ord">
          <ac:chgData name="MARIA CRISTINA SETTE DE LIMA" userId="f608d65dde5269c4" providerId="LiveId" clId="{834FB914-07CB-46BA-A87B-F4AE330A7734}" dt="2022-02-14T06:27:43.718" v="884" actId="478"/>
          <ac:spMkLst>
            <pc:docMk/>
            <pc:sldMk cId="1627964335" sldId="319"/>
            <ac:spMk id="3" creationId="{9F4F9BFE-283B-43F2-BE4F-B2C3EF4DFC35}"/>
          </ac:spMkLst>
        </pc:spChg>
        <pc:spChg chg="add mod ord">
          <ac:chgData name="MARIA CRISTINA SETTE DE LIMA" userId="f608d65dde5269c4" providerId="LiveId" clId="{834FB914-07CB-46BA-A87B-F4AE330A7734}" dt="2022-02-14T06:28:58.230" v="932" actId="1076"/>
          <ac:spMkLst>
            <pc:docMk/>
            <pc:sldMk cId="1627964335" sldId="319"/>
            <ac:spMk id="4" creationId="{F880AB02-CE9D-43A4-848A-BDF2F540345D}"/>
          </ac:spMkLst>
        </pc:spChg>
        <pc:spChg chg="add mod">
          <ac:chgData name="MARIA CRISTINA SETTE DE LIMA" userId="f608d65dde5269c4" providerId="LiveId" clId="{834FB914-07CB-46BA-A87B-F4AE330A7734}" dt="2022-02-14T06:28:24.344" v="922" actId="1076"/>
          <ac:spMkLst>
            <pc:docMk/>
            <pc:sldMk cId="1627964335" sldId="319"/>
            <ac:spMk id="9" creationId="{7137B958-07AC-4C25-A08F-BB71043C22A4}"/>
          </ac:spMkLst>
        </pc:spChg>
      </pc:sldChg>
      <pc:sldChg chg="add del">
        <pc:chgData name="MARIA CRISTINA SETTE DE LIMA" userId="f608d65dde5269c4" providerId="LiveId" clId="{834FB914-07CB-46BA-A87B-F4AE330A7734}" dt="2022-02-14T05:32:58.367" v="465" actId="47"/>
        <pc:sldMkLst>
          <pc:docMk/>
          <pc:sldMk cId="2867734439" sldId="319"/>
        </pc:sldMkLst>
      </pc:sldChg>
      <pc:sldChg chg="add del">
        <pc:chgData name="MARIA CRISTINA SETTE DE LIMA" userId="f608d65dde5269c4" providerId="LiveId" clId="{834FB914-07CB-46BA-A87B-F4AE330A7734}" dt="2022-02-14T05:32:58.930" v="466" actId="47"/>
        <pc:sldMkLst>
          <pc:docMk/>
          <pc:sldMk cId="1024512718" sldId="320"/>
        </pc:sldMkLst>
      </pc:sldChg>
      <pc:sldChg chg="addSp modSp add">
        <pc:chgData name="MARIA CRISTINA SETTE DE LIMA" userId="f608d65dde5269c4" providerId="LiveId" clId="{834FB914-07CB-46BA-A87B-F4AE330A7734}" dt="2022-02-14T05:49:43.866" v="606"/>
        <pc:sldMkLst>
          <pc:docMk/>
          <pc:sldMk cId="2637949942" sldId="320"/>
        </pc:sldMkLst>
        <pc:spChg chg="add mod">
          <ac:chgData name="MARIA CRISTINA SETTE DE LIMA" userId="f608d65dde5269c4" providerId="LiveId" clId="{834FB914-07CB-46BA-A87B-F4AE330A7734}" dt="2022-02-14T05:49:43.866" v="606"/>
          <ac:spMkLst>
            <pc:docMk/>
            <pc:sldMk cId="2637949942" sldId="320"/>
            <ac:spMk id="7" creationId="{292CECBB-6501-4DAF-8922-13F4751A7019}"/>
          </ac:spMkLst>
        </pc:spChg>
      </pc:sldChg>
      <pc:sldChg chg="addSp delSp modSp add del mod">
        <pc:chgData name="MARIA CRISTINA SETTE DE LIMA" userId="f608d65dde5269c4" providerId="LiveId" clId="{834FB914-07CB-46BA-A87B-F4AE330A7734}" dt="2022-02-14T06:15:41.818" v="790" actId="47"/>
        <pc:sldMkLst>
          <pc:docMk/>
          <pc:sldMk cId="1854170148" sldId="321"/>
        </pc:sldMkLst>
        <pc:picChg chg="add del mod">
          <ac:chgData name="MARIA CRISTINA SETTE DE LIMA" userId="f608d65dde5269c4" providerId="LiveId" clId="{834FB914-07CB-46BA-A87B-F4AE330A7734}" dt="2022-02-14T06:15:38.631" v="789" actId="478"/>
          <ac:picMkLst>
            <pc:docMk/>
            <pc:sldMk cId="1854170148" sldId="321"/>
            <ac:picMk id="7" creationId="{54508528-ED9D-4ABF-A2D5-B54BA763344A}"/>
          </ac:picMkLst>
        </pc:picChg>
      </pc:sldChg>
      <pc:sldChg chg="add del">
        <pc:chgData name="MARIA CRISTINA SETTE DE LIMA" userId="f608d65dde5269c4" providerId="LiveId" clId="{834FB914-07CB-46BA-A87B-F4AE330A7734}" dt="2022-02-14T05:32:59.836" v="467" actId="47"/>
        <pc:sldMkLst>
          <pc:docMk/>
          <pc:sldMk cId="3224409706" sldId="321"/>
        </pc:sldMkLst>
      </pc:sldChg>
      <pc:sldChg chg="add del">
        <pc:chgData name="MARIA CRISTINA SETTE DE LIMA" userId="f608d65dde5269c4" providerId="LiveId" clId="{834FB914-07CB-46BA-A87B-F4AE330A7734}" dt="2022-02-14T05:33:00.476" v="468" actId="47"/>
        <pc:sldMkLst>
          <pc:docMk/>
          <pc:sldMk cId="1698063780" sldId="322"/>
        </pc:sldMkLst>
      </pc:sldChg>
      <pc:sldChg chg="addSp delSp modSp add mod modClrScheme chgLayout">
        <pc:chgData name="MARIA CRISTINA SETTE DE LIMA" userId="f608d65dde5269c4" providerId="LiveId" clId="{834FB914-07CB-46BA-A87B-F4AE330A7734}" dt="2022-02-14T06:23:51.533" v="845" actId="1076"/>
        <pc:sldMkLst>
          <pc:docMk/>
          <pc:sldMk cId="2202637590" sldId="322"/>
        </pc:sldMkLst>
        <pc:spChg chg="mod ord">
          <ac:chgData name="MARIA CRISTINA SETTE DE LIMA" userId="f608d65dde5269c4" providerId="LiveId" clId="{834FB914-07CB-46BA-A87B-F4AE330A7734}" dt="2022-02-14T06:04:09.707" v="619" actId="700"/>
          <ac:spMkLst>
            <pc:docMk/>
            <pc:sldMk cId="2202637590" sldId="322"/>
            <ac:spMk id="2" creationId="{F0AEAD04-929D-4D92-9F46-F95B2E870097}"/>
          </ac:spMkLst>
        </pc:spChg>
        <pc:spChg chg="add del mod ord">
          <ac:chgData name="MARIA CRISTINA SETTE DE LIMA" userId="f608d65dde5269c4" providerId="LiveId" clId="{834FB914-07CB-46BA-A87B-F4AE330A7734}" dt="2022-02-14T06:04:39.382" v="622" actId="478"/>
          <ac:spMkLst>
            <pc:docMk/>
            <pc:sldMk cId="2202637590" sldId="322"/>
            <ac:spMk id="4" creationId="{6623CF0B-72CF-4F4E-B9C0-65F4598383A3}"/>
          </ac:spMkLst>
        </pc:spChg>
        <pc:spChg chg="add mod ord">
          <ac:chgData name="MARIA CRISTINA SETTE DE LIMA" userId="f608d65dde5269c4" providerId="LiveId" clId="{834FB914-07CB-46BA-A87B-F4AE330A7734}" dt="2022-02-14T06:23:44.938" v="843" actId="1076"/>
          <ac:spMkLst>
            <pc:docMk/>
            <pc:sldMk cId="2202637590" sldId="322"/>
            <ac:spMk id="6" creationId="{C6DCFDCE-6ED6-4BA9-BB7E-B0D970581821}"/>
          </ac:spMkLst>
        </pc:spChg>
        <pc:spChg chg="add mod">
          <ac:chgData name="MARIA CRISTINA SETTE DE LIMA" userId="f608d65dde5269c4" providerId="LiveId" clId="{834FB914-07CB-46BA-A87B-F4AE330A7734}" dt="2022-02-14T06:23:16.482" v="840" actId="1076"/>
          <ac:spMkLst>
            <pc:docMk/>
            <pc:sldMk cId="2202637590" sldId="322"/>
            <ac:spMk id="8" creationId="{FF0DA07E-D728-41A7-9F48-70EB5F19E2BD}"/>
          </ac:spMkLst>
        </pc:spChg>
        <pc:spChg chg="add mod ord">
          <ac:chgData name="MARIA CRISTINA SETTE DE LIMA" userId="f608d65dde5269c4" providerId="LiveId" clId="{834FB914-07CB-46BA-A87B-F4AE330A7734}" dt="2022-02-14T06:23:51.533" v="845" actId="1076"/>
          <ac:spMkLst>
            <pc:docMk/>
            <pc:sldMk cId="2202637590" sldId="322"/>
            <ac:spMk id="13" creationId="{DBCF047D-9879-414A-8101-1EE4A4E581D3}"/>
          </ac:spMkLst>
        </pc:spChg>
        <pc:spChg chg="add mod">
          <ac:chgData name="MARIA CRISTINA SETTE DE LIMA" userId="f608d65dde5269c4" providerId="LiveId" clId="{834FB914-07CB-46BA-A87B-F4AE330A7734}" dt="2022-02-14T06:04:40.986" v="623"/>
          <ac:spMkLst>
            <pc:docMk/>
            <pc:sldMk cId="2202637590" sldId="322"/>
            <ac:spMk id="14" creationId="{9D5779FC-4630-4781-9B7B-DDC40D5CAAF4}"/>
          </ac:spMkLst>
        </pc:spChg>
        <pc:picChg chg="add del mod">
          <ac:chgData name="MARIA CRISTINA SETTE DE LIMA" userId="f608d65dde5269c4" providerId="LiveId" clId="{834FB914-07CB-46BA-A87B-F4AE330A7734}" dt="2022-02-14T06:19:05.868" v="824" actId="478"/>
          <ac:picMkLst>
            <pc:docMk/>
            <pc:sldMk cId="2202637590" sldId="322"/>
            <ac:picMk id="3" creationId="{A59B22F5-E7A5-428B-B889-2C2670CE6C36}"/>
          </ac:picMkLst>
        </pc:picChg>
        <pc:picChg chg="add del mod">
          <ac:chgData name="MARIA CRISTINA SETTE DE LIMA" userId="f608d65dde5269c4" providerId="LiveId" clId="{834FB914-07CB-46BA-A87B-F4AE330A7734}" dt="2022-02-14T06:02:23.517" v="612" actId="478"/>
          <ac:picMkLst>
            <pc:docMk/>
            <pc:sldMk cId="2202637590" sldId="322"/>
            <ac:picMk id="7" creationId="{9D9A2800-7214-418A-A57B-03EEF456B408}"/>
          </ac:picMkLst>
        </pc:picChg>
        <pc:picChg chg="add del mod">
          <ac:chgData name="MARIA CRISTINA SETTE DE LIMA" userId="f608d65dde5269c4" providerId="LiveId" clId="{834FB914-07CB-46BA-A87B-F4AE330A7734}" dt="2022-02-14T06:04:16.547" v="620" actId="21"/>
          <ac:picMkLst>
            <pc:docMk/>
            <pc:sldMk cId="2202637590" sldId="322"/>
            <ac:picMk id="9" creationId="{390ACAB2-755C-4A6B-9DAD-C3CA1B306021}"/>
          </ac:picMkLst>
        </pc:picChg>
        <pc:picChg chg="add del mod">
          <ac:chgData name="MARIA CRISTINA SETTE DE LIMA" userId="f608d65dde5269c4" providerId="LiveId" clId="{834FB914-07CB-46BA-A87B-F4AE330A7734}" dt="2022-02-14T06:10:46.755" v="648" actId="478"/>
          <ac:picMkLst>
            <pc:docMk/>
            <pc:sldMk cId="2202637590" sldId="322"/>
            <ac:picMk id="15" creationId="{881BB54A-1D74-4336-B908-63E61369027A}"/>
          </ac:picMkLst>
        </pc:picChg>
        <pc:picChg chg="add mod">
          <ac:chgData name="MARIA CRISTINA SETTE DE LIMA" userId="f608d65dde5269c4" providerId="LiveId" clId="{834FB914-07CB-46BA-A87B-F4AE330A7734}" dt="2022-02-14T06:23:47.533" v="844" actId="1076"/>
          <ac:picMkLst>
            <pc:docMk/>
            <pc:sldMk cId="2202637590" sldId="322"/>
            <ac:picMk id="16" creationId="{204D0380-A7E9-455A-811A-1A13A2B492C7}"/>
          </ac:picMkLst>
        </pc:picChg>
        <pc:picChg chg="add del mod">
          <ac:chgData name="MARIA CRISTINA SETTE DE LIMA" userId="f608d65dde5269c4" providerId="LiveId" clId="{834FB914-07CB-46BA-A87B-F4AE330A7734}" dt="2022-02-14T06:22:11.625" v="829" actId="478"/>
          <ac:picMkLst>
            <pc:docMk/>
            <pc:sldMk cId="2202637590" sldId="322"/>
            <ac:picMk id="17" creationId="{528A62E3-091C-40C6-80A6-74935217706E}"/>
          </ac:picMkLst>
        </pc:picChg>
        <pc:picChg chg="add mod">
          <ac:chgData name="MARIA CRISTINA SETTE DE LIMA" userId="f608d65dde5269c4" providerId="LiveId" clId="{834FB914-07CB-46BA-A87B-F4AE330A7734}" dt="2022-02-14T06:23:32.035" v="842" actId="1076"/>
          <ac:picMkLst>
            <pc:docMk/>
            <pc:sldMk cId="2202637590" sldId="322"/>
            <ac:picMk id="18" creationId="{1A47239E-A7BF-491A-9333-6FC9DB007AFB}"/>
          </ac:picMkLst>
        </pc:picChg>
      </pc:sldChg>
      <pc:sldChg chg="addSp modSp add mod">
        <pc:chgData name="MARIA CRISTINA SETTE DE LIMA" userId="f608d65dde5269c4" providerId="LiveId" clId="{834FB914-07CB-46BA-A87B-F4AE330A7734}" dt="2022-02-14T05:46:29.450" v="605" actId="1076"/>
        <pc:sldMkLst>
          <pc:docMk/>
          <pc:sldMk cId="1400811623" sldId="323"/>
        </pc:sldMkLst>
        <pc:spChg chg="add mod">
          <ac:chgData name="MARIA CRISTINA SETTE DE LIMA" userId="f608d65dde5269c4" providerId="LiveId" clId="{834FB914-07CB-46BA-A87B-F4AE330A7734}" dt="2022-02-14T05:44:07.159" v="577"/>
          <ac:spMkLst>
            <pc:docMk/>
            <pc:sldMk cId="1400811623" sldId="323"/>
            <ac:spMk id="9" creationId="{D91394BC-999D-4B68-AF37-B55748705F25}"/>
          </ac:spMkLst>
        </pc:spChg>
        <pc:spChg chg="add mod">
          <ac:chgData name="MARIA CRISTINA SETTE DE LIMA" userId="f608d65dde5269c4" providerId="LiveId" clId="{834FB914-07CB-46BA-A87B-F4AE330A7734}" dt="2022-02-14T05:44:07.159" v="577"/>
          <ac:spMkLst>
            <pc:docMk/>
            <pc:sldMk cId="1400811623" sldId="323"/>
            <ac:spMk id="13" creationId="{C05902E7-557A-4F38-A797-D3B15F1F1C54}"/>
          </ac:spMkLst>
        </pc:spChg>
        <pc:spChg chg="add mod">
          <ac:chgData name="MARIA CRISTINA SETTE DE LIMA" userId="f608d65dde5269c4" providerId="LiveId" clId="{834FB914-07CB-46BA-A87B-F4AE330A7734}" dt="2022-02-14T05:44:07.159" v="577"/>
          <ac:spMkLst>
            <pc:docMk/>
            <pc:sldMk cId="1400811623" sldId="323"/>
            <ac:spMk id="14" creationId="{EF28AA91-0116-4ECE-85DF-C84585D47B8C}"/>
          </ac:spMkLst>
        </pc:spChg>
        <pc:spChg chg="add mod">
          <ac:chgData name="MARIA CRISTINA SETTE DE LIMA" userId="f608d65dde5269c4" providerId="LiveId" clId="{834FB914-07CB-46BA-A87B-F4AE330A7734}" dt="2022-02-14T05:46:29.450" v="605" actId="1076"/>
          <ac:spMkLst>
            <pc:docMk/>
            <pc:sldMk cId="1400811623" sldId="323"/>
            <ac:spMk id="15" creationId="{B682B510-F0F1-4B04-BD65-88545BBD30AF}"/>
          </ac:spMkLst>
        </pc:spChg>
        <pc:spChg chg="add mod">
          <ac:chgData name="MARIA CRISTINA SETTE DE LIMA" userId="f608d65dde5269c4" providerId="LiveId" clId="{834FB914-07CB-46BA-A87B-F4AE330A7734}" dt="2022-02-14T05:44:45.613" v="579"/>
          <ac:spMkLst>
            <pc:docMk/>
            <pc:sldMk cId="1400811623" sldId="323"/>
            <ac:spMk id="16" creationId="{901F7B0D-CBE3-458D-85C5-9848D83D1D0D}"/>
          </ac:spMkLst>
        </pc:spChg>
        <pc:picChg chg="add mod">
          <ac:chgData name="MARIA CRISTINA SETTE DE LIMA" userId="f608d65dde5269c4" providerId="LiveId" clId="{834FB914-07CB-46BA-A87B-F4AE330A7734}" dt="2022-02-14T05:44:07.159" v="577"/>
          <ac:picMkLst>
            <pc:docMk/>
            <pc:sldMk cId="1400811623" sldId="323"/>
            <ac:picMk id="7" creationId="{6CD401F2-EFBF-4E89-BA52-FB8542C0FB53}"/>
          </ac:picMkLst>
        </pc:picChg>
        <pc:picChg chg="add mod">
          <ac:chgData name="MARIA CRISTINA SETTE DE LIMA" userId="f608d65dde5269c4" providerId="LiveId" clId="{834FB914-07CB-46BA-A87B-F4AE330A7734}" dt="2022-02-14T05:44:07.159" v="577"/>
          <ac:picMkLst>
            <pc:docMk/>
            <pc:sldMk cId="1400811623" sldId="323"/>
            <ac:picMk id="8" creationId="{933507F8-C166-44C7-A9D1-1386AFF02190}"/>
          </ac:picMkLst>
        </pc:picChg>
      </pc:sldChg>
      <pc:sldChg chg="add del">
        <pc:chgData name="MARIA CRISTINA SETTE DE LIMA" userId="f608d65dde5269c4" providerId="LiveId" clId="{834FB914-07CB-46BA-A87B-F4AE330A7734}" dt="2022-02-14T05:33:01.351" v="469" actId="47"/>
        <pc:sldMkLst>
          <pc:docMk/>
          <pc:sldMk cId="2771203531" sldId="323"/>
        </pc:sldMkLst>
      </pc:sldChg>
      <pc:sldChg chg="addSp modSp add del">
        <pc:chgData name="MARIA CRISTINA SETTE DE LIMA" userId="f608d65dde5269c4" providerId="LiveId" clId="{834FB914-07CB-46BA-A87B-F4AE330A7734}" dt="2022-02-14T05:35:08.442" v="497" actId="47"/>
        <pc:sldMkLst>
          <pc:docMk/>
          <pc:sldMk cId="1288737480" sldId="324"/>
        </pc:sldMkLst>
        <pc:spChg chg="add mod">
          <ac:chgData name="MARIA CRISTINA SETTE DE LIMA" userId="f608d65dde5269c4" providerId="LiveId" clId="{834FB914-07CB-46BA-A87B-F4AE330A7734}" dt="2022-02-14T05:34:27.067" v="491"/>
          <ac:spMkLst>
            <pc:docMk/>
            <pc:sldMk cId="1288737480" sldId="324"/>
            <ac:spMk id="7" creationId="{91248D2F-3542-4F6B-8B16-F27A9021DC54}"/>
          </ac:spMkLst>
        </pc:spChg>
      </pc:sldChg>
      <pc:sldChg chg="add del">
        <pc:chgData name="MARIA CRISTINA SETTE DE LIMA" userId="f608d65dde5269c4" providerId="LiveId" clId="{834FB914-07CB-46BA-A87B-F4AE330A7734}" dt="2022-02-14T05:33:02.164" v="470" actId="47"/>
        <pc:sldMkLst>
          <pc:docMk/>
          <pc:sldMk cId="3114887479" sldId="324"/>
        </pc:sldMkLst>
      </pc:sldChg>
      <pc:sldChg chg="add del">
        <pc:chgData name="MARIA CRISTINA SETTE DE LIMA" userId="f608d65dde5269c4" providerId="LiveId" clId="{834FB914-07CB-46BA-A87B-F4AE330A7734}" dt="2022-02-14T05:33:03.132" v="471" actId="47"/>
        <pc:sldMkLst>
          <pc:docMk/>
          <pc:sldMk cId="2304939217" sldId="325"/>
        </pc:sldMkLst>
      </pc:sldChg>
      <pc:sldChg chg="addSp modSp add mod">
        <pc:chgData name="MARIA CRISTINA SETTE DE LIMA" userId="f608d65dde5269c4" providerId="LiveId" clId="{834FB914-07CB-46BA-A87B-F4AE330A7734}" dt="2022-02-14T06:16:27.620" v="813" actId="20577"/>
        <pc:sldMkLst>
          <pc:docMk/>
          <pc:sldMk cId="3188306899" sldId="325"/>
        </pc:sldMkLst>
        <pc:spChg chg="add mod">
          <ac:chgData name="MARIA CRISTINA SETTE DE LIMA" userId="f608d65dde5269c4" providerId="LiveId" clId="{834FB914-07CB-46BA-A87B-F4AE330A7734}" dt="2022-02-14T05:34:48.881" v="494" actId="1076"/>
          <ac:spMkLst>
            <pc:docMk/>
            <pc:sldMk cId="3188306899" sldId="325"/>
            <ac:spMk id="7" creationId="{CEDBD30A-BBD4-4369-885E-C035DF87C790}"/>
          </ac:spMkLst>
        </pc:spChg>
        <pc:spChg chg="add mod">
          <ac:chgData name="MARIA CRISTINA SETTE DE LIMA" userId="f608d65dde5269c4" providerId="LiveId" clId="{834FB914-07CB-46BA-A87B-F4AE330A7734}" dt="2022-02-14T06:16:27.620" v="813" actId="20577"/>
          <ac:spMkLst>
            <pc:docMk/>
            <pc:sldMk cId="3188306899" sldId="325"/>
            <ac:spMk id="8" creationId="{E338FD00-65AF-4C89-B49B-D9DF4A6F21C2}"/>
          </ac:spMkLst>
        </pc:spChg>
        <pc:spChg chg="add mod">
          <ac:chgData name="MARIA CRISTINA SETTE DE LIMA" userId="f608d65dde5269c4" providerId="LiveId" clId="{834FB914-07CB-46BA-A87B-F4AE330A7734}" dt="2022-02-14T05:45:07.895" v="582" actId="1076"/>
          <ac:spMkLst>
            <pc:docMk/>
            <pc:sldMk cId="3188306899" sldId="325"/>
            <ac:spMk id="9" creationId="{1FAB3D2B-29AB-4913-8D4B-4B45D3D80A0F}"/>
          </ac:spMkLst>
        </pc:spChg>
        <pc:spChg chg="add mod">
          <ac:chgData name="MARIA CRISTINA SETTE DE LIMA" userId="f608d65dde5269c4" providerId="LiveId" clId="{834FB914-07CB-46BA-A87B-F4AE330A7734}" dt="2022-02-14T05:46:11.697" v="604" actId="1076"/>
          <ac:spMkLst>
            <pc:docMk/>
            <pc:sldMk cId="3188306899" sldId="325"/>
            <ac:spMk id="13" creationId="{997DA1B8-8D16-4CA6-A497-277361EC14F4}"/>
          </ac:spMkLst>
        </pc:spChg>
      </pc:sldChg>
      <pc:sldChg chg="addSp modSp add del">
        <pc:chgData name="MARIA CRISTINA SETTE DE LIMA" userId="f608d65dde5269c4" providerId="LiveId" clId="{834FB914-07CB-46BA-A87B-F4AE330A7734}" dt="2022-02-14T05:45:35.148" v="586" actId="47"/>
        <pc:sldMkLst>
          <pc:docMk/>
          <pc:sldMk cId="2617391081" sldId="326"/>
        </pc:sldMkLst>
        <pc:spChg chg="add mod">
          <ac:chgData name="MARIA CRISTINA SETTE DE LIMA" userId="f608d65dde5269c4" providerId="LiveId" clId="{834FB914-07CB-46BA-A87B-F4AE330A7734}" dt="2022-02-14T05:34:41.366" v="493" actId="1076"/>
          <ac:spMkLst>
            <pc:docMk/>
            <pc:sldMk cId="2617391081" sldId="326"/>
            <ac:spMk id="7" creationId="{F3A70B2B-8229-454B-A890-CE593632CFD0}"/>
          </ac:spMkLst>
        </pc:spChg>
      </pc:sldChg>
      <pc:sldChg chg="addSp delSp modSp new mod">
        <pc:chgData name="MARIA CRISTINA SETTE DE LIMA" userId="f608d65dde5269c4" providerId="LiveId" clId="{834FB914-07CB-46BA-A87B-F4AE330A7734}" dt="2022-02-14T06:33:17.626" v="947"/>
        <pc:sldMkLst>
          <pc:docMk/>
          <pc:sldMk cId="3372217705" sldId="326"/>
        </pc:sldMkLst>
        <pc:picChg chg="add del mod">
          <ac:chgData name="MARIA CRISTINA SETTE DE LIMA" userId="f608d65dde5269c4" providerId="LiveId" clId="{834FB914-07CB-46BA-A87B-F4AE330A7734}" dt="2022-02-14T06:33:17.626" v="947"/>
          <ac:picMkLst>
            <pc:docMk/>
            <pc:sldMk cId="3372217705" sldId="326"/>
            <ac:picMk id="6" creationId="{6B442CB7-0AB2-4B8D-BCC9-5E95E10FD165}"/>
          </ac:picMkLst>
        </pc:picChg>
      </pc:sldChg>
      <pc:sldChg chg="del">
        <pc:chgData name="MARIA CRISTINA SETTE DE LIMA" userId="f608d65dde5269c4" providerId="LiveId" clId="{834FB914-07CB-46BA-A87B-F4AE330A7734}" dt="2022-02-14T05:18:51.101" v="3" actId="47"/>
        <pc:sldMkLst>
          <pc:docMk/>
          <pc:sldMk cId="1238255873" sldId="348"/>
        </pc:sldMkLst>
      </pc:sldChg>
      <pc:sldChg chg="del">
        <pc:chgData name="MARIA CRISTINA SETTE DE LIMA" userId="f608d65dde5269c4" providerId="LiveId" clId="{834FB914-07CB-46BA-A87B-F4AE330A7734}" dt="2022-02-14T05:18:32.698" v="0" actId="47"/>
        <pc:sldMkLst>
          <pc:docMk/>
          <pc:sldMk cId="84643639" sldId="349"/>
        </pc:sldMkLst>
      </pc:sldChg>
      <pc:sldChg chg="del">
        <pc:chgData name="MARIA CRISTINA SETTE DE LIMA" userId="f608d65dde5269c4" providerId="LiveId" clId="{834FB914-07CB-46BA-A87B-F4AE330A7734}" dt="2022-02-14T05:18:34.604" v="2" actId="47"/>
        <pc:sldMkLst>
          <pc:docMk/>
          <pc:sldMk cId="1038353749" sldId="350"/>
        </pc:sldMkLst>
      </pc:sldChg>
      <pc:sldChg chg="del">
        <pc:chgData name="MARIA CRISTINA SETTE DE LIMA" userId="f608d65dde5269c4" providerId="LiveId" clId="{834FB914-07CB-46BA-A87B-F4AE330A7734}" dt="2022-02-14T05:18:52.819" v="4" actId="47"/>
        <pc:sldMkLst>
          <pc:docMk/>
          <pc:sldMk cId="3855621316" sldId="351"/>
        </pc:sldMkLst>
      </pc:sldChg>
      <pc:sldChg chg="del">
        <pc:chgData name="MARIA CRISTINA SETTE DE LIMA" userId="f608d65dde5269c4" providerId="LiveId" clId="{834FB914-07CB-46BA-A87B-F4AE330A7734}" dt="2022-02-14T05:18:33.729" v="1" actId="47"/>
        <pc:sldMkLst>
          <pc:docMk/>
          <pc:sldMk cId="166863339" sldId="352"/>
        </pc:sldMkLst>
      </pc:sldChg>
      <pc:sldChg chg="del">
        <pc:chgData name="MARIA CRISTINA SETTE DE LIMA" userId="f608d65dde5269c4" providerId="LiveId" clId="{834FB914-07CB-46BA-A87B-F4AE330A7734}" dt="2022-02-14T05:18:54.334" v="5" actId="47"/>
        <pc:sldMkLst>
          <pc:docMk/>
          <pc:sldMk cId="2454085883" sldId="353"/>
        </pc:sldMkLst>
      </pc:sldChg>
      <pc:sldChg chg="addSp delSp modSp del mod delAnim">
        <pc:chgData name="MARIA CRISTINA SETTE DE LIMA" userId="f608d65dde5269c4" providerId="LiveId" clId="{834FB914-07CB-46BA-A87B-F4AE330A7734}" dt="2022-02-14T05:30:13.736" v="417" actId="47"/>
        <pc:sldMkLst>
          <pc:docMk/>
          <pc:sldMk cId="2440904883" sldId="753"/>
        </pc:sldMkLst>
        <pc:spChg chg="del mod">
          <ac:chgData name="MARIA CRISTINA SETTE DE LIMA" userId="f608d65dde5269c4" providerId="LiveId" clId="{834FB914-07CB-46BA-A87B-F4AE330A7734}" dt="2022-02-14T05:28:43.394" v="401" actId="21"/>
          <ac:spMkLst>
            <pc:docMk/>
            <pc:sldMk cId="2440904883" sldId="753"/>
            <ac:spMk id="18" creationId="{F9A2F217-DA85-453B-9CCE-624BB8358B42}"/>
          </ac:spMkLst>
        </pc:spChg>
        <pc:spChg chg="del mod">
          <ac:chgData name="MARIA CRISTINA SETTE DE LIMA" userId="f608d65dde5269c4" providerId="LiveId" clId="{834FB914-07CB-46BA-A87B-F4AE330A7734}" dt="2022-02-14T05:28:50.295" v="403" actId="21"/>
          <ac:spMkLst>
            <pc:docMk/>
            <pc:sldMk cId="2440904883" sldId="753"/>
            <ac:spMk id="19" creationId="{BBDFFB3F-4750-4D53-85D1-490A42D7D77A}"/>
          </ac:spMkLst>
        </pc:spChg>
        <pc:spChg chg="del">
          <ac:chgData name="MARIA CRISTINA SETTE DE LIMA" userId="f608d65dde5269c4" providerId="LiveId" clId="{834FB914-07CB-46BA-A87B-F4AE330A7734}" dt="2022-02-14T05:30:08.956" v="415" actId="21"/>
          <ac:spMkLst>
            <pc:docMk/>
            <pc:sldMk cId="2440904883" sldId="753"/>
            <ac:spMk id="30" creationId="{89DC2B60-5C0A-4FD8-849F-7CB0B60AD518}"/>
          </ac:spMkLst>
        </pc:spChg>
        <pc:spChg chg="del">
          <ac:chgData name="MARIA CRISTINA SETTE DE LIMA" userId="f608d65dde5269c4" providerId="LiveId" clId="{834FB914-07CB-46BA-A87B-F4AE330A7734}" dt="2022-02-14T05:26:10.896" v="362" actId="478"/>
          <ac:spMkLst>
            <pc:docMk/>
            <pc:sldMk cId="2440904883" sldId="753"/>
            <ac:spMk id="132" creationId="{D7978344-D475-4D86-B9D0-09C78944AEFC}"/>
          </ac:spMkLst>
        </pc:spChg>
        <pc:picChg chg="del">
          <ac:chgData name="MARIA CRISTINA SETTE DE LIMA" userId="f608d65dde5269c4" providerId="LiveId" clId="{834FB914-07CB-46BA-A87B-F4AE330A7734}" dt="2022-02-14T05:28:16.734" v="397" actId="21"/>
          <ac:picMkLst>
            <pc:docMk/>
            <pc:sldMk cId="2440904883" sldId="753"/>
            <ac:picMk id="2" creationId="{C5D61B18-7D37-47ED-A762-99E848DD5FAE}"/>
          </ac:picMkLst>
        </pc:picChg>
        <pc:picChg chg="add del mod">
          <ac:chgData name="MARIA CRISTINA SETTE DE LIMA" userId="f608d65dde5269c4" providerId="LiveId" clId="{834FB914-07CB-46BA-A87B-F4AE330A7734}" dt="2022-02-14T05:28:59.730" v="405" actId="21"/>
          <ac:picMkLst>
            <pc:docMk/>
            <pc:sldMk cId="2440904883" sldId="753"/>
            <ac:picMk id="4" creationId="{E289708E-F189-416B-B17E-220AF5318AB3}"/>
          </ac:picMkLst>
        </pc:picChg>
        <pc:picChg chg="del">
          <ac:chgData name="MARIA CRISTINA SETTE DE LIMA" userId="f608d65dde5269c4" providerId="LiveId" clId="{834FB914-07CB-46BA-A87B-F4AE330A7734}" dt="2022-02-14T05:28:16.734" v="397" actId="21"/>
          <ac:picMkLst>
            <pc:docMk/>
            <pc:sldMk cId="2440904883" sldId="753"/>
            <ac:picMk id="5" creationId="{5710C972-FDE3-4807-8A43-62E06C16B2E7}"/>
          </ac:picMkLst>
        </pc:picChg>
        <pc:picChg chg="del">
          <ac:chgData name="MARIA CRISTINA SETTE DE LIMA" userId="f608d65dde5269c4" providerId="LiveId" clId="{834FB914-07CB-46BA-A87B-F4AE330A7734}" dt="2022-02-14T05:28:16.734" v="397" actId="21"/>
          <ac:picMkLst>
            <pc:docMk/>
            <pc:sldMk cId="2440904883" sldId="753"/>
            <ac:picMk id="7" creationId="{C06D1E15-1B53-4737-9A6A-914CB9CE1EA7}"/>
          </ac:picMkLst>
        </pc:picChg>
        <pc:picChg chg="del">
          <ac:chgData name="MARIA CRISTINA SETTE DE LIMA" userId="f608d65dde5269c4" providerId="LiveId" clId="{834FB914-07CB-46BA-A87B-F4AE330A7734}" dt="2022-02-14T05:26:24.415" v="367" actId="478"/>
          <ac:picMkLst>
            <pc:docMk/>
            <pc:sldMk cId="2440904883" sldId="753"/>
            <ac:picMk id="11" creationId="{CA225C52-E9D0-486F-B818-74DF0B439CCB}"/>
          </ac:picMkLst>
        </pc:picChg>
        <pc:picChg chg="del">
          <ac:chgData name="MARIA CRISTINA SETTE DE LIMA" userId="f608d65dde5269c4" providerId="LiveId" clId="{834FB914-07CB-46BA-A87B-F4AE330A7734}" dt="2022-02-14T05:28:16.734" v="397" actId="21"/>
          <ac:picMkLst>
            <pc:docMk/>
            <pc:sldMk cId="2440904883" sldId="753"/>
            <ac:picMk id="13" creationId="{BEC00D6D-67DA-42B1-8CCF-93911E6440A6}"/>
          </ac:picMkLst>
        </pc:picChg>
        <pc:picChg chg="del">
          <ac:chgData name="MARIA CRISTINA SETTE DE LIMA" userId="f608d65dde5269c4" providerId="LiveId" clId="{834FB914-07CB-46BA-A87B-F4AE330A7734}" dt="2022-02-14T05:28:16.734" v="397" actId="21"/>
          <ac:picMkLst>
            <pc:docMk/>
            <pc:sldMk cId="2440904883" sldId="753"/>
            <ac:picMk id="14" creationId="{FE65EACA-4274-427F-885F-66D6649CD3DF}"/>
          </ac:picMkLst>
        </pc:picChg>
        <pc:picChg chg="del">
          <ac:chgData name="MARIA CRISTINA SETTE DE LIMA" userId="f608d65dde5269c4" providerId="LiveId" clId="{834FB914-07CB-46BA-A87B-F4AE330A7734}" dt="2022-02-14T05:29:15.987" v="407" actId="21"/>
          <ac:picMkLst>
            <pc:docMk/>
            <pc:sldMk cId="2440904883" sldId="753"/>
            <ac:picMk id="15" creationId="{828CF455-ED76-47CE-A45A-579B159943E0}"/>
          </ac:picMkLst>
        </pc:picChg>
        <pc:picChg chg="del">
          <ac:chgData name="MARIA CRISTINA SETTE DE LIMA" userId="f608d65dde5269c4" providerId="LiveId" clId="{834FB914-07CB-46BA-A87B-F4AE330A7734}" dt="2022-02-14T05:26:25.383" v="368" actId="478"/>
          <ac:picMkLst>
            <pc:docMk/>
            <pc:sldMk cId="2440904883" sldId="753"/>
            <ac:picMk id="17" creationId="{A1470ABA-8E68-49C4-9F32-16C9257AE310}"/>
          </ac:picMkLst>
        </pc:picChg>
        <pc:picChg chg="del">
          <ac:chgData name="MARIA CRISTINA SETTE DE LIMA" userId="f608d65dde5269c4" providerId="LiveId" clId="{834FB914-07CB-46BA-A87B-F4AE330A7734}" dt="2022-02-14T05:28:29.432" v="399" actId="21"/>
          <ac:picMkLst>
            <pc:docMk/>
            <pc:sldMk cId="2440904883" sldId="753"/>
            <ac:picMk id="1030" creationId="{A0D12E83-0C9A-4B35-861A-532E50ED0483}"/>
          </ac:picMkLst>
        </pc:picChg>
        <pc:picChg chg="del">
          <ac:chgData name="MARIA CRISTINA SETTE DE LIMA" userId="f608d65dde5269c4" providerId="LiveId" clId="{834FB914-07CB-46BA-A87B-F4AE330A7734}" dt="2022-02-14T05:28:16.734" v="397" actId="21"/>
          <ac:picMkLst>
            <pc:docMk/>
            <pc:sldMk cId="2440904883" sldId="753"/>
            <ac:picMk id="1032" creationId="{BF4225D6-D6E3-4C19-9954-CF1F201FF233}"/>
          </ac:picMkLst>
        </pc:picChg>
        <pc:picChg chg="del">
          <ac:chgData name="MARIA CRISTINA SETTE DE LIMA" userId="f608d65dde5269c4" providerId="LiveId" clId="{834FB914-07CB-46BA-A87B-F4AE330A7734}" dt="2022-02-14T05:26:13.380" v="363" actId="478"/>
          <ac:picMkLst>
            <pc:docMk/>
            <pc:sldMk cId="2440904883" sldId="753"/>
            <ac:picMk id="4102" creationId="{50E3D194-8D0C-444E-8DAA-B05BD7892469}"/>
          </ac:picMkLst>
        </pc:picChg>
      </pc:sldChg>
      <pc:sldChg chg="del">
        <pc:chgData name="MARIA CRISTINA SETTE DE LIMA" userId="f608d65dde5269c4" providerId="LiveId" clId="{834FB914-07CB-46BA-A87B-F4AE330A7734}" dt="2022-02-14T05:25:56.236" v="361"/>
        <pc:sldMkLst>
          <pc:docMk/>
          <pc:sldMk cId="2117084521" sldId="754"/>
        </pc:sldMkLst>
      </pc:sldChg>
      <pc:sldMasterChg chg="del delSldLayout">
        <pc:chgData name="MARIA CRISTINA SETTE DE LIMA" userId="f608d65dde5269c4" providerId="LiveId" clId="{834FB914-07CB-46BA-A87B-F4AE330A7734}" dt="2022-02-14T05:30:13.736" v="417" actId="47"/>
        <pc:sldMasterMkLst>
          <pc:docMk/>
          <pc:sldMasterMk cId="3118886004" sldId="2147483660"/>
        </pc:sldMasterMkLst>
        <pc:sldLayoutChg chg="del">
          <pc:chgData name="MARIA CRISTINA SETTE DE LIMA" userId="f608d65dde5269c4" providerId="LiveId" clId="{834FB914-07CB-46BA-A87B-F4AE330A7734}" dt="2022-02-14T05:30:13.736" v="417" actId="47"/>
          <pc:sldLayoutMkLst>
            <pc:docMk/>
            <pc:sldMasterMk cId="3118886004" sldId="2147483660"/>
            <pc:sldLayoutMk cId="219866194" sldId="2147483661"/>
          </pc:sldLayoutMkLst>
        </pc:sldLayoutChg>
        <pc:sldLayoutChg chg="del">
          <pc:chgData name="MARIA CRISTINA SETTE DE LIMA" userId="f608d65dde5269c4" providerId="LiveId" clId="{834FB914-07CB-46BA-A87B-F4AE330A7734}" dt="2022-02-14T05:30:13.736" v="417" actId="47"/>
          <pc:sldLayoutMkLst>
            <pc:docMk/>
            <pc:sldMasterMk cId="3118886004" sldId="2147483660"/>
            <pc:sldLayoutMk cId="2897294771" sldId="2147483662"/>
          </pc:sldLayoutMkLst>
        </pc:sldLayoutChg>
        <pc:sldLayoutChg chg="del">
          <pc:chgData name="MARIA CRISTINA SETTE DE LIMA" userId="f608d65dde5269c4" providerId="LiveId" clId="{834FB914-07CB-46BA-A87B-F4AE330A7734}" dt="2022-02-14T05:30:13.736" v="417" actId="47"/>
          <pc:sldLayoutMkLst>
            <pc:docMk/>
            <pc:sldMasterMk cId="3118886004" sldId="2147483660"/>
            <pc:sldLayoutMk cId="3732597063" sldId="2147483663"/>
          </pc:sldLayoutMkLst>
        </pc:sldLayoutChg>
        <pc:sldLayoutChg chg="del">
          <pc:chgData name="MARIA CRISTINA SETTE DE LIMA" userId="f608d65dde5269c4" providerId="LiveId" clId="{834FB914-07CB-46BA-A87B-F4AE330A7734}" dt="2022-02-14T05:30:13.736" v="417" actId="47"/>
          <pc:sldLayoutMkLst>
            <pc:docMk/>
            <pc:sldMasterMk cId="3118886004" sldId="2147483660"/>
            <pc:sldLayoutMk cId="3885726475" sldId="2147483664"/>
          </pc:sldLayoutMkLst>
        </pc:sldLayoutChg>
        <pc:sldLayoutChg chg="del">
          <pc:chgData name="MARIA CRISTINA SETTE DE LIMA" userId="f608d65dde5269c4" providerId="LiveId" clId="{834FB914-07CB-46BA-A87B-F4AE330A7734}" dt="2022-02-14T05:30:13.736" v="417" actId="47"/>
          <pc:sldLayoutMkLst>
            <pc:docMk/>
            <pc:sldMasterMk cId="3118886004" sldId="2147483660"/>
            <pc:sldLayoutMk cId="754836758" sldId="2147483665"/>
          </pc:sldLayoutMkLst>
        </pc:sldLayoutChg>
        <pc:sldLayoutChg chg="del">
          <pc:chgData name="MARIA CRISTINA SETTE DE LIMA" userId="f608d65dde5269c4" providerId="LiveId" clId="{834FB914-07CB-46BA-A87B-F4AE330A7734}" dt="2022-02-14T05:30:13.736" v="417" actId="47"/>
          <pc:sldLayoutMkLst>
            <pc:docMk/>
            <pc:sldMasterMk cId="3118886004" sldId="2147483660"/>
            <pc:sldLayoutMk cId="4031441275" sldId="2147483666"/>
          </pc:sldLayoutMkLst>
        </pc:sldLayoutChg>
        <pc:sldLayoutChg chg="del">
          <pc:chgData name="MARIA CRISTINA SETTE DE LIMA" userId="f608d65dde5269c4" providerId="LiveId" clId="{834FB914-07CB-46BA-A87B-F4AE330A7734}" dt="2022-02-14T05:30:13.736" v="417" actId="47"/>
          <pc:sldLayoutMkLst>
            <pc:docMk/>
            <pc:sldMasterMk cId="3118886004" sldId="2147483660"/>
            <pc:sldLayoutMk cId="2305740042" sldId="2147483667"/>
          </pc:sldLayoutMkLst>
        </pc:sldLayoutChg>
        <pc:sldLayoutChg chg="del">
          <pc:chgData name="MARIA CRISTINA SETTE DE LIMA" userId="f608d65dde5269c4" providerId="LiveId" clId="{834FB914-07CB-46BA-A87B-F4AE330A7734}" dt="2022-02-14T05:30:13.736" v="417" actId="47"/>
          <pc:sldLayoutMkLst>
            <pc:docMk/>
            <pc:sldMasterMk cId="3118886004" sldId="2147483660"/>
            <pc:sldLayoutMk cId="2526525820" sldId="2147483668"/>
          </pc:sldLayoutMkLst>
        </pc:sldLayoutChg>
        <pc:sldLayoutChg chg="del">
          <pc:chgData name="MARIA CRISTINA SETTE DE LIMA" userId="f608d65dde5269c4" providerId="LiveId" clId="{834FB914-07CB-46BA-A87B-F4AE330A7734}" dt="2022-02-14T05:30:13.736" v="417" actId="47"/>
          <pc:sldLayoutMkLst>
            <pc:docMk/>
            <pc:sldMasterMk cId="3118886004" sldId="2147483660"/>
            <pc:sldLayoutMk cId="1281635375" sldId="2147483669"/>
          </pc:sldLayoutMkLst>
        </pc:sldLayoutChg>
        <pc:sldLayoutChg chg="del">
          <pc:chgData name="MARIA CRISTINA SETTE DE LIMA" userId="f608d65dde5269c4" providerId="LiveId" clId="{834FB914-07CB-46BA-A87B-F4AE330A7734}" dt="2022-02-14T05:30:13.736" v="417" actId="47"/>
          <pc:sldLayoutMkLst>
            <pc:docMk/>
            <pc:sldMasterMk cId="3118886004" sldId="2147483660"/>
            <pc:sldLayoutMk cId="1610913268" sldId="2147483670"/>
          </pc:sldLayoutMkLst>
        </pc:sldLayoutChg>
        <pc:sldLayoutChg chg="del">
          <pc:chgData name="MARIA CRISTINA SETTE DE LIMA" userId="f608d65dde5269c4" providerId="LiveId" clId="{834FB914-07CB-46BA-A87B-F4AE330A7734}" dt="2022-02-14T05:30:13.736" v="417" actId="47"/>
          <pc:sldLayoutMkLst>
            <pc:docMk/>
            <pc:sldMasterMk cId="3118886004" sldId="2147483660"/>
            <pc:sldLayoutMk cId="2054320593" sldId="2147483671"/>
          </pc:sldLayoutMkLst>
        </pc:sldLayoutChg>
        <pc:sldLayoutChg chg="del">
          <pc:chgData name="MARIA CRISTINA SETTE DE LIMA" userId="f608d65dde5269c4" providerId="LiveId" clId="{834FB914-07CB-46BA-A87B-F4AE330A7734}" dt="2022-02-14T05:30:13.736" v="417" actId="47"/>
          <pc:sldLayoutMkLst>
            <pc:docMk/>
            <pc:sldMasterMk cId="3118886004" sldId="2147483660"/>
            <pc:sldLayoutMk cId="2811553508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31427B5-E021-49DC-BDC5-85F2109CCCA6}" type="datetimeFigureOut">
              <a:rPr lang="pt-BR" smtClean="0"/>
              <a:t>16/02/2022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E9ADAF9-67CE-419C-8137-77C8CF772D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17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ADAF9-67CE-419C-8137-77C8CF772D9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28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ADAF9-67CE-419C-8137-77C8CF772D9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53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CA4B-D805-472E-9218-357A08816645}" type="datetime1">
              <a:rPr lang="pt-BR" smtClean="0"/>
              <a:t>16/02/2022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Reunião CONARES - 22/11/2021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44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81A7-8C24-4408-99FA-BF832EE2C4F9}" type="datetime1">
              <a:rPr lang="pt-BR" smtClean="0"/>
              <a:t>16/02/2022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Reunião CONARES - 22/11/2021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2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A33F-2115-4F6E-BC9B-BACEE78E68AC}" type="datetime1">
              <a:rPr lang="pt-BR" smtClean="0"/>
              <a:t>16/02/2022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Reunião CONARES - 22/11/2021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85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20A-14CE-4E55-8366-BE6FAB27AEFB}" type="datetime1">
              <a:rPr lang="pt-BR" smtClean="0"/>
              <a:t>16/02/2022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Reunião CONARES - 22/11/2021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62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15A4-221C-47F8-B15E-7F9DA38481B1}" type="datetime1">
              <a:rPr lang="pt-BR" smtClean="0"/>
              <a:t>16/02/2022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Reunião CONARES - 22/11/2021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74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6EE6-B7C1-4FEB-8E5C-37CF76766D42}" type="datetime1">
              <a:rPr lang="pt-BR" smtClean="0"/>
              <a:t>16/02/2022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Reunião CONARES - 22/11/2021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50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963C-F2DE-460B-BE94-3AFE45B602AB}" type="datetime1">
              <a:rPr lang="pt-BR" smtClean="0"/>
              <a:t>16/02/2022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Reunião CONARES - 22/11/2021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38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5968-E179-47FC-8C8A-2F714B12D5D8}" type="datetime1">
              <a:rPr lang="pt-BR" smtClean="0"/>
              <a:t>16/02/2022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Reunião CONARES - 22/11/2021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81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34A2-C2FA-45DF-9878-CCF5ED2D32A9}" type="datetime1">
              <a:rPr lang="pt-BR" smtClean="0"/>
              <a:t>16/02/2022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Reunião CONARES - 22/11/2021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6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592D-8BDD-4EA2-AACD-38B5110D43F7}" type="datetime1">
              <a:rPr lang="pt-BR" smtClean="0"/>
              <a:t>16/02/2022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Reunião CONARES - 22/11/2021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0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8825-F457-4F9C-9ADA-506604AA309B}" type="datetime1">
              <a:rPr lang="pt-BR" smtClean="0"/>
              <a:t>16/02/2022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Reunião CONARES - 22/11/2021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11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AA54-A5F9-4A46-9C2C-C2D4FBB589C0}" type="datetime1">
              <a:rPr lang="pt-BR" smtClean="0"/>
              <a:t>16/02/2022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Reunião CONARES - 22/11/2021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52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nonimos.com.br/assimilacao/" TargetMode="External"/><Relationship Id="rId13" Type="http://schemas.openxmlformats.org/officeDocument/2006/relationships/hyperlink" Target="https://www.sinonimos.com.br/associacao/" TargetMode="External"/><Relationship Id="rId18" Type="http://schemas.openxmlformats.org/officeDocument/2006/relationships/hyperlink" Target="https://www.sinonimos.com.br/concentracao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sinonimos.com.br/insercao/" TargetMode="External"/><Relationship Id="rId12" Type="http://schemas.openxmlformats.org/officeDocument/2006/relationships/hyperlink" Target="https://www.sinonimos.com.br/aproximacao/" TargetMode="External"/><Relationship Id="rId17" Type="http://schemas.openxmlformats.org/officeDocument/2006/relationships/hyperlink" Target="https://www.sinonimos.com.br/juncao/" TargetMode="External"/><Relationship Id="rId2" Type="http://schemas.openxmlformats.org/officeDocument/2006/relationships/image" Target="../media/image7.png"/><Relationship Id="rId16" Type="http://schemas.openxmlformats.org/officeDocument/2006/relationships/hyperlink" Target="https://www.sinonimos.com.br/anexaca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inonimos.com.br/inclusao/" TargetMode="External"/><Relationship Id="rId11" Type="http://schemas.openxmlformats.org/officeDocument/2006/relationships/hyperlink" Target="https://www.sinonimos.com.br/acomodacao/" TargetMode="External"/><Relationship Id="rId5" Type="http://schemas.openxmlformats.org/officeDocument/2006/relationships/hyperlink" Target="https://www.sinonimos.com.br/incorporacao/" TargetMode="External"/><Relationship Id="rId15" Type="http://schemas.openxmlformats.org/officeDocument/2006/relationships/hyperlink" Target="https://www.sinonimos.com.br/reuniao/" TargetMode="External"/><Relationship Id="rId10" Type="http://schemas.openxmlformats.org/officeDocument/2006/relationships/hyperlink" Target="https://www.sinonimos.com.br/adaptacao/" TargetMode="External"/><Relationship Id="rId19" Type="http://schemas.openxmlformats.org/officeDocument/2006/relationships/hyperlink" Target="https://www.sinonimos.com.br/ampliacao/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www.sinonimos.com.br/agregacao/" TargetMode="External"/><Relationship Id="rId14" Type="http://schemas.openxmlformats.org/officeDocument/2006/relationships/hyperlink" Target="https://www.sinonimos.com.br/unia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212EAC1D-1C36-4581-9EDA-E7B1D24C0503}"/>
              </a:ext>
            </a:extLst>
          </p:cNvPr>
          <p:cNvGrpSpPr/>
          <p:nvPr/>
        </p:nvGrpSpPr>
        <p:grpSpPr>
          <a:xfrm>
            <a:off x="917674" y="2718839"/>
            <a:ext cx="1412960" cy="710161"/>
            <a:chOff x="713167" y="3226152"/>
            <a:chExt cx="1412960" cy="710161"/>
          </a:xfrm>
        </p:grpSpPr>
        <p:sp>
          <p:nvSpPr>
            <p:cNvPr id="22" name="Divisa 21"/>
            <p:cNvSpPr/>
            <p:nvPr/>
          </p:nvSpPr>
          <p:spPr>
            <a:xfrm>
              <a:off x="713167" y="3226152"/>
              <a:ext cx="522929" cy="710161"/>
            </a:xfrm>
            <a:prstGeom prst="chevron">
              <a:avLst>
                <a:gd name="adj" fmla="val 62310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Divisa 22"/>
            <p:cNvSpPr/>
            <p:nvPr/>
          </p:nvSpPr>
          <p:spPr>
            <a:xfrm>
              <a:off x="1603198" y="3226152"/>
              <a:ext cx="522929" cy="710161"/>
            </a:xfrm>
            <a:prstGeom prst="chevron">
              <a:avLst>
                <a:gd name="adj" fmla="val 62310"/>
              </a:avLst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Divisa 24"/>
            <p:cNvSpPr/>
            <p:nvPr/>
          </p:nvSpPr>
          <p:spPr>
            <a:xfrm>
              <a:off x="1173594" y="3226152"/>
              <a:ext cx="522929" cy="710161"/>
            </a:xfrm>
            <a:prstGeom prst="chevron">
              <a:avLst>
                <a:gd name="adj" fmla="val 6231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76" y="1357247"/>
            <a:ext cx="3968496" cy="7165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0742"/>
            <a:ext cx="12192000" cy="104630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04" y="5326862"/>
            <a:ext cx="11163422" cy="125651"/>
          </a:xfrm>
          <a:prstGeom prst="rect">
            <a:avLst/>
          </a:pr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B287BD-4622-4D7F-B04A-575100D5D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1</a:t>
            </a:fld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3D1A7B3-F304-417C-B523-0CF7A3E1DB01}"/>
              </a:ext>
            </a:extLst>
          </p:cNvPr>
          <p:cNvSpPr txBox="1"/>
          <p:nvPr/>
        </p:nvSpPr>
        <p:spPr>
          <a:xfrm>
            <a:off x="0" y="5921256"/>
            <a:ext cx="12192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300" b="1" dirty="0">
                <a:solidFill>
                  <a:schemeClr val="bg1"/>
                </a:solidFill>
              </a:rPr>
              <a:t>16/02/2022 - Seminário de Acolhimento dos Gestores 2022: </a:t>
            </a:r>
          </a:p>
          <a:p>
            <a:pPr algn="ctr"/>
            <a:r>
              <a:rPr lang="pt-BR" sz="2300" b="1" dirty="0">
                <a:solidFill>
                  <a:schemeClr val="bg1"/>
                </a:solidFill>
              </a:rPr>
              <a:t>Um olhar para o fortalecimento da gestão municipal frente aos novos desafios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0D40D7C-AA21-4BA1-849A-6D0EA5AC7D61}"/>
              </a:ext>
            </a:extLst>
          </p:cNvPr>
          <p:cNvSpPr txBox="1"/>
          <p:nvPr/>
        </p:nvSpPr>
        <p:spPr>
          <a:xfrm>
            <a:off x="579604" y="2626999"/>
            <a:ext cx="111634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Atenção Primária à Saúde: </a:t>
            </a:r>
          </a:p>
          <a:p>
            <a:pPr algn="ctr"/>
            <a:r>
              <a:rPr lang="pt-BR" sz="2400" b="1" dirty="0"/>
              <a:t>O Olhar do Gestor Frente a Situações Emergenciais</a:t>
            </a:r>
          </a:p>
          <a:p>
            <a:pPr algn="ctr"/>
            <a:r>
              <a:rPr lang="pt-BR" sz="2400" b="1" dirty="0"/>
              <a:t>e os Desafios para o Fortalecimento nos Processos de Trabalho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EECCFE7-4645-4EEB-9C9D-100016A24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5" y="81026"/>
            <a:ext cx="1943301" cy="116598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EADD7C4-FA95-43FC-8BB8-FED01F2A2D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7856" y="25090"/>
            <a:ext cx="1854909" cy="13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1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0AEAD04-929D-4D92-9F46-F95B2E87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CAE1D-6B27-4E67-A944-99479B8209D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9DBA22B-CAD9-4803-8127-1BA37BC57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50" y="5934075"/>
            <a:ext cx="1314450" cy="92392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4AF2066-FB05-4F08-B7B4-094404E5A827}"/>
              </a:ext>
            </a:extLst>
          </p:cNvPr>
          <p:cNvCxnSpPr/>
          <p:nvPr/>
        </p:nvCxnSpPr>
        <p:spPr>
          <a:xfrm>
            <a:off x="-708917" y="23733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232E54B8-8A7F-4D1D-AC39-545B73C1C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381" y="97005"/>
            <a:ext cx="1474618" cy="886501"/>
          </a:xfrm>
          <a:prstGeom prst="rect">
            <a:avLst/>
          </a:prstGeom>
        </p:spPr>
      </p:pic>
      <p:pic>
        <p:nvPicPr>
          <p:cNvPr id="7" name="Imagem 6" descr="Píer de madeira sobre a água&#10;&#10;Descrição gerada automaticamente">
            <a:extLst>
              <a:ext uri="{FF2B5EF4-FFF2-40B4-BE49-F238E27FC236}">
                <a16:creationId xmlns:a16="http://schemas.microsoft.com/office/drawing/2014/main" id="{C575626B-F240-4FE0-A71E-F92871C0FB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" y="-3420"/>
            <a:ext cx="9148560" cy="6861420"/>
          </a:xfrm>
          <a:prstGeom prst="rect">
            <a:avLst/>
          </a:prstGeom>
        </p:spPr>
      </p:pic>
      <p:sp>
        <p:nvSpPr>
          <p:cNvPr id="8" name="Espaço Reservado para Conteúdo 8">
            <a:extLst>
              <a:ext uri="{FF2B5EF4-FFF2-40B4-BE49-F238E27FC236}">
                <a16:creationId xmlns:a16="http://schemas.microsoft.com/office/drawing/2014/main" id="{D99999FF-8CEC-41DA-A2A7-3CC4DC8C5DDF}"/>
              </a:ext>
            </a:extLst>
          </p:cNvPr>
          <p:cNvSpPr txBox="1">
            <a:spLocks/>
          </p:cNvSpPr>
          <p:nvPr/>
        </p:nvSpPr>
        <p:spPr>
          <a:xfrm>
            <a:off x="9546193" y="1405781"/>
            <a:ext cx="2472529" cy="1419451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pt-BR" sz="2000" i="1" dirty="0"/>
              <a:t>Sempre é tempo de cuidar das pessoas, de exercitar a tolerância, de respeitar o outro, de enfrentar a desigualdade e o preconceito, de sonhar e de lutar pelo que acreditamos.</a:t>
            </a:r>
            <a:r>
              <a:rPr kumimoji="0" lang="pt-BR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pt-BR" sz="19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pt-BR" sz="19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Obrigada!</a:t>
            </a:r>
            <a:endParaRPr kumimoji="0" lang="pt-BR" sz="19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pt-BR" sz="17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pt-BR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cristina@conasems.org.br</a:t>
            </a: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B9C3656-C54A-4B23-B91A-4ACDBE54FBDC}"/>
              </a:ext>
            </a:extLst>
          </p:cNvPr>
          <p:cNvSpPr txBox="1"/>
          <p:nvPr/>
        </p:nvSpPr>
        <p:spPr>
          <a:xfrm>
            <a:off x="0" y="6538912"/>
            <a:ext cx="2472529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Foto: Cristina Sette</a:t>
            </a:r>
          </a:p>
        </p:txBody>
      </p:sp>
    </p:spTree>
    <p:extLst>
      <p:ext uri="{BB962C8B-B14F-4D97-AF65-F5344CB8AC3E}">
        <p14:creationId xmlns:p14="http://schemas.microsoft.com/office/powerpoint/2010/main" val="374310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55FFF6C5-77BF-4F10-8467-E39AB8A4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52" y="10647"/>
            <a:ext cx="1536870" cy="1146650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0AEAD04-929D-4D92-9F46-F95B2E87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CAE1D-6B27-4E67-A944-99479B8209D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9DBA22B-CAD9-4803-8127-1BA37BC57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50" y="5559624"/>
            <a:ext cx="1314450" cy="92392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4AF2066-FB05-4F08-B7B4-094404E5A827}"/>
              </a:ext>
            </a:extLst>
          </p:cNvPr>
          <p:cNvCxnSpPr/>
          <p:nvPr/>
        </p:nvCxnSpPr>
        <p:spPr>
          <a:xfrm>
            <a:off x="-708917" y="23733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3865D17A-D593-4CF9-8F55-9FF1E0174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" y="4513669"/>
            <a:ext cx="1749884" cy="117252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FDE566-13B3-40E7-87EB-010530B2A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279" y="3208472"/>
            <a:ext cx="1755254" cy="117108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4C1E96F-FB03-4FE5-A658-59958F294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5" y="1102357"/>
            <a:ext cx="1722572" cy="1014404"/>
          </a:xfrm>
          <a:prstGeom prst="rect">
            <a:avLst/>
          </a:prstGeom>
        </p:spPr>
      </p:pic>
      <p:pic>
        <p:nvPicPr>
          <p:cNvPr id="16" name="Picture 8" descr="Prefeitura de São Cristóvão divulga resultado da seleção para agente  comunitário de saúde e de combate às endemias | Sergipe | G1">
            <a:extLst>
              <a:ext uri="{FF2B5EF4-FFF2-40B4-BE49-F238E27FC236}">
                <a16:creationId xmlns:a16="http://schemas.microsoft.com/office/drawing/2014/main" id="{A361EBEC-53C2-42B5-866E-2F2B37484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" y="2114419"/>
            <a:ext cx="1724736" cy="109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615E86F-D00E-428D-9354-32B7D6F3A8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859262"/>
            <a:ext cx="1767759" cy="1028891"/>
          </a:xfrm>
          <a:prstGeom prst="rect">
            <a:avLst/>
          </a:prstGeom>
        </p:spPr>
      </p:pic>
      <p:pic>
        <p:nvPicPr>
          <p:cNvPr id="19" name="Picture 6" descr="Como é a rotina na atenção básica? - Sanar Medicina">
            <a:extLst>
              <a:ext uri="{FF2B5EF4-FFF2-40B4-BE49-F238E27FC236}">
                <a16:creationId xmlns:a16="http://schemas.microsoft.com/office/drawing/2014/main" id="{931D6275-C066-4277-B54B-F31B3BCEA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4" y="6517557"/>
            <a:ext cx="658293" cy="37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EC74EB91-9B6C-400A-9462-7725AB7FCCAB}"/>
              </a:ext>
            </a:extLst>
          </p:cNvPr>
          <p:cNvSpPr txBox="1">
            <a:spLocks/>
          </p:cNvSpPr>
          <p:nvPr/>
        </p:nvSpPr>
        <p:spPr>
          <a:xfrm>
            <a:off x="3004952" y="983506"/>
            <a:ext cx="3558916" cy="495293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800" dirty="0">
              <a:solidFill>
                <a:prstClr val="black"/>
              </a:solidFill>
              <a:latin typeface="Calibri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800" dirty="0">
              <a:solidFill>
                <a:prstClr val="black"/>
              </a:solidFill>
              <a:latin typeface="Calibri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André Bonifácio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Carmem Teixeira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Carmen Lavras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Eduarda Cesse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Eduardo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Freese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Emerson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Merhy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Gastão Wagner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Gilson Carvalho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Guilherme Franco Netto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Heloísa Mendonça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Jairnilson Paim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Paulo Germano de Frias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33AE7FD1-5636-4C5A-9F8C-C8785A1068C5}"/>
              </a:ext>
            </a:extLst>
          </p:cNvPr>
          <p:cNvSpPr txBox="1">
            <a:spLocks/>
          </p:cNvSpPr>
          <p:nvPr/>
        </p:nvSpPr>
        <p:spPr>
          <a:xfrm>
            <a:off x="6879336" y="1781686"/>
            <a:ext cx="3282630" cy="415475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CONASEMS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Professores de Saúde Coletiva da UPE, Fiocruz e UFPE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CEBES e ABRASCO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dirty="0">
                <a:solidFill>
                  <a:prstClr val="black"/>
                </a:solidFill>
                <a:latin typeface="Calibri"/>
              </a:rPr>
              <a:t>COSEMS RN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Alunos, gestores, trabalhadores e lideranças que oferecem cotidianamente o que tem de melhor pelo SUS.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370647D1-B9C5-449A-BB90-F7C6AADA28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7381" y="97005"/>
            <a:ext cx="1474618" cy="886501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6A572DE4-9503-461E-A221-02BDECC744B6}"/>
              </a:ext>
            </a:extLst>
          </p:cNvPr>
          <p:cNvSpPr txBox="1"/>
          <p:nvPr/>
        </p:nvSpPr>
        <p:spPr>
          <a:xfrm>
            <a:off x="3514448" y="240563"/>
            <a:ext cx="4858304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Registrando e agradecendo</a:t>
            </a:r>
          </a:p>
        </p:txBody>
      </p:sp>
    </p:spTree>
    <p:extLst>
      <p:ext uri="{BB962C8B-B14F-4D97-AF65-F5344CB8AC3E}">
        <p14:creationId xmlns:p14="http://schemas.microsoft.com/office/powerpoint/2010/main" val="6648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0AEAD04-929D-4D92-9F46-F95B2E87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CAE1D-6B27-4E67-A944-99479B8209D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BA080896-E040-4DAF-A150-5CAD5A202790}"/>
              </a:ext>
            </a:extLst>
          </p:cNvPr>
          <p:cNvGrpSpPr/>
          <p:nvPr/>
        </p:nvGrpSpPr>
        <p:grpSpPr>
          <a:xfrm>
            <a:off x="926926" y="559118"/>
            <a:ext cx="480373" cy="405934"/>
            <a:chOff x="1496979" y="1129939"/>
            <a:chExt cx="480373" cy="405934"/>
          </a:xfrm>
        </p:grpSpPr>
        <p:sp>
          <p:nvSpPr>
            <p:cNvPr id="8" name="Divisa 7"/>
            <p:cNvSpPr/>
            <p:nvPr/>
          </p:nvSpPr>
          <p:spPr>
            <a:xfrm>
              <a:off x="1699676" y="1129939"/>
              <a:ext cx="277676" cy="405934"/>
            </a:xfrm>
            <a:prstGeom prst="chevron">
              <a:avLst>
                <a:gd name="adj" fmla="val 62310"/>
              </a:avLst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ivisa 8"/>
            <p:cNvSpPr/>
            <p:nvPr/>
          </p:nvSpPr>
          <p:spPr>
            <a:xfrm>
              <a:off x="1496979" y="1129939"/>
              <a:ext cx="277676" cy="405934"/>
            </a:xfrm>
            <a:prstGeom prst="chevron">
              <a:avLst>
                <a:gd name="adj" fmla="val 62310"/>
              </a:avLst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89DBA22B-CAD9-4803-8127-1BA37BC57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5559624"/>
            <a:ext cx="1314450" cy="92392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4AF2066-FB05-4F08-B7B4-094404E5A827}"/>
              </a:ext>
            </a:extLst>
          </p:cNvPr>
          <p:cNvCxnSpPr/>
          <p:nvPr/>
        </p:nvCxnSpPr>
        <p:spPr>
          <a:xfrm>
            <a:off x="-708917" y="23733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Texto 7">
            <a:extLst>
              <a:ext uri="{FF2B5EF4-FFF2-40B4-BE49-F238E27FC236}">
                <a16:creationId xmlns:a16="http://schemas.microsoft.com/office/drawing/2014/main" id="{91918731-703E-446C-B06B-22A0E997046A}"/>
              </a:ext>
            </a:extLst>
          </p:cNvPr>
          <p:cNvSpPr txBox="1">
            <a:spLocks/>
          </p:cNvSpPr>
          <p:nvPr/>
        </p:nvSpPr>
        <p:spPr bwMode="auto">
          <a:xfrm>
            <a:off x="734689" y="388966"/>
            <a:ext cx="10983352" cy="61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Atenção Básica – Atenção Primária à Saúde</a:t>
            </a:r>
          </a:p>
        </p:txBody>
      </p:sp>
      <p:sp>
        <p:nvSpPr>
          <p:cNvPr id="12" name="Espaço Reservado para Conteúdo 8">
            <a:extLst>
              <a:ext uri="{FF2B5EF4-FFF2-40B4-BE49-F238E27FC236}">
                <a16:creationId xmlns:a16="http://schemas.microsoft.com/office/drawing/2014/main" id="{EEE260A8-6FC9-479D-AEFB-7AC37A4436CB}"/>
              </a:ext>
            </a:extLst>
          </p:cNvPr>
          <p:cNvSpPr txBox="1">
            <a:spLocks/>
          </p:cNvSpPr>
          <p:nvPr/>
        </p:nvSpPr>
        <p:spPr>
          <a:xfrm>
            <a:off x="457970" y="1704901"/>
            <a:ext cx="11260071" cy="410179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pt-B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Modelos de  Atenção à Saúde</a:t>
            </a: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consistem na organização das ações para a intervenção no processo saúde-doença, articulando os recursos físicos, tecnológicos e humanos, para enfrentar e resolver os problemas de saúde existentes em uma coletividade. 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Há diferentes concepções: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Modelos que desenvolvem exclusivamente intervenções de natureza médico-curativa;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Modelos que incorporam ações de promoção e prevenção; 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Modelos em que seus serviços simplesmente atendem às demandas, estando sempre aguardando os casos que chegam espontaneamente; e 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Modelos que atuam ativamente sobre os usuários, independentemente de sua demanda.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Concepções centradas no médico, na</a:t>
            </a:r>
            <a:r>
              <a:rPr lang="pt-BR" sz="1900" b="1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saúde pública, no cuidado das pessoas e suas famílias no território.</a:t>
            </a:r>
            <a:endParaRPr kumimoji="0" lang="pt-BR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9209021-B801-4330-A919-0464CA8E8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52" y="10647"/>
            <a:ext cx="1536870" cy="114665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90435F3-BA73-4AE7-B263-B20FEE9F9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381" y="97005"/>
            <a:ext cx="1474618" cy="88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7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0AEAD04-929D-4D92-9F46-F95B2E87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CAE1D-6B27-4E67-A944-99479B8209D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9DBA22B-CAD9-4803-8127-1BA37BC57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5559624"/>
            <a:ext cx="1314450" cy="92392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4AF2066-FB05-4F08-B7B4-094404E5A827}"/>
              </a:ext>
            </a:extLst>
          </p:cNvPr>
          <p:cNvCxnSpPr/>
          <p:nvPr/>
        </p:nvCxnSpPr>
        <p:spPr>
          <a:xfrm>
            <a:off x="-708917" y="23733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3633D3DF-B1D4-408D-B0EB-BCD195592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52" y="10647"/>
            <a:ext cx="1536870" cy="11466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32E54B8-8A7F-4D1D-AC39-545B73C1C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381" y="97005"/>
            <a:ext cx="1474618" cy="88650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66C1F50-CE1C-4E30-84AF-B12FD03AD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38" y="1629617"/>
            <a:ext cx="1974144" cy="197414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8AC95F8-F040-41D9-A81F-FF21FBE51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38" y="4058190"/>
            <a:ext cx="2037680" cy="1448663"/>
          </a:xfrm>
          <a:prstGeom prst="rect">
            <a:avLst/>
          </a:prstGeom>
        </p:spPr>
      </p:pic>
      <p:sp>
        <p:nvSpPr>
          <p:cNvPr id="16" name="Espaço Reservado para Conteúdo 8">
            <a:extLst>
              <a:ext uri="{FF2B5EF4-FFF2-40B4-BE49-F238E27FC236}">
                <a16:creationId xmlns:a16="http://schemas.microsoft.com/office/drawing/2014/main" id="{52927986-DB56-49F1-89CE-4F17772E4DEF}"/>
              </a:ext>
            </a:extLst>
          </p:cNvPr>
          <p:cNvSpPr txBox="1">
            <a:spLocks/>
          </p:cNvSpPr>
          <p:nvPr/>
        </p:nvSpPr>
        <p:spPr>
          <a:xfrm>
            <a:off x="2830206" y="1705450"/>
            <a:ext cx="8750304" cy="410179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sz="1800" b="0" dirty="0"/>
              <a:t>Em 1978, em Alma Ata </a:t>
            </a:r>
            <a:r>
              <a:rPr lang="pt-BR" sz="1800" dirty="0"/>
              <a:t>(</a:t>
            </a:r>
            <a:r>
              <a:rPr lang="pt-BR" sz="1800" b="0" dirty="0"/>
              <a:t>Cazaquistão), a Conferência Internacional sobre Cuidados Primários de Saúde, promovida pela OMS, elaborou a Declaração de Alma Ata, composta por dez itens.</a:t>
            </a:r>
          </a:p>
          <a:p>
            <a:pPr algn="just">
              <a:defRPr/>
            </a:pPr>
            <a:r>
              <a:rPr lang="pt-BR" sz="1800" dirty="0"/>
              <a:t>I - A Conferência reafirma enfaticamente que a saúde - estado de completo bem estar físico, mental e social, e não simplesmente a ausência de doença ou enfermidade - </a:t>
            </a:r>
            <a:r>
              <a:rPr lang="pt-BR" sz="1800" b="1" dirty="0"/>
              <a:t>é um direito humano fundamental</a:t>
            </a:r>
            <a:r>
              <a:rPr lang="pt-BR" sz="1800" dirty="0"/>
              <a:t>, e que a consecução do mais alto nível possível de saúde é a mais importante meta social mundial, cuja realização requer a ação de muitos outros setores sociais e econômicos, além do setor da saúde.</a:t>
            </a:r>
          </a:p>
          <a:p>
            <a:pPr algn="just">
              <a:defRPr/>
            </a:pPr>
            <a:r>
              <a:rPr lang="pt-BR" sz="1800" dirty="0"/>
              <a:t>VI - Os cuidados primários de saúde são cuidados essenciais de saúde baseados em métodos e tecnologias práticas, cientificamente bem fundamentadas e socialmente aceitáveis, colocadas ao alcance universal de indivíduos e famílias da comunidade, mediante sua plena participação e a um custo que a comunidade e o país podem manter em cada fase de seu desenvolvimento, no espírito de autoconfiança e autodeterminação. </a:t>
            </a:r>
          </a:p>
          <a:p>
            <a:pPr algn="just">
              <a:defRPr/>
            </a:pPr>
            <a:r>
              <a:rPr lang="pt-BR" sz="1800" b="0" dirty="0"/>
              <a:t>Reafirmada em Astana, Cazaquistão, em outubro de 2018.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Espaço Reservado para Texto 7">
            <a:extLst>
              <a:ext uri="{FF2B5EF4-FFF2-40B4-BE49-F238E27FC236}">
                <a16:creationId xmlns:a16="http://schemas.microsoft.com/office/drawing/2014/main" id="{66971F09-10D3-4880-8A53-7633888C52F7}"/>
              </a:ext>
            </a:extLst>
          </p:cNvPr>
          <p:cNvSpPr txBox="1">
            <a:spLocks/>
          </p:cNvSpPr>
          <p:nvPr/>
        </p:nvSpPr>
        <p:spPr bwMode="auto">
          <a:xfrm>
            <a:off x="706026" y="374451"/>
            <a:ext cx="10983352" cy="61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Atenção Básica – Atenção Primária à Saúde</a:t>
            </a:r>
          </a:p>
        </p:txBody>
      </p:sp>
    </p:spTree>
    <p:extLst>
      <p:ext uri="{BB962C8B-B14F-4D97-AF65-F5344CB8AC3E}">
        <p14:creationId xmlns:p14="http://schemas.microsoft.com/office/powerpoint/2010/main" val="323690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0AEAD04-929D-4D92-9F46-F95B2E87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CAE1D-6B27-4E67-A944-99479B8209D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9DBA22B-CAD9-4803-8127-1BA37BC57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5559624"/>
            <a:ext cx="1314450" cy="92392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4AF2066-FB05-4F08-B7B4-094404E5A827}"/>
              </a:ext>
            </a:extLst>
          </p:cNvPr>
          <p:cNvCxnSpPr/>
          <p:nvPr/>
        </p:nvCxnSpPr>
        <p:spPr>
          <a:xfrm>
            <a:off x="-708917" y="23733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3633D3DF-B1D4-408D-B0EB-BCD195592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52" y="10647"/>
            <a:ext cx="1536870" cy="11466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32E54B8-8A7F-4D1D-AC39-545B73C1C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381" y="97005"/>
            <a:ext cx="1474618" cy="886501"/>
          </a:xfrm>
          <a:prstGeom prst="rect">
            <a:avLst/>
          </a:prstGeom>
        </p:spPr>
      </p:pic>
      <p:sp>
        <p:nvSpPr>
          <p:cNvPr id="7" name="Espaço Reservado para Texto 7">
            <a:extLst>
              <a:ext uri="{FF2B5EF4-FFF2-40B4-BE49-F238E27FC236}">
                <a16:creationId xmlns:a16="http://schemas.microsoft.com/office/drawing/2014/main" id="{CEDBD30A-BBD4-4369-885E-C035DF87C790}"/>
              </a:ext>
            </a:extLst>
          </p:cNvPr>
          <p:cNvSpPr txBox="1">
            <a:spLocks/>
          </p:cNvSpPr>
          <p:nvPr/>
        </p:nvSpPr>
        <p:spPr bwMode="auto">
          <a:xfrm>
            <a:off x="706026" y="374451"/>
            <a:ext cx="10983352" cy="61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Atenção Básica – Atenção Primária à Saúde</a:t>
            </a:r>
          </a:p>
        </p:txBody>
      </p:sp>
      <p:sp>
        <p:nvSpPr>
          <p:cNvPr id="8" name="Espaço Reservado para Conteúdo 8">
            <a:extLst>
              <a:ext uri="{FF2B5EF4-FFF2-40B4-BE49-F238E27FC236}">
                <a16:creationId xmlns:a16="http://schemas.microsoft.com/office/drawing/2014/main" id="{E338FD00-65AF-4C89-B49B-D9DF4A6F21C2}"/>
              </a:ext>
            </a:extLst>
          </p:cNvPr>
          <p:cNvSpPr txBox="1">
            <a:spLocks/>
          </p:cNvSpPr>
          <p:nvPr/>
        </p:nvSpPr>
        <p:spPr>
          <a:xfrm>
            <a:off x="1340528" y="1704901"/>
            <a:ext cx="10377513" cy="410179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1991 – Programa de Agentes Comunitários de Saúde         Estratégia de Agentes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sz="2200" dirty="0">
                <a:solidFill>
                  <a:prstClr val="black"/>
                </a:solidFill>
                <a:latin typeface="Calibri"/>
              </a:rPr>
              <a:t>             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Comunitários de Saúde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1994 – Programa Saúde da Família           Estratégia Saúde da Família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sz="2200" dirty="0">
                <a:solidFill>
                  <a:prstClr val="black"/>
                </a:solidFill>
                <a:latin typeface="Calibri"/>
              </a:rPr>
              <a:t>1998 – Manual para a </a:t>
            </a:r>
            <a:r>
              <a:rPr lang="pt-BR" sz="2200" b="1" dirty="0">
                <a:solidFill>
                  <a:prstClr val="black"/>
                </a:solidFill>
                <a:latin typeface="Calibri"/>
              </a:rPr>
              <a:t>Organização da Atenção Básica </a:t>
            </a:r>
            <a:r>
              <a:rPr lang="pt-BR" sz="2200" dirty="0">
                <a:solidFill>
                  <a:prstClr val="black"/>
                </a:solidFill>
                <a:latin typeface="Calibri"/>
              </a:rPr>
              <a:t>no Sistema Único de Saúde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2000 – Inserção das Equipes de Saúde Bucal na Saúde da Família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2006 – PNPIC – Política Nacional de Práticas Integrativas e  Complementares em Saúde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2007 – Telessaúde, Programa Saúde na Escola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2008 – NASF - Núcleo de Apoio à Saúde da Família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2011 – Programa Academia da Saúde, Melhor em Casa, Consultório na Rua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sz="2200" dirty="0">
                <a:solidFill>
                  <a:prstClr val="black"/>
                </a:solidFill>
                <a:latin typeface="Calibri"/>
              </a:rPr>
              <a:t>2019 – Previne Brasil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FAB3D2B-29AB-4913-8D4B-4B45D3D80A0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480220" y="1861627"/>
            <a:ext cx="360040" cy="108012"/>
          </a:xfrm>
          <a:prstGeom prst="rightArrow">
            <a:avLst>
              <a:gd name="adj1" fmla="val 50000"/>
              <a:gd name="adj2" fmla="val 103989"/>
            </a:avLst>
          </a:prstGeom>
          <a:solidFill>
            <a:srgbClr val="00C0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997DA1B8-8D16-4CA6-A497-277361EC14F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84579" y="2670859"/>
            <a:ext cx="360040" cy="108012"/>
          </a:xfrm>
          <a:prstGeom prst="rightArrow">
            <a:avLst>
              <a:gd name="adj1" fmla="val 50000"/>
              <a:gd name="adj2" fmla="val 103989"/>
            </a:avLst>
          </a:prstGeom>
          <a:solidFill>
            <a:srgbClr val="00C0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30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0AEAD04-929D-4D92-9F46-F95B2E87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CAE1D-6B27-4E67-A944-99479B8209D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9DBA22B-CAD9-4803-8127-1BA37BC57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5559624"/>
            <a:ext cx="1314450" cy="92392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4AF2066-FB05-4F08-B7B4-094404E5A827}"/>
              </a:ext>
            </a:extLst>
          </p:cNvPr>
          <p:cNvCxnSpPr/>
          <p:nvPr/>
        </p:nvCxnSpPr>
        <p:spPr>
          <a:xfrm>
            <a:off x="-708917" y="23733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3633D3DF-B1D4-408D-B0EB-BCD195592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52" y="10647"/>
            <a:ext cx="1536870" cy="11466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32E54B8-8A7F-4D1D-AC39-545B73C1C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381" y="97005"/>
            <a:ext cx="1474618" cy="886501"/>
          </a:xfrm>
          <a:prstGeom prst="rect">
            <a:avLst/>
          </a:prstGeom>
        </p:spPr>
      </p:pic>
      <p:pic>
        <p:nvPicPr>
          <p:cNvPr id="7" name="Picture 4" descr="Portal da Secretaria de Atenção Primária a Saúde">
            <a:extLst>
              <a:ext uri="{FF2B5EF4-FFF2-40B4-BE49-F238E27FC236}">
                <a16:creationId xmlns:a16="http://schemas.microsoft.com/office/drawing/2014/main" id="{6CD401F2-EFBF-4E89-BA52-FB8542C0F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2" y="1367161"/>
            <a:ext cx="1552297" cy="202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33507F8-C166-44C7-A9D1-1386AFF02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220" y="3561265"/>
            <a:ext cx="1497996" cy="216577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D91394BC-999D-4B68-AF37-B55748705F25}"/>
              </a:ext>
            </a:extLst>
          </p:cNvPr>
          <p:cNvSpPr/>
          <p:nvPr/>
        </p:nvSpPr>
        <p:spPr>
          <a:xfrm>
            <a:off x="1938937" y="3378296"/>
            <a:ext cx="2337333" cy="539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r>
              <a:rPr lang="pt-BR" sz="3600" dirty="0">
                <a:solidFill>
                  <a:prstClr val="black"/>
                </a:solidFill>
                <a:latin typeface="Calibri" panose="020F0502020204030204"/>
              </a:rPr>
              <a:t>PNAB 2011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05902E7-557A-4F38-A797-D3B15F1F1C54}"/>
              </a:ext>
            </a:extLst>
          </p:cNvPr>
          <p:cNvSpPr/>
          <p:nvPr/>
        </p:nvSpPr>
        <p:spPr>
          <a:xfrm>
            <a:off x="1938937" y="2270555"/>
            <a:ext cx="2337333" cy="539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r>
              <a:rPr lang="pt-BR" sz="3600" dirty="0">
                <a:solidFill>
                  <a:prstClr val="black"/>
                </a:solidFill>
                <a:latin typeface="Calibri" panose="020F0502020204030204"/>
              </a:rPr>
              <a:t>PNAB 2006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F28AA91-0116-4ECE-85DF-C84585D47B8C}"/>
              </a:ext>
            </a:extLst>
          </p:cNvPr>
          <p:cNvSpPr/>
          <p:nvPr/>
        </p:nvSpPr>
        <p:spPr>
          <a:xfrm>
            <a:off x="1930344" y="4397384"/>
            <a:ext cx="2337333" cy="539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r>
              <a:rPr lang="pt-BR" sz="3600" dirty="0">
                <a:solidFill>
                  <a:prstClr val="black"/>
                </a:solidFill>
                <a:latin typeface="Calibri" panose="020F0502020204030204"/>
              </a:rPr>
              <a:t>PNAB 2017</a:t>
            </a:r>
          </a:p>
        </p:txBody>
      </p:sp>
      <p:sp>
        <p:nvSpPr>
          <p:cNvPr id="15" name="Espaço Reservado para Conteúdo 8">
            <a:extLst>
              <a:ext uri="{FF2B5EF4-FFF2-40B4-BE49-F238E27FC236}">
                <a16:creationId xmlns:a16="http://schemas.microsoft.com/office/drawing/2014/main" id="{B682B510-F0F1-4B04-BD65-88545BBD30AF}"/>
              </a:ext>
            </a:extLst>
          </p:cNvPr>
          <p:cNvSpPr txBox="1">
            <a:spLocks/>
          </p:cNvSpPr>
          <p:nvPr/>
        </p:nvSpPr>
        <p:spPr>
          <a:xfrm>
            <a:off x="4520213" y="1521086"/>
            <a:ext cx="7014562" cy="430539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b="0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</a:rPr>
              <a:t>A Atenção Básica é o conjunto de ações de saúde individuais, familiares e coletivas que envolvem promoção, prevenção, proteção, diagnóstico, tratamento, reabilitação, redução de danos, cuidados paliativos e vigilância em saúde, desenvolvida por meio de práticas de cuidado integrado e gestão qualificada, realizada com equipe multiprofissional e dirigida à população em território definido, sobre as quais as equipes assumem responsabilidade sanitária.</a:t>
            </a: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</a:rPr>
              <a:t>A Atenção Básica será a principal porta de entrada e centro de comunicação da RAS, coordenadora do cuidado e ordenadora das ações e serviços disponibilizados na rede.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 Nacional de Atenção Básica: PT 2.436/2017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Espaço Reservado para Texto 7">
            <a:extLst>
              <a:ext uri="{FF2B5EF4-FFF2-40B4-BE49-F238E27FC236}">
                <a16:creationId xmlns:a16="http://schemas.microsoft.com/office/drawing/2014/main" id="{901F7B0D-CBE3-458D-85C5-9848D83D1D0D}"/>
              </a:ext>
            </a:extLst>
          </p:cNvPr>
          <p:cNvSpPr txBox="1">
            <a:spLocks/>
          </p:cNvSpPr>
          <p:nvPr/>
        </p:nvSpPr>
        <p:spPr bwMode="auto">
          <a:xfrm>
            <a:off x="706026" y="374451"/>
            <a:ext cx="10983352" cy="61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Atenção Básica – Atenção Primária à Saúde</a:t>
            </a:r>
          </a:p>
        </p:txBody>
      </p:sp>
    </p:spTree>
    <p:extLst>
      <p:ext uri="{BB962C8B-B14F-4D97-AF65-F5344CB8AC3E}">
        <p14:creationId xmlns:p14="http://schemas.microsoft.com/office/powerpoint/2010/main" val="140081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DCFDCE-6ED6-4BA9-BB7E-B0D970581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3337" y="1979872"/>
            <a:ext cx="5181600" cy="5019666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2600" dirty="0"/>
              <a:t>43.286 ESF </a:t>
            </a:r>
          </a:p>
          <a:p>
            <a:r>
              <a:rPr lang="pt-BR" sz="2600" dirty="0"/>
              <a:t>63,62% Cobertura ESF</a:t>
            </a:r>
          </a:p>
          <a:p>
            <a:r>
              <a:rPr lang="pt-BR" sz="2600" dirty="0"/>
              <a:t>76,08% Cobertura AB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DBCF047D-9879-414A-8101-1EE4A4E58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7737" y="1979872"/>
            <a:ext cx="5181600" cy="5019666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2600" dirty="0"/>
              <a:t>1.048 ESF </a:t>
            </a:r>
          </a:p>
          <a:p>
            <a:r>
              <a:rPr lang="pt-BR" sz="2600" dirty="0"/>
              <a:t>80,56% Cobertura ESF</a:t>
            </a:r>
          </a:p>
          <a:p>
            <a:r>
              <a:rPr lang="pt-BR" sz="2600" dirty="0"/>
              <a:t>85,71% Cobertura AB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0AEAD04-929D-4D92-9F46-F95B2E87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CAE1D-6B27-4E67-A944-99479B8209D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9DBA22B-CAD9-4803-8127-1BA37BC57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5559624"/>
            <a:ext cx="1314450" cy="92392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4AF2066-FB05-4F08-B7B4-094404E5A827}"/>
              </a:ext>
            </a:extLst>
          </p:cNvPr>
          <p:cNvCxnSpPr/>
          <p:nvPr/>
        </p:nvCxnSpPr>
        <p:spPr>
          <a:xfrm>
            <a:off x="-708917" y="23733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3633D3DF-B1D4-408D-B0EB-BCD195592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52" y="10647"/>
            <a:ext cx="1536870" cy="11466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32E54B8-8A7F-4D1D-AC39-545B73C1C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381" y="97005"/>
            <a:ext cx="1474618" cy="88650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F0DA07E-D728-41A7-9F48-70EB5F19E2BD}"/>
              </a:ext>
            </a:extLst>
          </p:cNvPr>
          <p:cNvSpPr/>
          <p:nvPr/>
        </p:nvSpPr>
        <p:spPr>
          <a:xfrm>
            <a:off x="3053462" y="6329128"/>
            <a:ext cx="6085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6022" indent="-436022" defTabSz="1164138">
              <a:spcBef>
                <a:spcPct val="20000"/>
              </a:spcBef>
              <a:defRPr/>
            </a:pPr>
            <a:r>
              <a:rPr lang="pt-BR" kern="0" dirty="0"/>
              <a:t>Fonte: SAPS/MS e Painel Previne Brasil/CONASEMS</a:t>
            </a:r>
          </a:p>
        </p:txBody>
      </p:sp>
      <p:sp>
        <p:nvSpPr>
          <p:cNvPr id="14" name="Espaço Reservado para Texto 7">
            <a:extLst>
              <a:ext uri="{FF2B5EF4-FFF2-40B4-BE49-F238E27FC236}">
                <a16:creationId xmlns:a16="http://schemas.microsoft.com/office/drawing/2014/main" id="{9D5779FC-4630-4781-9B7B-DDC40D5CAAF4}"/>
              </a:ext>
            </a:extLst>
          </p:cNvPr>
          <p:cNvSpPr txBox="1">
            <a:spLocks/>
          </p:cNvSpPr>
          <p:nvPr/>
        </p:nvSpPr>
        <p:spPr bwMode="auto">
          <a:xfrm>
            <a:off x="706026" y="374451"/>
            <a:ext cx="10983352" cy="61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Atenção Básica – Atenção Primária à Saúde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04D0380-A7E9-455A-811A-1A13A2B49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914" y="1268667"/>
            <a:ext cx="2548626" cy="158221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A47239E-A7BF-491A-9333-6FC9DB007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9149" y="1177805"/>
            <a:ext cx="2548626" cy="20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3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AD59968-247C-4D93-B8CD-C3A4E6AD6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592" y="3837182"/>
            <a:ext cx="5826764" cy="3042360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0AEAD04-929D-4D92-9F46-F95B2E87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CAE1D-6B27-4E67-A944-99479B8209D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9DBA22B-CAD9-4803-8127-1BA37BC57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884" y="78292"/>
            <a:ext cx="1314450" cy="92392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4AF2066-FB05-4F08-B7B4-094404E5A827}"/>
              </a:ext>
            </a:extLst>
          </p:cNvPr>
          <p:cNvCxnSpPr/>
          <p:nvPr/>
        </p:nvCxnSpPr>
        <p:spPr>
          <a:xfrm>
            <a:off x="-708917" y="23733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3633D3DF-B1D4-408D-B0EB-BCD195592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931" y="759"/>
            <a:ext cx="1536870" cy="11466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32E54B8-8A7F-4D1D-AC39-545B73C1C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7575" y="166327"/>
            <a:ext cx="1474618" cy="88650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137B958-07AC-4C25-A08F-BB71043C22A4}"/>
              </a:ext>
            </a:extLst>
          </p:cNvPr>
          <p:cNvSpPr txBox="1"/>
          <p:nvPr/>
        </p:nvSpPr>
        <p:spPr>
          <a:xfrm>
            <a:off x="2021097" y="1928651"/>
            <a:ext cx="81498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Atenção Primária à Saúde: </a:t>
            </a:r>
          </a:p>
          <a:p>
            <a:pPr algn="ctr"/>
            <a:r>
              <a:rPr lang="pt-BR" sz="2400" b="1" dirty="0"/>
              <a:t>O Olhar do Gestor Frente a Situações Emergenciais</a:t>
            </a:r>
          </a:p>
          <a:p>
            <a:pPr algn="ctr"/>
            <a:r>
              <a:rPr lang="pt-BR" sz="2400" b="1" dirty="0"/>
              <a:t>e os Desafios para o Fortalecimento nos Processos de Trabalho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5BB6E64-EC9A-4572-92DD-A51425749F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6" y="3837182"/>
            <a:ext cx="4924476" cy="300562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58A7D3A-4257-43ED-B487-984D1340AA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0384" y="3815641"/>
            <a:ext cx="2261615" cy="30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8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0AEAD04-929D-4D92-9F46-F95B2E87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CAE1D-6B27-4E67-A944-99479B8209D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9DBA22B-CAD9-4803-8127-1BA37BC57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5559624"/>
            <a:ext cx="1314450" cy="92392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4AF2066-FB05-4F08-B7B4-094404E5A827}"/>
              </a:ext>
            </a:extLst>
          </p:cNvPr>
          <p:cNvCxnSpPr/>
          <p:nvPr/>
        </p:nvCxnSpPr>
        <p:spPr>
          <a:xfrm>
            <a:off x="-708917" y="23733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3633D3DF-B1D4-408D-B0EB-BCD195592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52" y="10647"/>
            <a:ext cx="1536870" cy="11466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32E54B8-8A7F-4D1D-AC39-545B73C1C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381" y="97005"/>
            <a:ext cx="1474618" cy="886501"/>
          </a:xfrm>
          <a:prstGeom prst="rect">
            <a:avLst/>
          </a:prstGeom>
        </p:spPr>
      </p:pic>
      <p:sp>
        <p:nvSpPr>
          <p:cNvPr id="7" name="Espaço Reservado para Conteúdo 8">
            <a:extLst>
              <a:ext uri="{FF2B5EF4-FFF2-40B4-BE49-F238E27FC236}">
                <a16:creationId xmlns:a16="http://schemas.microsoft.com/office/drawing/2014/main" id="{292CECBB-6501-4DAF-8922-13F4751A7019}"/>
              </a:ext>
            </a:extLst>
          </p:cNvPr>
          <p:cNvSpPr txBox="1">
            <a:spLocks/>
          </p:cNvSpPr>
          <p:nvPr/>
        </p:nvSpPr>
        <p:spPr>
          <a:xfrm>
            <a:off x="871337" y="1428046"/>
            <a:ext cx="10715520" cy="410179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Integração – dois sentidos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Incorporação de um elemento num conjunto:</a:t>
            </a:r>
          </a:p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1 </a:t>
            </a: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incorporação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inclusão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inserção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assimilação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agregação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adaptação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acomodação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aproximação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de diferentes elementos: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2 </a:t>
            </a: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associação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união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reunião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anexação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junção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concentração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ampliação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Corporações e a Sociologia das profissões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Formas de institucionalização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49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10126</TotalTime>
  <Words>837</Words>
  <Application>Microsoft Office PowerPoint</Application>
  <PresentationFormat>Widescreen</PresentationFormat>
  <Paragraphs>133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Talita Carvalho</dc:creator>
  <cp:lastModifiedBy>Suporte</cp:lastModifiedBy>
  <cp:revision>325</cp:revision>
  <cp:lastPrinted>2021-08-04T15:05:01Z</cp:lastPrinted>
  <dcterms:created xsi:type="dcterms:W3CDTF">2019-09-04T14:50:24Z</dcterms:created>
  <dcterms:modified xsi:type="dcterms:W3CDTF">2022-02-16T12:40:59Z</dcterms:modified>
</cp:coreProperties>
</file>