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5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85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10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17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75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42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33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14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64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85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10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35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20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55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07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73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7649B-C190-40CC-8548-225CA24F5690}" type="datetimeFigureOut">
              <a:rPr lang="pt-BR" smtClean="0"/>
              <a:t>19/04/2022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92B2E0-57CD-4287-81A0-7AB0184103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58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7C2766-E3A8-4535-8C36-D2DEC7A8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14" y="678926"/>
            <a:ext cx="6135971" cy="425732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D6581B-F939-440B-AE61-7C4F71310A0F}"/>
              </a:ext>
            </a:extLst>
          </p:cNvPr>
          <p:cNvSpPr txBox="1"/>
          <p:nvPr/>
        </p:nvSpPr>
        <p:spPr>
          <a:xfrm>
            <a:off x="1344706" y="5150224"/>
            <a:ext cx="9197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DEMANDA REPRIMIDA DE CATARATA E PTERÍGIO </a:t>
            </a:r>
          </a:p>
          <a:p>
            <a:pPr algn="ctr"/>
            <a:r>
              <a:rPr lang="pt-BR" sz="3200" b="1" i="1" dirty="0"/>
              <a:t>DOS MUNICÍPIOS  RN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8175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611271F-6160-4212-A426-11ED4857B434}"/>
              </a:ext>
            </a:extLst>
          </p:cNvPr>
          <p:cNvSpPr/>
          <p:nvPr/>
        </p:nvSpPr>
        <p:spPr>
          <a:xfrm>
            <a:off x="2424953" y="2735176"/>
            <a:ext cx="7342094" cy="295882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SOBRE COLETA DAS INFORMAÇÕES: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Respostas: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127 sendo 7 repetidas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das informações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01/04 a 05/04 de 2022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municípios respondentes:</a:t>
            </a:r>
            <a:r>
              <a:rPr lang="pt-B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</a:t>
            </a:r>
            <a:r>
              <a:rPr lang="pt-B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 em %:  </a:t>
            </a:r>
            <a:r>
              <a:rPr lang="pt-B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71% dos municípios RN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E84C0A-FE20-4D62-8122-74717E80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72892"/>
            <a:ext cx="11093824" cy="25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F7AB81B-E5EA-413C-BE3B-62B865DFB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8" y="207362"/>
            <a:ext cx="11093824" cy="2570521"/>
          </a:xfrm>
          <a:prstGeom prst="rect">
            <a:avLst/>
          </a:prstGeom>
        </p:spPr>
      </p:pic>
      <p:pic>
        <p:nvPicPr>
          <p:cNvPr id="3" name="Imagem 2" descr="C:\Users\Usuario\AppData\Local\Microsoft\Windows\INetCache\Content.MSO\7226FC2C.tmp">
            <a:extLst>
              <a:ext uri="{FF2B5EF4-FFF2-40B4-BE49-F238E27FC236}">
                <a16:creationId xmlns:a16="http://schemas.microsoft.com/office/drawing/2014/main" id="{8E2D7591-4713-4023-9652-B46B709924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04" y="2416175"/>
            <a:ext cx="7724738" cy="332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98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69E97E-FB70-46B6-928D-7A81C0FEA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8" y="207362"/>
            <a:ext cx="11093824" cy="2570521"/>
          </a:xfrm>
          <a:prstGeom prst="rect">
            <a:avLst/>
          </a:prstGeom>
        </p:spPr>
      </p:pic>
      <p:pic>
        <p:nvPicPr>
          <p:cNvPr id="3" name="Imagem 2" descr="C:\Users\Usuario\AppData\Local\Microsoft\Windows\INetCache\Content.MSO\7C15AF1A.tmp">
            <a:extLst>
              <a:ext uri="{FF2B5EF4-FFF2-40B4-BE49-F238E27FC236}">
                <a16:creationId xmlns:a16="http://schemas.microsoft.com/office/drawing/2014/main" id="{3710008F-5785-49C8-B954-A992040FCF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8" y="2248260"/>
            <a:ext cx="6994114" cy="334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57DD8BB-9289-40FF-BC8A-5799D91F42A2}"/>
              </a:ext>
            </a:extLst>
          </p:cNvPr>
          <p:cNvSpPr txBox="1"/>
          <p:nvPr/>
        </p:nvSpPr>
        <p:spPr>
          <a:xfrm>
            <a:off x="6270736" y="3031767"/>
            <a:ext cx="3980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PESSOAS AGUARDAM PARA FAZER CIRURGIA DE CATARATA EM UM OLHO:</a:t>
            </a:r>
          </a:p>
          <a:p>
            <a:endParaRPr lang="pt-BR" dirty="0"/>
          </a:p>
          <a:p>
            <a:r>
              <a:rPr lang="pt-BR" dirty="0"/>
              <a:t>QUANTIDADE: 4.399</a:t>
            </a:r>
          </a:p>
          <a:p>
            <a:endParaRPr lang="pt-BR" dirty="0"/>
          </a:p>
          <a:p>
            <a:r>
              <a:rPr lang="pt-BR" dirty="0"/>
              <a:t>NOS DOIS OLHOS: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QUANTIDADE:  6.358</a:t>
            </a:r>
          </a:p>
        </p:txBody>
      </p:sp>
    </p:spTree>
    <p:extLst>
      <p:ext uri="{BB962C8B-B14F-4D97-AF65-F5344CB8AC3E}">
        <p14:creationId xmlns:p14="http://schemas.microsoft.com/office/powerpoint/2010/main" val="147645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E9C190-2B68-4B15-93BB-621C7F962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8" y="207362"/>
            <a:ext cx="11093824" cy="2570521"/>
          </a:xfrm>
          <a:prstGeom prst="rect">
            <a:avLst/>
          </a:prstGeom>
        </p:spPr>
      </p:pic>
      <p:pic>
        <p:nvPicPr>
          <p:cNvPr id="3" name="Imagem 2" descr="C:\Users\Usuario\AppData\Local\Microsoft\Windows\INetCache\Content.MSO\59075638.tmp">
            <a:extLst>
              <a:ext uri="{FF2B5EF4-FFF2-40B4-BE49-F238E27FC236}">
                <a16:creationId xmlns:a16="http://schemas.microsoft.com/office/drawing/2014/main" id="{DA7672E7-CE36-48D0-8753-F1FC6955AF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8" y="2427454"/>
            <a:ext cx="6591300" cy="32068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B346D0-1947-4EB3-B50B-A8F5CB68F8DE}"/>
              </a:ext>
            </a:extLst>
          </p:cNvPr>
          <p:cNvSpPr txBox="1"/>
          <p:nvPr/>
        </p:nvSpPr>
        <p:spPr>
          <a:xfrm>
            <a:off x="6096000" y="2568388"/>
            <a:ext cx="3966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PESSOAS AGUARDAM PARA FAZER CIRURGIA DE PTERÍGIO EM UM OLHO: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QUANT: 2.632</a:t>
            </a:r>
          </a:p>
          <a:p>
            <a:endParaRPr lang="pt-BR" dirty="0"/>
          </a:p>
          <a:p>
            <a:r>
              <a:rPr lang="pt-BR" dirty="0"/>
              <a:t>PTERÍGIO NOS DOIS OLHOS:</a:t>
            </a:r>
          </a:p>
          <a:p>
            <a:endParaRPr lang="pt-BR" dirty="0"/>
          </a:p>
          <a:p>
            <a:r>
              <a:rPr lang="pt-BR" dirty="0"/>
              <a:t>QUANT: 2.590</a:t>
            </a:r>
          </a:p>
        </p:txBody>
      </p:sp>
    </p:spTree>
    <p:extLst>
      <p:ext uri="{BB962C8B-B14F-4D97-AF65-F5344CB8AC3E}">
        <p14:creationId xmlns:p14="http://schemas.microsoft.com/office/powerpoint/2010/main" val="403415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69C5515-1EC4-47E6-B9BA-894C5AEDA9F7}"/>
              </a:ext>
            </a:extLst>
          </p:cNvPr>
          <p:cNvSpPr/>
          <p:nvPr/>
        </p:nvSpPr>
        <p:spPr>
          <a:xfrm>
            <a:off x="1844360" y="2967335"/>
            <a:ext cx="85032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OBRIGADO PELA ATENÇÃO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20/04/2022</a:t>
            </a:r>
          </a:p>
          <a:p>
            <a:pPr algn="ctr"/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3210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77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Alexandra medeiros regio</dc:creator>
  <cp:lastModifiedBy>Alexandra medeiros regio</cp:lastModifiedBy>
  <cp:revision>4</cp:revision>
  <dcterms:created xsi:type="dcterms:W3CDTF">2022-04-19T18:31:51Z</dcterms:created>
  <dcterms:modified xsi:type="dcterms:W3CDTF">2022-04-19T18:58:48Z</dcterms:modified>
</cp:coreProperties>
</file>